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73" r:id="rId4"/>
    <p:sldMasterId id="2147483674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</p:sldIdLst>
  <p:sldSz cy="5143500" cx="9144000"/>
  <p:notesSz cx="6858000" cy="9144000"/>
  <p:embeddedFontLst>
    <p:embeddedFont>
      <p:font typeface="Hammersmith One"/>
      <p:regular r:id="rId53"/>
    </p:embeddedFont>
    <p:embeddedFont>
      <p:font typeface="Ubuntu Light"/>
      <p:regular r:id="rId54"/>
      <p:bold r:id="rId55"/>
      <p:italic r:id="rId56"/>
      <p:boldItalic r:id="rId57"/>
    </p:embeddedFont>
    <p:embeddedFont>
      <p:font typeface="Oxygen"/>
      <p:regular r:id="rId58"/>
      <p:bold r:id="rId59"/>
    </p:embeddedFont>
    <p:embeddedFont>
      <p:font typeface="Proxima Nova"/>
      <p:regular r:id="rId60"/>
      <p:bold r:id="rId61"/>
      <p:italic r:id="rId62"/>
      <p:boldItalic r:id="rId63"/>
    </p:embeddedFont>
    <p:embeddedFont>
      <p:font typeface="Oxygen Light"/>
      <p:regular r:id="rId64"/>
      <p:bold r:id="rId65"/>
    </p:embeddedFont>
    <p:embeddedFont>
      <p:font typeface="Roboto Medium"/>
      <p:regular r:id="rId66"/>
      <p:bold r:id="rId67"/>
      <p:italic r:id="rId68"/>
      <p:boldItalic r:id="rId69"/>
    </p:embeddedFont>
    <p:embeddedFont>
      <p:font typeface="Amatic SC"/>
      <p:regular r:id="rId70"/>
      <p:bold r:id="rId71"/>
    </p:embeddedFont>
    <p:embeddedFont>
      <p:font typeface="Fira Sans Condensed Medium"/>
      <p:regular r:id="rId72"/>
      <p:bold r:id="rId73"/>
      <p:italic r:id="rId74"/>
      <p:boldItalic r:id="rId75"/>
    </p:embeddedFont>
    <p:embeddedFont>
      <p:font typeface="Fira Sans Extra Condensed Medium"/>
      <p:regular r:id="rId76"/>
      <p:bold r:id="rId77"/>
      <p:italic r:id="rId78"/>
      <p:boldItalic r:id="rId79"/>
    </p:embeddedFont>
    <p:embeddedFont>
      <p:font typeface="Proxima Nova Semibold"/>
      <p:regular r:id="rId80"/>
      <p:bold r:id="rId81"/>
      <p:boldItalic r:id="rId82"/>
    </p:embeddedFont>
    <p:embeddedFont>
      <p:font typeface="Oswald"/>
      <p:regular r:id="rId83"/>
      <p:bold r:id="rId8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371CA5CD-E90D-4D70-8D2F-6E92F253E443}">
  <a:tblStyle styleId="{371CA5CD-E90D-4D70-8D2F-6E92F253E44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20790589-A504-4895-AB0B-6E1EB668AB53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84" Type="http://schemas.openxmlformats.org/officeDocument/2006/relationships/font" Target="fonts/Oswald-bold.fntdata"/><Relationship Id="rId83" Type="http://schemas.openxmlformats.org/officeDocument/2006/relationships/font" Target="fonts/Oswald-regular.fntdata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80" Type="http://schemas.openxmlformats.org/officeDocument/2006/relationships/font" Target="fonts/ProximaNovaSemibold-regular.fntdata"/><Relationship Id="rId82" Type="http://schemas.openxmlformats.org/officeDocument/2006/relationships/font" Target="fonts/ProximaNovaSemibold-boldItalic.fntdata"/><Relationship Id="rId81" Type="http://schemas.openxmlformats.org/officeDocument/2006/relationships/font" Target="fonts/ProximaNovaSemibold-bold.fntdata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73" Type="http://schemas.openxmlformats.org/officeDocument/2006/relationships/font" Target="fonts/FiraSansCondensedMedium-bold.fntdata"/><Relationship Id="rId72" Type="http://schemas.openxmlformats.org/officeDocument/2006/relationships/font" Target="fonts/FiraSansCondensedMedium-regular.fntdata"/><Relationship Id="rId31" Type="http://schemas.openxmlformats.org/officeDocument/2006/relationships/slide" Target="slides/slide25.xml"/><Relationship Id="rId75" Type="http://schemas.openxmlformats.org/officeDocument/2006/relationships/font" Target="fonts/FiraSansCondensedMedium-boldItalic.fntdata"/><Relationship Id="rId30" Type="http://schemas.openxmlformats.org/officeDocument/2006/relationships/slide" Target="slides/slide24.xml"/><Relationship Id="rId74" Type="http://schemas.openxmlformats.org/officeDocument/2006/relationships/font" Target="fonts/FiraSansCondensedMedium-italic.fntdata"/><Relationship Id="rId33" Type="http://schemas.openxmlformats.org/officeDocument/2006/relationships/slide" Target="slides/slide27.xml"/><Relationship Id="rId77" Type="http://schemas.openxmlformats.org/officeDocument/2006/relationships/font" Target="fonts/FiraSansExtraCondensedMedium-bold.fntdata"/><Relationship Id="rId32" Type="http://schemas.openxmlformats.org/officeDocument/2006/relationships/slide" Target="slides/slide26.xml"/><Relationship Id="rId76" Type="http://schemas.openxmlformats.org/officeDocument/2006/relationships/font" Target="fonts/FiraSansExtraCondensedMedium-regular.fntdata"/><Relationship Id="rId35" Type="http://schemas.openxmlformats.org/officeDocument/2006/relationships/slide" Target="slides/slide29.xml"/><Relationship Id="rId79" Type="http://schemas.openxmlformats.org/officeDocument/2006/relationships/font" Target="fonts/FiraSansExtraCondensedMedium-boldItalic.fntdata"/><Relationship Id="rId34" Type="http://schemas.openxmlformats.org/officeDocument/2006/relationships/slide" Target="slides/slide28.xml"/><Relationship Id="rId78" Type="http://schemas.openxmlformats.org/officeDocument/2006/relationships/font" Target="fonts/FiraSansExtraCondensedMedium-italic.fntdata"/><Relationship Id="rId71" Type="http://schemas.openxmlformats.org/officeDocument/2006/relationships/font" Target="fonts/AmaticSC-bold.fntdata"/><Relationship Id="rId70" Type="http://schemas.openxmlformats.org/officeDocument/2006/relationships/font" Target="fonts/AmaticSC-regular.fntdata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ProximaNova-italic.fntdata"/><Relationship Id="rId61" Type="http://schemas.openxmlformats.org/officeDocument/2006/relationships/font" Target="fonts/ProximaNova-bold.fntdata"/><Relationship Id="rId20" Type="http://schemas.openxmlformats.org/officeDocument/2006/relationships/slide" Target="slides/slide14.xml"/><Relationship Id="rId64" Type="http://schemas.openxmlformats.org/officeDocument/2006/relationships/font" Target="fonts/OxygenLight-regular.fntdata"/><Relationship Id="rId63" Type="http://schemas.openxmlformats.org/officeDocument/2006/relationships/font" Target="fonts/ProximaNova-boldItalic.fntdata"/><Relationship Id="rId22" Type="http://schemas.openxmlformats.org/officeDocument/2006/relationships/slide" Target="slides/slide16.xml"/><Relationship Id="rId66" Type="http://schemas.openxmlformats.org/officeDocument/2006/relationships/font" Target="fonts/RobotoMedium-regular.fntdata"/><Relationship Id="rId21" Type="http://schemas.openxmlformats.org/officeDocument/2006/relationships/slide" Target="slides/slide15.xml"/><Relationship Id="rId65" Type="http://schemas.openxmlformats.org/officeDocument/2006/relationships/font" Target="fonts/OxygenLight-bold.fntdata"/><Relationship Id="rId24" Type="http://schemas.openxmlformats.org/officeDocument/2006/relationships/slide" Target="slides/slide18.xml"/><Relationship Id="rId68" Type="http://schemas.openxmlformats.org/officeDocument/2006/relationships/font" Target="fonts/RobotoMedium-italic.fntdata"/><Relationship Id="rId23" Type="http://schemas.openxmlformats.org/officeDocument/2006/relationships/slide" Target="slides/slide17.xml"/><Relationship Id="rId67" Type="http://schemas.openxmlformats.org/officeDocument/2006/relationships/font" Target="fonts/RobotoMedium-bold.fntdata"/><Relationship Id="rId60" Type="http://schemas.openxmlformats.org/officeDocument/2006/relationships/font" Target="fonts/ProximaNova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69" Type="http://schemas.openxmlformats.org/officeDocument/2006/relationships/font" Target="fonts/RobotoMedium-boldItalic.fntdata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font" Target="fonts/HammersmithOne-regular.fntdata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font" Target="fonts/UbuntuLight-bold.fntdata"/><Relationship Id="rId10" Type="http://schemas.openxmlformats.org/officeDocument/2006/relationships/slide" Target="slides/slide4.xml"/><Relationship Id="rId54" Type="http://schemas.openxmlformats.org/officeDocument/2006/relationships/font" Target="fonts/UbuntuLight-regular.fntdata"/><Relationship Id="rId13" Type="http://schemas.openxmlformats.org/officeDocument/2006/relationships/slide" Target="slides/slide7.xml"/><Relationship Id="rId57" Type="http://schemas.openxmlformats.org/officeDocument/2006/relationships/font" Target="fonts/UbuntuLight-boldItalic.fntdata"/><Relationship Id="rId12" Type="http://schemas.openxmlformats.org/officeDocument/2006/relationships/slide" Target="slides/slide6.xml"/><Relationship Id="rId56" Type="http://schemas.openxmlformats.org/officeDocument/2006/relationships/font" Target="fonts/UbuntuLight-italic.fntdata"/><Relationship Id="rId15" Type="http://schemas.openxmlformats.org/officeDocument/2006/relationships/slide" Target="slides/slide9.xml"/><Relationship Id="rId59" Type="http://schemas.openxmlformats.org/officeDocument/2006/relationships/font" Target="fonts/Oxygen-bold.fntdata"/><Relationship Id="rId14" Type="http://schemas.openxmlformats.org/officeDocument/2006/relationships/slide" Target="slides/slide8.xml"/><Relationship Id="rId58" Type="http://schemas.openxmlformats.org/officeDocument/2006/relationships/font" Target="fonts/Oxygen-regular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34" name="Shape 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5" name="Google Shape;2335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6" name="Google Shape;2336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904" name="Shape 2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5" name="Google Shape;2905;g6ed2768a38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6" name="Google Shape;2906;g6ed2768a38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149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g6ed2768a38_0_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51" name="Google Shape;3151;g6ed2768a38_0_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266" name="Shape 3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7" name="Google Shape;3267;g6edfbde7c8_1_186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68" name="Google Shape;3268;g6edfbde7c8_1_186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309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0" name="Google Shape;3310;g6ed2768a38_0_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1" name="Google Shape;3311;g6ed2768a38_0_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417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g6ed2768a38_0_4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19" name="Google Shape;3419;g6ed2768a38_0_4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422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g6ed2768a38_0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24" name="Google Shape;3424;g6ed2768a38_0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485" name="Shape 3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6" name="Google Shape;3486;g6ed2768a38_0_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7" name="Google Shape;3487;g6ed2768a38_0_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73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4" name="Google Shape;3774;g6ed2768a38_0_4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75" name="Google Shape;3775;g6ed2768a38_0_4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76" name="Shape 3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7" name="Google Shape;3977;g6ed2768a38_0_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8" name="Google Shape;3978;g6ed2768a38_0_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099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Google Shape;4100;g6edfbde7c8_1_181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1" name="Google Shape;4101;g6edfbde7c8_1_181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40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1" name="Google Shape;2341;g6ed2768a38_0_4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2" name="Google Shape;2342;g6ed2768a38_0_4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105" name="Shape 4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" name="Google Shape;4106;g6ed2768a38_0_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7" name="Google Shape;4107;g6ed2768a38_0_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159" name="Shape 4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0" name="Google Shape;4160;g727e5662fd_0_6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61" name="Google Shape;4161;g727e5662fd_0_6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170" name="Shape 4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1" name="Google Shape;4171;g6ed2768a38_0_6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2" name="Google Shape;4172;g6ed2768a38_0_6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260" name="Shape 4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1" name="Google Shape;4261;g6ed2768a38_3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2" name="Google Shape;4262;g6ed2768a38_3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274" name="Shape 4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5" name="Google Shape;4275;g6ed2768a38_0_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76" name="Google Shape;4276;g6ed2768a38_0_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362" name="Shape 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3" name="Google Shape;4363;g6ed2768a38_0_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4" name="Google Shape;4364;g6ed2768a38_0_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415" name="Shape 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6" name="Google Shape;4416;g6ed2768a38_0_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17" name="Google Shape;4417;g6ed2768a38_0_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476" name="Shape 4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7" name="Google Shape;4477;g6ed2768a38_0_4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8" name="Google Shape;4478;g6ed2768a38_0_4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496" name="Shape 4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7" name="Google Shape;4497;g6ed2768a38_0_4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98" name="Google Shape;4498;g6ed2768a38_0_4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797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8" name="Google Shape;4798;g727e43a366_0_1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99" name="Google Shape;4799;g727e43a366_0_1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46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6ed2768a38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6ed2768a38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47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g6ed2768a38_0_4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9" name="Google Shape;5149;g6ed2768a38_0_4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54" name="Shape 5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5" name="Google Shape;5155;g6edfbde7c8_1_77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56" name="Google Shape;5156;g6edfbde7c8_1_77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6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2" name="Google Shape;5162;g6edfbde7c8_1_77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3" name="Google Shape;5163;g6edfbde7c8_1_77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80" name="Shape 5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" name="Google Shape;5181;g6edfbde7c8_1_77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2" name="Google Shape;5182;g6edfbde7c8_1_77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519" name="Shape 5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0" name="Google Shape;5520;g6edfbde7c8_1_81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1" name="Google Shape;5521;g6edfbde7c8_1_81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306" name="Shape 8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7" name="Google Shape;8307;g6edfbde7c8_1_109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8" name="Google Shape;8308;g6edfbde7c8_1_109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725" name="Shape 8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6" name="Google Shape;8726;g6edfbde7c8_1_113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7" name="Google Shape;8727;g6edfbde7c8_1_113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895" name="Shape 8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6" name="Google Shape;8896;g6edfbde7c8_1_114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7" name="Google Shape;8897;g6edfbde7c8_1_114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00" name="Shape 9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1" name="Google Shape;9301;g6edfbde7c8_1_119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02" name="Google Shape;9302;g6edfbde7c8_1_119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680" name="Shape 9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1" name="Google Shape;9681;g6edfbde7c8_1_122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82" name="Google Shape;9682;g6edfbde7c8_1_122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437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g6ed2768a38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9" name="Google Shape;2439;g6ed2768a38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094" name="Shape 10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5" name="Google Shape;10095;g6edfbde7c8_1_126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96" name="Google Shape;10096;g6edfbde7c8_1_126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455" name="Shape 10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6" name="Google Shape;10456;g6edfbde7c8_1_130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7" name="Google Shape;10457;g6edfbde7c8_1_130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65" name="Shape 10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6" name="Google Shape;10966;g6edfbde7c8_1_135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7" name="Google Shape;10967;g6edfbde7c8_1_135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585" name="Shape 1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6" name="Google Shape;11586;g6edfbde7c8_1_141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87" name="Google Shape;11587;g6edfbde7c8_1_141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179" name="Shape 1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0" name="Google Shape;12180;g6edfbde7c8_1_147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1" name="Google Shape;12181;g6edfbde7c8_1_147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500" name="Shape 12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1" name="Google Shape;12501;g6edfbde7c8_1_1509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2" name="Google Shape;12502;g6edfbde7c8_1_150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805" name="Shape 12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6" name="Google Shape;12806;g6edfbde7c8_1_153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07" name="Google Shape;12807;g6edfbde7c8_1_153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62" name="Shape 2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3" name="Google Shape;2563;g6ed2768a38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4" name="Google Shape;2564;g6ed2768a38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41" name="Shape 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2" name="Google Shape;2642;g6ed2768a38_0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3" name="Google Shape;2643;g6ed2768a38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35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g6ed2768a38_0_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" name="Google Shape;2737;g6ed2768a38_0_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51" name="Shape 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2" name="Google Shape;2752;g6ed2768a38_0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3" name="Google Shape;2753;g6ed2768a38_0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59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0" name="Google Shape;2760;g6edfbde7c8_1_1834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1" name="Google Shape;2761;g6edfbde7c8_1_183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65687" y="3465568"/>
            <a:ext cx="724576" cy="1853448"/>
            <a:chOff x="2508475" y="2379100"/>
            <a:chExt cx="147125" cy="376350"/>
          </a:xfrm>
        </p:grpSpPr>
        <p:sp>
          <p:nvSpPr>
            <p:cNvPr id="10" name="Google Shape;10;p2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" name="Google Shape;36;p2"/>
          <p:cNvGrpSpPr/>
          <p:nvPr/>
        </p:nvGrpSpPr>
        <p:grpSpPr>
          <a:xfrm rot="5400000">
            <a:off x="4295219" y="3043495"/>
            <a:ext cx="387678" cy="2302721"/>
            <a:chOff x="1535150" y="2784850"/>
            <a:chExt cx="114650" cy="451700"/>
          </a:xfrm>
        </p:grpSpPr>
        <p:sp>
          <p:nvSpPr>
            <p:cNvPr id="37" name="Google Shape;37;p2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" name="Google Shape;67;p2"/>
          <p:cNvGrpSpPr/>
          <p:nvPr/>
        </p:nvGrpSpPr>
        <p:grpSpPr>
          <a:xfrm>
            <a:off x="2481699" y="896889"/>
            <a:ext cx="1900522" cy="1472882"/>
            <a:chOff x="1891175" y="2586225"/>
            <a:chExt cx="212100" cy="164375"/>
          </a:xfrm>
        </p:grpSpPr>
        <p:sp>
          <p:nvSpPr>
            <p:cNvPr id="68" name="Google Shape;68;p2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" name="Google Shape;87;p2"/>
          <p:cNvSpPr/>
          <p:nvPr/>
        </p:nvSpPr>
        <p:spPr>
          <a:xfrm>
            <a:off x="6549250" y="2465025"/>
            <a:ext cx="2594760" cy="2594418"/>
          </a:xfrm>
          <a:custGeom>
            <a:rect b="b" l="l" r="r" t="t"/>
            <a:pathLst>
              <a:path extrusionOk="0" h="53061" w="53068">
                <a:moveTo>
                  <a:pt x="52910" y="0"/>
                </a:moveTo>
                <a:cubicBezTo>
                  <a:pt x="52317" y="631"/>
                  <a:pt x="51301" y="1577"/>
                  <a:pt x="50317" y="2485"/>
                </a:cubicBezTo>
                <a:cubicBezTo>
                  <a:pt x="49554" y="3204"/>
                  <a:pt x="48829" y="3879"/>
                  <a:pt x="48362" y="4352"/>
                </a:cubicBezTo>
                <a:cubicBezTo>
                  <a:pt x="44679" y="8098"/>
                  <a:pt x="41727" y="11163"/>
                  <a:pt x="39072" y="14001"/>
                </a:cubicBezTo>
                <a:cubicBezTo>
                  <a:pt x="37048" y="16158"/>
                  <a:pt x="34922" y="18284"/>
                  <a:pt x="32866" y="20346"/>
                </a:cubicBezTo>
                <a:cubicBezTo>
                  <a:pt x="29561" y="23651"/>
                  <a:pt x="26143" y="27076"/>
                  <a:pt x="23065" y="30715"/>
                </a:cubicBezTo>
                <a:cubicBezTo>
                  <a:pt x="19167" y="35319"/>
                  <a:pt x="15352" y="38542"/>
                  <a:pt x="11662" y="41657"/>
                </a:cubicBezTo>
                <a:cubicBezTo>
                  <a:pt x="7884" y="44849"/>
                  <a:pt x="3974" y="48147"/>
                  <a:pt x="0" y="52922"/>
                </a:cubicBezTo>
                <a:lnTo>
                  <a:pt x="158" y="53060"/>
                </a:lnTo>
                <a:cubicBezTo>
                  <a:pt x="4125" y="48299"/>
                  <a:pt x="8023" y="45006"/>
                  <a:pt x="11794" y="41821"/>
                </a:cubicBezTo>
                <a:cubicBezTo>
                  <a:pt x="15497" y="38699"/>
                  <a:pt x="19319" y="35477"/>
                  <a:pt x="23229" y="30854"/>
                </a:cubicBezTo>
                <a:cubicBezTo>
                  <a:pt x="26300" y="27221"/>
                  <a:pt x="29713" y="23802"/>
                  <a:pt x="33017" y="20498"/>
                </a:cubicBezTo>
                <a:cubicBezTo>
                  <a:pt x="35073" y="18435"/>
                  <a:pt x="37199" y="16310"/>
                  <a:pt x="39223" y="14147"/>
                </a:cubicBezTo>
                <a:cubicBezTo>
                  <a:pt x="41885" y="11315"/>
                  <a:pt x="44837" y="8243"/>
                  <a:pt x="48520" y="4503"/>
                </a:cubicBezTo>
                <a:cubicBezTo>
                  <a:pt x="48974" y="4037"/>
                  <a:pt x="49699" y="3362"/>
                  <a:pt x="50469" y="2643"/>
                </a:cubicBezTo>
                <a:cubicBezTo>
                  <a:pt x="51453" y="1728"/>
                  <a:pt x="52468" y="782"/>
                  <a:pt x="53067" y="139"/>
                </a:cubicBezTo>
                <a:lnTo>
                  <a:pt x="529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" name="Google Shape;88;p2"/>
          <p:cNvGrpSpPr/>
          <p:nvPr/>
        </p:nvGrpSpPr>
        <p:grpSpPr>
          <a:xfrm>
            <a:off x="6907913" y="3254016"/>
            <a:ext cx="2109692" cy="2065015"/>
            <a:chOff x="2112850" y="2786000"/>
            <a:chExt cx="582000" cy="569675"/>
          </a:xfrm>
        </p:grpSpPr>
        <p:sp>
          <p:nvSpPr>
            <p:cNvPr id="89" name="Google Shape;89;p2"/>
            <p:cNvSpPr/>
            <p:nvPr/>
          </p:nvSpPr>
          <p:spPr>
            <a:xfrm>
              <a:off x="2112850" y="2786000"/>
              <a:ext cx="582000" cy="56967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5" name="Google Shape;205;p2"/>
          <p:cNvGrpSpPr/>
          <p:nvPr/>
        </p:nvGrpSpPr>
        <p:grpSpPr>
          <a:xfrm rot="-1323981">
            <a:off x="7906210" y="3348639"/>
            <a:ext cx="1872967" cy="995344"/>
            <a:chOff x="199475" y="2119975"/>
            <a:chExt cx="672050" cy="357150"/>
          </a:xfrm>
        </p:grpSpPr>
        <p:sp>
          <p:nvSpPr>
            <p:cNvPr id="206" name="Google Shape;206;p2"/>
            <p:cNvSpPr/>
            <p:nvPr/>
          </p:nvSpPr>
          <p:spPr>
            <a:xfrm>
              <a:off x="199475" y="2170425"/>
              <a:ext cx="672050" cy="306700"/>
            </a:xfrm>
            <a:custGeom>
              <a:rect b="b" l="l" r="r" t="t"/>
              <a:pathLst>
                <a:path extrusionOk="0" h="12268" w="26882">
                  <a:moveTo>
                    <a:pt x="9178" y="6"/>
                  </a:moveTo>
                  <a:cubicBezTo>
                    <a:pt x="9102" y="6"/>
                    <a:pt x="9026" y="6"/>
                    <a:pt x="8950" y="7"/>
                  </a:cubicBezTo>
                  <a:cubicBezTo>
                    <a:pt x="6951" y="19"/>
                    <a:pt x="4952" y="133"/>
                    <a:pt x="2952" y="221"/>
                  </a:cubicBezTo>
                  <a:cubicBezTo>
                    <a:pt x="1" y="354"/>
                    <a:pt x="2498" y="6036"/>
                    <a:pt x="3217" y="7071"/>
                  </a:cubicBezTo>
                  <a:cubicBezTo>
                    <a:pt x="5613" y="10503"/>
                    <a:pt x="8887" y="12268"/>
                    <a:pt x="12624" y="12268"/>
                  </a:cubicBezTo>
                  <a:cubicBezTo>
                    <a:pt x="12753" y="12268"/>
                    <a:pt x="12882" y="12265"/>
                    <a:pt x="13012" y="12261"/>
                  </a:cubicBezTo>
                  <a:cubicBezTo>
                    <a:pt x="16222" y="12154"/>
                    <a:pt x="19218" y="10640"/>
                    <a:pt x="21608" y="8572"/>
                  </a:cubicBezTo>
                  <a:cubicBezTo>
                    <a:pt x="22857" y="7487"/>
                    <a:pt x="23879" y="6150"/>
                    <a:pt x="24712" y="4724"/>
                  </a:cubicBezTo>
                  <a:cubicBezTo>
                    <a:pt x="24970" y="4289"/>
                    <a:pt x="26881" y="429"/>
                    <a:pt x="25973" y="272"/>
                  </a:cubicBezTo>
                  <a:cubicBezTo>
                    <a:pt x="25904" y="259"/>
                    <a:pt x="25840" y="253"/>
                    <a:pt x="25777" y="247"/>
                  </a:cubicBezTo>
                  <a:cubicBezTo>
                    <a:pt x="25771" y="219"/>
                    <a:pt x="25753" y="208"/>
                    <a:pt x="25729" y="208"/>
                  </a:cubicBezTo>
                  <a:cubicBezTo>
                    <a:pt x="25710" y="208"/>
                    <a:pt x="25687" y="216"/>
                    <a:pt x="25664" y="228"/>
                  </a:cubicBezTo>
                  <a:cubicBezTo>
                    <a:pt x="24049" y="1"/>
                    <a:pt x="22384" y="70"/>
                    <a:pt x="20757" y="45"/>
                  </a:cubicBezTo>
                  <a:cubicBezTo>
                    <a:pt x="20454" y="39"/>
                    <a:pt x="20150" y="37"/>
                    <a:pt x="19847" y="37"/>
                  </a:cubicBezTo>
                  <a:cubicBezTo>
                    <a:pt x="18100" y="37"/>
                    <a:pt x="16354" y="117"/>
                    <a:pt x="14608" y="133"/>
                  </a:cubicBezTo>
                  <a:cubicBezTo>
                    <a:pt x="14532" y="133"/>
                    <a:pt x="14457" y="134"/>
                    <a:pt x="14381" y="134"/>
                  </a:cubicBezTo>
                  <a:cubicBezTo>
                    <a:pt x="12647" y="134"/>
                    <a:pt x="10917" y="6"/>
                    <a:pt x="91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92500" y="2153700"/>
              <a:ext cx="491975" cy="224525"/>
            </a:xfrm>
            <a:custGeom>
              <a:rect b="b" l="l" r="r" t="t"/>
              <a:pathLst>
                <a:path extrusionOk="0" h="8981" w="19679">
                  <a:moveTo>
                    <a:pt x="6660" y="1"/>
                  </a:moveTo>
                  <a:cubicBezTo>
                    <a:pt x="6622" y="1"/>
                    <a:pt x="6585" y="1"/>
                    <a:pt x="6548" y="1"/>
                  </a:cubicBezTo>
                  <a:cubicBezTo>
                    <a:pt x="5084" y="14"/>
                    <a:pt x="3621" y="96"/>
                    <a:pt x="2158" y="159"/>
                  </a:cubicBezTo>
                  <a:cubicBezTo>
                    <a:pt x="1" y="260"/>
                    <a:pt x="1824" y="4422"/>
                    <a:pt x="2353" y="5179"/>
                  </a:cubicBezTo>
                  <a:cubicBezTo>
                    <a:pt x="4108" y="7689"/>
                    <a:pt x="6498" y="8981"/>
                    <a:pt x="9233" y="8981"/>
                  </a:cubicBezTo>
                  <a:cubicBezTo>
                    <a:pt x="9330" y="8981"/>
                    <a:pt x="9427" y="8979"/>
                    <a:pt x="9524" y="8976"/>
                  </a:cubicBezTo>
                  <a:cubicBezTo>
                    <a:pt x="11871" y="8894"/>
                    <a:pt x="14065" y="7790"/>
                    <a:pt x="15812" y="6276"/>
                  </a:cubicBezTo>
                  <a:cubicBezTo>
                    <a:pt x="16733" y="5475"/>
                    <a:pt x="17478" y="4504"/>
                    <a:pt x="18089" y="3457"/>
                  </a:cubicBezTo>
                  <a:cubicBezTo>
                    <a:pt x="18272" y="3136"/>
                    <a:pt x="19679" y="310"/>
                    <a:pt x="19004" y="197"/>
                  </a:cubicBezTo>
                  <a:cubicBezTo>
                    <a:pt x="18960" y="190"/>
                    <a:pt x="18916" y="184"/>
                    <a:pt x="18865" y="178"/>
                  </a:cubicBezTo>
                  <a:cubicBezTo>
                    <a:pt x="18862" y="158"/>
                    <a:pt x="18850" y="150"/>
                    <a:pt x="18834" y="150"/>
                  </a:cubicBezTo>
                  <a:cubicBezTo>
                    <a:pt x="18821" y="150"/>
                    <a:pt x="18804" y="156"/>
                    <a:pt x="18789" y="165"/>
                  </a:cubicBezTo>
                  <a:cubicBezTo>
                    <a:pt x="17900" y="37"/>
                    <a:pt x="16993" y="37"/>
                    <a:pt x="16092" y="37"/>
                  </a:cubicBezTo>
                  <a:lnTo>
                    <a:pt x="16092" y="37"/>
                  </a:lnTo>
                  <a:cubicBezTo>
                    <a:pt x="15792" y="37"/>
                    <a:pt x="15492" y="37"/>
                    <a:pt x="15194" y="33"/>
                  </a:cubicBezTo>
                  <a:cubicBezTo>
                    <a:pt x="14955" y="28"/>
                    <a:pt x="14716" y="25"/>
                    <a:pt x="14477" y="25"/>
                  </a:cubicBezTo>
                  <a:cubicBezTo>
                    <a:pt x="13215" y="25"/>
                    <a:pt x="11953" y="85"/>
                    <a:pt x="10691" y="96"/>
                  </a:cubicBezTo>
                  <a:cubicBezTo>
                    <a:pt x="10618" y="96"/>
                    <a:pt x="10546" y="97"/>
                    <a:pt x="10473" y="97"/>
                  </a:cubicBezTo>
                  <a:cubicBezTo>
                    <a:pt x="9202" y="97"/>
                    <a:pt x="7931" y="1"/>
                    <a:pt x="66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94250" y="2119975"/>
              <a:ext cx="505675" cy="278500"/>
            </a:xfrm>
            <a:custGeom>
              <a:rect b="b" l="l" r="r" t="t"/>
              <a:pathLst>
                <a:path extrusionOk="0" h="11140" w="20227">
                  <a:moveTo>
                    <a:pt x="19069" y="0"/>
                  </a:moveTo>
                  <a:cubicBezTo>
                    <a:pt x="18998" y="0"/>
                    <a:pt x="18916" y="78"/>
                    <a:pt x="18896" y="133"/>
                  </a:cubicBezTo>
                  <a:cubicBezTo>
                    <a:pt x="18398" y="1344"/>
                    <a:pt x="18360" y="2611"/>
                    <a:pt x="17862" y="3829"/>
                  </a:cubicBezTo>
                  <a:cubicBezTo>
                    <a:pt x="17389" y="4989"/>
                    <a:pt x="16663" y="6011"/>
                    <a:pt x="15812" y="6913"/>
                  </a:cubicBezTo>
                  <a:cubicBezTo>
                    <a:pt x="14077" y="8735"/>
                    <a:pt x="11649" y="9827"/>
                    <a:pt x="9133" y="9839"/>
                  </a:cubicBezTo>
                  <a:cubicBezTo>
                    <a:pt x="9114" y="9839"/>
                    <a:pt x="9096" y="9839"/>
                    <a:pt x="9077" y="9839"/>
                  </a:cubicBezTo>
                  <a:cubicBezTo>
                    <a:pt x="6608" y="9839"/>
                    <a:pt x="4392" y="8588"/>
                    <a:pt x="3015" y="6572"/>
                  </a:cubicBezTo>
                  <a:cubicBezTo>
                    <a:pt x="2372" y="5632"/>
                    <a:pt x="2000" y="4503"/>
                    <a:pt x="1741" y="3406"/>
                  </a:cubicBezTo>
                  <a:cubicBezTo>
                    <a:pt x="1577" y="2719"/>
                    <a:pt x="1615" y="1091"/>
                    <a:pt x="1047" y="637"/>
                  </a:cubicBezTo>
                  <a:cubicBezTo>
                    <a:pt x="1011" y="607"/>
                    <a:pt x="972" y="595"/>
                    <a:pt x="932" y="595"/>
                  </a:cubicBezTo>
                  <a:cubicBezTo>
                    <a:pt x="788" y="595"/>
                    <a:pt x="639" y="763"/>
                    <a:pt x="574" y="877"/>
                  </a:cubicBezTo>
                  <a:cubicBezTo>
                    <a:pt x="0" y="1855"/>
                    <a:pt x="271" y="3248"/>
                    <a:pt x="486" y="4308"/>
                  </a:cubicBezTo>
                  <a:cubicBezTo>
                    <a:pt x="738" y="5607"/>
                    <a:pt x="1306" y="6831"/>
                    <a:pt x="2050" y="7916"/>
                  </a:cubicBezTo>
                  <a:cubicBezTo>
                    <a:pt x="3536" y="10089"/>
                    <a:pt x="6118" y="11139"/>
                    <a:pt x="8680" y="11139"/>
                  </a:cubicBezTo>
                  <a:cubicBezTo>
                    <a:pt x="8913" y="11139"/>
                    <a:pt x="9147" y="11131"/>
                    <a:pt x="9379" y="11113"/>
                  </a:cubicBezTo>
                  <a:cubicBezTo>
                    <a:pt x="12192" y="10905"/>
                    <a:pt x="14771" y="9379"/>
                    <a:pt x="16682" y="7373"/>
                  </a:cubicBezTo>
                  <a:cubicBezTo>
                    <a:pt x="17653" y="6339"/>
                    <a:pt x="18436" y="5147"/>
                    <a:pt x="19003" y="3848"/>
                  </a:cubicBezTo>
                  <a:cubicBezTo>
                    <a:pt x="19508" y="2706"/>
                    <a:pt x="20227" y="953"/>
                    <a:pt x="19123" y="19"/>
                  </a:cubicBezTo>
                  <a:cubicBezTo>
                    <a:pt x="19107" y="6"/>
                    <a:pt x="19089" y="0"/>
                    <a:pt x="19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" name="Google Shape;209;p2"/>
          <p:cNvGrpSpPr/>
          <p:nvPr/>
        </p:nvGrpSpPr>
        <p:grpSpPr>
          <a:xfrm>
            <a:off x="-501473" y="-55"/>
            <a:ext cx="1900526" cy="1710353"/>
            <a:chOff x="3256200" y="1561575"/>
            <a:chExt cx="787000" cy="708250"/>
          </a:xfrm>
        </p:grpSpPr>
        <p:sp>
          <p:nvSpPr>
            <p:cNvPr id="210" name="Google Shape;210;p2"/>
            <p:cNvSpPr/>
            <p:nvPr/>
          </p:nvSpPr>
          <p:spPr>
            <a:xfrm>
              <a:off x="3256200" y="1794475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496025" y="2136525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505800" y="2123950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528050" y="2141725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517475" y="2157100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47375" y="2161675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53575" y="2177600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646025" y="2198000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3645250" y="2212575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599300" y="1957975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98200" y="1972375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626400" y="1967075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26750" y="1940275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03875" y="1914450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590800" y="1927200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624850" y="1912975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710325" y="1876625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723050" y="1895875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752975" y="1873650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450" y="1832025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64825" y="1851175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957400" y="1822575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48550" y="1979550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338525" y="2005650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3312650" y="1991050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319175" y="1979775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367225" y="2005250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356325" y="2028175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378400" y="1988100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3538125" y="2212225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531275" y="2187850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776075" y="2080350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3802075" y="2093750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811075" y="2064000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73850" y="2035600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746550" y="2078975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60175" y="1991800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66675" y="2011950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93225" y="1969325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61850" y="1945575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44025" y="1968825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67675" y="1979950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74600" y="1980025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327325" y="1561575"/>
              <a:ext cx="300550" cy="410750"/>
            </a:xfrm>
            <a:custGeom>
              <a:rect b="b" l="l" r="r" t="t"/>
              <a:pathLst>
                <a:path extrusionOk="0" h="16430" w="12022">
                  <a:moveTo>
                    <a:pt x="11851" y="0"/>
                  </a:moveTo>
                  <a:cubicBezTo>
                    <a:pt x="10060" y="2536"/>
                    <a:pt x="7884" y="5494"/>
                    <a:pt x="5765" y="8370"/>
                  </a:cubicBezTo>
                  <a:cubicBezTo>
                    <a:pt x="3652" y="11252"/>
                    <a:pt x="1647" y="13970"/>
                    <a:pt x="0" y="16304"/>
                  </a:cubicBezTo>
                  <a:lnTo>
                    <a:pt x="177" y="16430"/>
                  </a:lnTo>
                  <a:cubicBezTo>
                    <a:pt x="1823" y="14096"/>
                    <a:pt x="3829" y="11365"/>
                    <a:pt x="5935" y="8496"/>
                  </a:cubicBezTo>
                  <a:cubicBezTo>
                    <a:pt x="8048" y="5626"/>
                    <a:pt x="10230" y="2656"/>
                    <a:pt x="12021" y="120"/>
                  </a:cubicBezTo>
                  <a:lnTo>
                    <a:pt x="118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462775" y="1649550"/>
              <a:ext cx="302275" cy="418325"/>
            </a:xfrm>
            <a:custGeom>
              <a:rect b="b" l="l" r="r" t="t"/>
              <a:pathLst>
                <a:path extrusionOk="0" h="16733" w="12091">
                  <a:moveTo>
                    <a:pt x="11895" y="1"/>
                  </a:moveTo>
                  <a:cubicBezTo>
                    <a:pt x="11725" y="436"/>
                    <a:pt x="11315" y="928"/>
                    <a:pt x="10955" y="1357"/>
                  </a:cubicBezTo>
                  <a:cubicBezTo>
                    <a:pt x="10848" y="1489"/>
                    <a:pt x="10741" y="1615"/>
                    <a:pt x="10646" y="1735"/>
                  </a:cubicBezTo>
                  <a:cubicBezTo>
                    <a:pt x="10060" y="2479"/>
                    <a:pt x="9498" y="3261"/>
                    <a:pt x="8937" y="4062"/>
                  </a:cubicBezTo>
                  <a:lnTo>
                    <a:pt x="5689" y="8666"/>
                  </a:lnTo>
                  <a:cubicBezTo>
                    <a:pt x="4749" y="9997"/>
                    <a:pt x="3778" y="11340"/>
                    <a:pt x="2845" y="12640"/>
                  </a:cubicBezTo>
                  <a:cubicBezTo>
                    <a:pt x="1905" y="13933"/>
                    <a:pt x="940" y="15276"/>
                    <a:pt x="0" y="16607"/>
                  </a:cubicBezTo>
                  <a:lnTo>
                    <a:pt x="170" y="16733"/>
                  </a:lnTo>
                  <a:cubicBezTo>
                    <a:pt x="1110" y="15396"/>
                    <a:pt x="2075" y="14059"/>
                    <a:pt x="3015" y="12766"/>
                  </a:cubicBezTo>
                  <a:cubicBezTo>
                    <a:pt x="3955" y="11467"/>
                    <a:pt x="4920" y="10123"/>
                    <a:pt x="5859" y="8786"/>
                  </a:cubicBezTo>
                  <a:lnTo>
                    <a:pt x="9107" y="4188"/>
                  </a:lnTo>
                  <a:cubicBezTo>
                    <a:pt x="9675" y="3387"/>
                    <a:pt x="10230" y="2612"/>
                    <a:pt x="10810" y="1867"/>
                  </a:cubicBezTo>
                  <a:cubicBezTo>
                    <a:pt x="10905" y="1754"/>
                    <a:pt x="11012" y="1628"/>
                    <a:pt x="11119" y="1495"/>
                  </a:cubicBezTo>
                  <a:cubicBezTo>
                    <a:pt x="11491" y="1054"/>
                    <a:pt x="11908" y="549"/>
                    <a:pt x="12091" y="76"/>
                  </a:cubicBezTo>
                  <a:lnTo>
                    <a:pt x="11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583850" y="1750625"/>
              <a:ext cx="312075" cy="402550"/>
            </a:xfrm>
            <a:custGeom>
              <a:rect b="b" l="l" r="r" t="t"/>
              <a:pathLst>
                <a:path extrusionOk="0" h="16102" w="12483">
                  <a:moveTo>
                    <a:pt x="12312" y="0"/>
                  </a:moveTo>
                  <a:cubicBezTo>
                    <a:pt x="11170" y="1501"/>
                    <a:pt x="10042" y="3059"/>
                    <a:pt x="8950" y="4554"/>
                  </a:cubicBezTo>
                  <a:cubicBezTo>
                    <a:pt x="7594" y="6415"/>
                    <a:pt x="6201" y="8338"/>
                    <a:pt x="4763" y="10180"/>
                  </a:cubicBezTo>
                  <a:cubicBezTo>
                    <a:pt x="4397" y="10653"/>
                    <a:pt x="3678" y="11504"/>
                    <a:pt x="2921" y="12400"/>
                  </a:cubicBezTo>
                  <a:cubicBezTo>
                    <a:pt x="1792" y="13737"/>
                    <a:pt x="518" y="15251"/>
                    <a:pt x="1" y="15982"/>
                  </a:cubicBezTo>
                  <a:lnTo>
                    <a:pt x="171" y="16102"/>
                  </a:lnTo>
                  <a:cubicBezTo>
                    <a:pt x="682" y="15383"/>
                    <a:pt x="1956" y="13869"/>
                    <a:pt x="3079" y="12539"/>
                  </a:cubicBezTo>
                  <a:cubicBezTo>
                    <a:pt x="3842" y="11637"/>
                    <a:pt x="4561" y="10785"/>
                    <a:pt x="4933" y="10312"/>
                  </a:cubicBezTo>
                  <a:cubicBezTo>
                    <a:pt x="6371" y="8464"/>
                    <a:pt x="7765" y="6541"/>
                    <a:pt x="9121" y="4680"/>
                  </a:cubicBezTo>
                  <a:cubicBezTo>
                    <a:pt x="10212" y="3179"/>
                    <a:pt x="11341" y="1621"/>
                    <a:pt x="12482" y="127"/>
                  </a:cubicBezTo>
                  <a:lnTo>
                    <a:pt x="12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506750" y="1574175"/>
              <a:ext cx="452875" cy="336500"/>
            </a:xfrm>
            <a:custGeom>
              <a:rect b="b" l="l" r="r" t="t"/>
              <a:pathLst>
                <a:path extrusionOk="0" h="13460" w="18115">
                  <a:moveTo>
                    <a:pt x="121" y="1"/>
                  </a:moveTo>
                  <a:lnTo>
                    <a:pt x="1" y="171"/>
                  </a:lnTo>
                  <a:cubicBezTo>
                    <a:pt x="594" y="587"/>
                    <a:pt x="1186" y="1004"/>
                    <a:pt x="1779" y="1420"/>
                  </a:cubicBezTo>
                  <a:cubicBezTo>
                    <a:pt x="3640" y="2719"/>
                    <a:pt x="5570" y="4063"/>
                    <a:pt x="7386" y="5475"/>
                  </a:cubicBezTo>
                  <a:cubicBezTo>
                    <a:pt x="8257" y="6144"/>
                    <a:pt x="9133" y="6844"/>
                    <a:pt x="9991" y="7519"/>
                  </a:cubicBezTo>
                  <a:cubicBezTo>
                    <a:pt x="12577" y="9575"/>
                    <a:pt x="15257" y="11694"/>
                    <a:pt x="18001" y="13460"/>
                  </a:cubicBezTo>
                  <a:lnTo>
                    <a:pt x="18114" y="13283"/>
                  </a:lnTo>
                  <a:cubicBezTo>
                    <a:pt x="15377" y="11524"/>
                    <a:pt x="12703" y="9405"/>
                    <a:pt x="10117" y="7355"/>
                  </a:cubicBezTo>
                  <a:cubicBezTo>
                    <a:pt x="9266" y="6680"/>
                    <a:pt x="8383" y="5974"/>
                    <a:pt x="7519" y="5311"/>
                  </a:cubicBezTo>
                  <a:cubicBezTo>
                    <a:pt x="5696" y="3892"/>
                    <a:pt x="3766" y="2549"/>
                    <a:pt x="1899" y="1243"/>
                  </a:cubicBezTo>
                  <a:cubicBezTo>
                    <a:pt x="1306" y="833"/>
                    <a:pt x="713" y="417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387875" y="1702850"/>
              <a:ext cx="462800" cy="341225"/>
            </a:xfrm>
            <a:custGeom>
              <a:rect b="b" l="l" r="r" t="t"/>
              <a:pathLst>
                <a:path extrusionOk="0" h="13649" w="18512">
                  <a:moveTo>
                    <a:pt x="139" y="0"/>
                  </a:moveTo>
                  <a:lnTo>
                    <a:pt x="0" y="158"/>
                  </a:lnTo>
                  <a:cubicBezTo>
                    <a:pt x="3513" y="3141"/>
                    <a:pt x="7310" y="5784"/>
                    <a:pt x="10981" y="8338"/>
                  </a:cubicBezTo>
                  <a:cubicBezTo>
                    <a:pt x="13428" y="10041"/>
                    <a:pt x="15957" y="11801"/>
                    <a:pt x="18385" y="13649"/>
                  </a:cubicBezTo>
                  <a:lnTo>
                    <a:pt x="18511" y="13478"/>
                  </a:lnTo>
                  <a:cubicBezTo>
                    <a:pt x="16077" y="11637"/>
                    <a:pt x="13548" y="9871"/>
                    <a:pt x="11101" y="8168"/>
                  </a:cubicBezTo>
                  <a:cubicBezTo>
                    <a:pt x="7430" y="5614"/>
                    <a:pt x="3639" y="2977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295000" y="1850125"/>
              <a:ext cx="434250" cy="314100"/>
            </a:xfrm>
            <a:custGeom>
              <a:rect b="b" l="l" r="r" t="t"/>
              <a:pathLst>
                <a:path extrusionOk="0" h="12564" w="17370">
                  <a:moveTo>
                    <a:pt x="120" y="0"/>
                  </a:moveTo>
                  <a:lnTo>
                    <a:pt x="0" y="177"/>
                  </a:lnTo>
                  <a:cubicBezTo>
                    <a:pt x="2807" y="2107"/>
                    <a:pt x="6352" y="4686"/>
                    <a:pt x="9776" y="7177"/>
                  </a:cubicBezTo>
                  <a:cubicBezTo>
                    <a:pt x="12343" y="9044"/>
                    <a:pt x="14998" y="10980"/>
                    <a:pt x="17244" y="12563"/>
                  </a:cubicBezTo>
                  <a:lnTo>
                    <a:pt x="17370" y="12393"/>
                  </a:lnTo>
                  <a:cubicBezTo>
                    <a:pt x="15125" y="10804"/>
                    <a:pt x="12469" y="8874"/>
                    <a:pt x="9909" y="7007"/>
                  </a:cubicBezTo>
                  <a:cubicBezTo>
                    <a:pt x="6478" y="4509"/>
                    <a:pt x="2940" y="193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" name="Google Shape;259;p2"/>
          <p:cNvGrpSpPr/>
          <p:nvPr/>
        </p:nvGrpSpPr>
        <p:grpSpPr>
          <a:xfrm rot="2167386">
            <a:off x="-1070347" y="4281336"/>
            <a:ext cx="3700558" cy="1169693"/>
            <a:chOff x="3936375" y="2384125"/>
            <a:chExt cx="1324325" cy="418600"/>
          </a:xfrm>
        </p:grpSpPr>
        <p:sp>
          <p:nvSpPr>
            <p:cNvPr id="260" name="Google Shape;260;p2"/>
            <p:cNvSpPr/>
            <p:nvPr/>
          </p:nvSpPr>
          <p:spPr>
            <a:xfrm>
              <a:off x="3936375" y="2384125"/>
              <a:ext cx="1324325" cy="353950"/>
            </a:xfrm>
            <a:custGeom>
              <a:rect b="b" l="l" r="r" t="t"/>
              <a:pathLst>
                <a:path extrusionOk="0" h="14158" w="52973">
                  <a:moveTo>
                    <a:pt x="13449" y="1"/>
                  </a:moveTo>
                  <a:cubicBezTo>
                    <a:pt x="11360" y="1"/>
                    <a:pt x="9308" y="780"/>
                    <a:pt x="7442" y="2338"/>
                  </a:cubicBezTo>
                  <a:cubicBezTo>
                    <a:pt x="6799" y="2868"/>
                    <a:pt x="6187" y="3574"/>
                    <a:pt x="5538" y="4312"/>
                  </a:cubicBezTo>
                  <a:cubicBezTo>
                    <a:pt x="4048" y="6013"/>
                    <a:pt x="2516" y="7762"/>
                    <a:pt x="499" y="7762"/>
                  </a:cubicBezTo>
                  <a:cubicBezTo>
                    <a:pt x="346" y="7762"/>
                    <a:pt x="190" y="7752"/>
                    <a:pt x="32" y="7731"/>
                  </a:cubicBezTo>
                  <a:lnTo>
                    <a:pt x="0" y="7939"/>
                  </a:lnTo>
                  <a:cubicBezTo>
                    <a:pt x="164" y="7960"/>
                    <a:pt x="325" y="7971"/>
                    <a:pt x="484" y="7971"/>
                  </a:cubicBezTo>
                  <a:cubicBezTo>
                    <a:pt x="2615" y="7971"/>
                    <a:pt x="4245" y="6112"/>
                    <a:pt x="5695" y="4451"/>
                  </a:cubicBezTo>
                  <a:cubicBezTo>
                    <a:pt x="6339" y="3720"/>
                    <a:pt x="6950" y="3026"/>
                    <a:pt x="7575" y="2502"/>
                  </a:cubicBezTo>
                  <a:cubicBezTo>
                    <a:pt x="9398" y="981"/>
                    <a:pt x="11405" y="218"/>
                    <a:pt x="13448" y="218"/>
                  </a:cubicBezTo>
                  <a:cubicBezTo>
                    <a:pt x="15385" y="218"/>
                    <a:pt x="17355" y="903"/>
                    <a:pt x="19230" y="2275"/>
                  </a:cubicBezTo>
                  <a:cubicBezTo>
                    <a:pt x="21046" y="3606"/>
                    <a:pt x="22535" y="5347"/>
                    <a:pt x="23973" y="7024"/>
                  </a:cubicBezTo>
                  <a:cubicBezTo>
                    <a:pt x="25449" y="8752"/>
                    <a:pt x="26975" y="10544"/>
                    <a:pt x="28861" y="11887"/>
                  </a:cubicBezTo>
                  <a:cubicBezTo>
                    <a:pt x="30721" y="13218"/>
                    <a:pt x="32323" y="14063"/>
                    <a:pt x="34505" y="14151"/>
                  </a:cubicBezTo>
                  <a:cubicBezTo>
                    <a:pt x="34632" y="14158"/>
                    <a:pt x="34751" y="14158"/>
                    <a:pt x="34871" y="14158"/>
                  </a:cubicBezTo>
                  <a:cubicBezTo>
                    <a:pt x="38346" y="14158"/>
                    <a:pt x="39955" y="12095"/>
                    <a:pt x="41525" y="10096"/>
                  </a:cubicBezTo>
                  <a:cubicBezTo>
                    <a:pt x="42541" y="8797"/>
                    <a:pt x="43588" y="7460"/>
                    <a:pt x="45145" y="6728"/>
                  </a:cubicBezTo>
                  <a:cubicBezTo>
                    <a:pt x="45816" y="6413"/>
                    <a:pt x="46391" y="6289"/>
                    <a:pt x="46924" y="6289"/>
                  </a:cubicBezTo>
                  <a:cubicBezTo>
                    <a:pt x="47779" y="6289"/>
                    <a:pt x="48525" y="6609"/>
                    <a:pt x="49384" y="6974"/>
                  </a:cubicBezTo>
                  <a:cubicBezTo>
                    <a:pt x="50349" y="7390"/>
                    <a:pt x="51440" y="7857"/>
                    <a:pt x="52960" y="7958"/>
                  </a:cubicBezTo>
                  <a:lnTo>
                    <a:pt x="52972" y="7743"/>
                  </a:lnTo>
                  <a:cubicBezTo>
                    <a:pt x="51490" y="7649"/>
                    <a:pt x="50412" y="7188"/>
                    <a:pt x="49466" y="6778"/>
                  </a:cubicBezTo>
                  <a:cubicBezTo>
                    <a:pt x="48609" y="6416"/>
                    <a:pt x="47826" y="6083"/>
                    <a:pt x="46921" y="6083"/>
                  </a:cubicBezTo>
                  <a:cubicBezTo>
                    <a:pt x="46361" y="6083"/>
                    <a:pt x="45753" y="6211"/>
                    <a:pt x="45051" y="6539"/>
                  </a:cubicBezTo>
                  <a:cubicBezTo>
                    <a:pt x="43449" y="7283"/>
                    <a:pt x="42383" y="8652"/>
                    <a:pt x="41355" y="9963"/>
                  </a:cubicBezTo>
                  <a:cubicBezTo>
                    <a:pt x="39753" y="12010"/>
                    <a:pt x="38246" y="13944"/>
                    <a:pt x="34884" y="13944"/>
                  </a:cubicBezTo>
                  <a:cubicBezTo>
                    <a:pt x="34765" y="13944"/>
                    <a:pt x="34643" y="13942"/>
                    <a:pt x="34518" y="13937"/>
                  </a:cubicBezTo>
                  <a:cubicBezTo>
                    <a:pt x="32386" y="13848"/>
                    <a:pt x="30822" y="13022"/>
                    <a:pt x="28987" y="11717"/>
                  </a:cubicBezTo>
                  <a:cubicBezTo>
                    <a:pt x="27120" y="10386"/>
                    <a:pt x="25600" y="8607"/>
                    <a:pt x="24131" y="6886"/>
                  </a:cubicBezTo>
                  <a:cubicBezTo>
                    <a:pt x="22686" y="5195"/>
                    <a:pt x="21191" y="3448"/>
                    <a:pt x="19356" y="2099"/>
                  </a:cubicBezTo>
                  <a:cubicBezTo>
                    <a:pt x="17439" y="700"/>
                    <a:pt x="15428" y="1"/>
                    <a:pt x="13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936375" y="2448850"/>
              <a:ext cx="1324150" cy="353875"/>
            </a:xfrm>
            <a:custGeom>
              <a:rect b="b" l="l" r="r" t="t"/>
              <a:pathLst>
                <a:path extrusionOk="0" h="14155" w="52966">
                  <a:moveTo>
                    <a:pt x="13449" y="1"/>
                  </a:moveTo>
                  <a:cubicBezTo>
                    <a:pt x="11360" y="1"/>
                    <a:pt x="9308" y="780"/>
                    <a:pt x="7442" y="2335"/>
                  </a:cubicBezTo>
                  <a:cubicBezTo>
                    <a:pt x="6805" y="2871"/>
                    <a:pt x="6187" y="3571"/>
                    <a:pt x="5538" y="4316"/>
                  </a:cubicBezTo>
                  <a:cubicBezTo>
                    <a:pt x="4056" y="6008"/>
                    <a:pt x="2526" y="7760"/>
                    <a:pt x="508" y="7760"/>
                  </a:cubicBezTo>
                  <a:cubicBezTo>
                    <a:pt x="352" y="7760"/>
                    <a:pt x="193" y="7749"/>
                    <a:pt x="32" y="7728"/>
                  </a:cubicBezTo>
                  <a:lnTo>
                    <a:pt x="0" y="7942"/>
                  </a:lnTo>
                  <a:cubicBezTo>
                    <a:pt x="164" y="7963"/>
                    <a:pt x="325" y="7974"/>
                    <a:pt x="483" y="7974"/>
                  </a:cubicBezTo>
                  <a:cubicBezTo>
                    <a:pt x="2614" y="7974"/>
                    <a:pt x="4245" y="6110"/>
                    <a:pt x="5695" y="4454"/>
                  </a:cubicBezTo>
                  <a:cubicBezTo>
                    <a:pt x="6345" y="3716"/>
                    <a:pt x="6950" y="3023"/>
                    <a:pt x="7575" y="2499"/>
                  </a:cubicBezTo>
                  <a:cubicBezTo>
                    <a:pt x="9401" y="977"/>
                    <a:pt x="11408" y="215"/>
                    <a:pt x="13451" y="215"/>
                  </a:cubicBezTo>
                  <a:cubicBezTo>
                    <a:pt x="15387" y="215"/>
                    <a:pt x="17355" y="900"/>
                    <a:pt x="19230" y="2272"/>
                  </a:cubicBezTo>
                  <a:cubicBezTo>
                    <a:pt x="21046" y="3603"/>
                    <a:pt x="22535" y="5344"/>
                    <a:pt x="23973" y="7028"/>
                  </a:cubicBezTo>
                  <a:cubicBezTo>
                    <a:pt x="25449" y="8756"/>
                    <a:pt x="26975" y="10540"/>
                    <a:pt x="28861" y="11890"/>
                  </a:cubicBezTo>
                  <a:cubicBezTo>
                    <a:pt x="30721" y="13221"/>
                    <a:pt x="32323" y="14060"/>
                    <a:pt x="34505" y="14148"/>
                  </a:cubicBezTo>
                  <a:cubicBezTo>
                    <a:pt x="34600" y="14154"/>
                    <a:pt x="34688" y="14154"/>
                    <a:pt x="34777" y="14154"/>
                  </a:cubicBezTo>
                  <a:cubicBezTo>
                    <a:pt x="38321" y="14154"/>
                    <a:pt x="40939" y="11360"/>
                    <a:pt x="43064" y="9102"/>
                  </a:cubicBezTo>
                  <a:cubicBezTo>
                    <a:pt x="44515" y="7551"/>
                    <a:pt x="45776" y="6208"/>
                    <a:pt x="47006" y="6025"/>
                  </a:cubicBezTo>
                  <a:cubicBezTo>
                    <a:pt x="47080" y="6013"/>
                    <a:pt x="47153" y="6008"/>
                    <a:pt x="47225" y="6008"/>
                  </a:cubicBezTo>
                  <a:cubicBezTo>
                    <a:pt x="47739" y="6008"/>
                    <a:pt x="48225" y="6287"/>
                    <a:pt x="48822" y="6630"/>
                  </a:cubicBezTo>
                  <a:cubicBezTo>
                    <a:pt x="49768" y="7166"/>
                    <a:pt x="50948" y="7841"/>
                    <a:pt x="52953" y="7942"/>
                  </a:cubicBezTo>
                  <a:lnTo>
                    <a:pt x="52966" y="7734"/>
                  </a:lnTo>
                  <a:cubicBezTo>
                    <a:pt x="51011" y="7633"/>
                    <a:pt x="49857" y="6971"/>
                    <a:pt x="48930" y="6447"/>
                  </a:cubicBezTo>
                  <a:cubicBezTo>
                    <a:pt x="48304" y="6091"/>
                    <a:pt x="47793" y="5796"/>
                    <a:pt x="47231" y="5796"/>
                  </a:cubicBezTo>
                  <a:cubicBezTo>
                    <a:pt x="47147" y="5796"/>
                    <a:pt x="47061" y="5803"/>
                    <a:pt x="46974" y="5817"/>
                  </a:cubicBezTo>
                  <a:cubicBezTo>
                    <a:pt x="45669" y="6012"/>
                    <a:pt x="44389" y="7374"/>
                    <a:pt x="42906" y="8957"/>
                  </a:cubicBezTo>
                  <a:cubicBezTo>
                    <a:pt x="40715" y="11290"/>
                    <a:pt x="38236" y="13940"/>
                    <a:pt x="34802" y="13940"/>
                  </a:cubicBezTo>
                  <a:cubicBezTo>
                    <a:pt x="34708" y="13940"/>
                    <a:pt x="34614" y="13938"/>
                    <a:pt x="34518" y="13934"/>
                  </a:cubicBezTo>
                  <a:cubicBezTo>
                    <a:pt x="32386" y="13852"/>
                    <a:pt x="30822" y="13025"/>
                    <a:pt x="28987" y="11714"/>
                  </a:cubicBezTo>
                  <a:cubicBezTo>
                    <a:pt x="27120" y="10383"/>
                    <a:pt x="25600" y="8604"/>
                    <a:pt x="24131" y="6889"/>
                  </a:cubicBezTo>
                  <a:cubicBezTo>
                    <a:pt x="22686" y="5198"/>
                    <a:pt x="21191" y="3445"/>
                    <a:pt x="19356" y="2102"/>
                  </a:cubicBezTo>
                  <a:cubicBezTo>
                    <a:pt x="17439" y="700"/>
                    <a:pt x="15428" y="1"/>
                    <a:pt x="13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" name="Google Shape;262;p2"/>
          <p:cNvGrpSpPr/>
          <p:nvPr/>
        </p:nvGrpSpPr>
        <p:grpSpPr>
          <a:xfrm>
            <a:off x="2533531" y="600363"/>
            <a:ext cx="850820" cy="660440"/>
            <a:chOff x="1145300" y="2753225"/>
            <a:chExt cx="173375" cy="134575"/>
          </a:xfrm>
        </p:grpSpPr>
        <p:sp>
          <p:nvSpPr>
            <p:cNvPr id="263" name="Google Shape;263;p2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9" name="Google Shape;279;p2"/>
          <p:cNvSpPr/>
          <p:nvPr/>
        </p:nvSpPr>
        <p:spPr>
          <a:xfrm rot="-5165632">
            <a:off x="3721911" y="735984"/>
            <a:ext cx="546029" cy="47265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" name="Google Shape;280;p2"/>
          <p:cNvSpPr/>
          <p:nvPr/>
        </p:nvSpPr>
        <p:spPr>
          <a:xfrm>
            <a:off x="7055658" y="4846358"/>
            <a:ext cx="546028" cy="472656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1" name="Google Shape;281;p2"/>
          <p:cNvSpPr/>
          <p:nvPr/>
        </p:nvSpPr>
        <p:spPr>
          <a:xfrm rot="7522204">
            <a:off x="1002241" y="3525911"/>
            <a:ext cx="546021" cy="472650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2" name="Google Shape;282;p2"/>
          <p:cNvGrpSpPr/>
          <p:nvPr/>
        </p:nvGrpSpPr>
        <p:grpSpPr>
          <a:xfrm rot="-7375283">
            <a:off x="6683271" y="117162"/>
            <a:ext cx="1854151" cy="1710307"/>
            <a:chOff x="6090200" y="2573525"/>
            <a:chExt cx="553625" cy="510675"/>
          </a:xfrm>
        </p:grpSpPr>
        <p:sp>
          <p:nvSpPr>
            <p:cNvPr id="283" name="Google Shape;283;p2"/>
            <p:cNvSpPr/>
            <p:nvPr/>
          </p:nvSpPr>
          <p:spPr>
            <a:xfrm>
              <a:off x="6090200" y="2573525"/>
              <a:ext cx="553625" cy="510675"/>
            </a:xfrm>
            <a:custGeom>
              <a:rect b="b" l="l" r="r" t="t"/>
              <a:pathLst>
                <a:path extrusionOk="0" h="20427" w="22145">
                  <a:moveTo>
                    <a:pt x="20943" y="1"/>
                  </a:moveTo>
                  <a:cubicBezTo>
                    <a:pt x="20252" y="1"/>
                    <a:pt x="20227" y="3406"/>
                    <a:pt x="16007" y="7111"/>
                  </a:cubicBezTo>
                  <a:cubicBezTo>
                    <a:pt x="14147" y="8745"/>
                    <a:pt x="11731" y="9199"/>
                    <a:pt x="9379" y="9552"/>
                  </a:cubicBezTo>
                  <a:cubicBezTo>
                    <a:pt x="6547" y="9981"/>
                    <a:pt x="1451" y="10757"/>
                    <a:pt x="587" y="14093"/>
                  </a:cubicBezTo>
                  <a:cubicBezTo>
                    <a:pt x="480" y="14307"/>
                    <a:pt x="404" y="14535"/>
                    <a:pt x="360" y="14774"/>
                  </a:cubicBezTo>
                  <a:cubicBezTo>
                    <a:pt x="0" y="16565"/>
                    <a:pt x="959" y="18382"/>
                    <a:pt x="2410" y="19397"/>
                  </a:cubicBezTo>
                  <a:cubicBezTo>
                    <a:pt x="3479" y="20147"/>
                    <a:pt x="4833" y="20427"/>
                    <a:pt x="6167" y="20427"/>
                  </a:cubicBezTo>
                  <a:cubicBezTo>
                    <a:pt x="6830" y="20427"/>
                    <a:pt x="7489" y="20358"/>
                    <a:pt x="8105" y="20242"/>
                  </a:cubicBezTo>
                  <a:cubicBezTo>
                    <a:pt x="10325" y="19832"/>
                    <a:pt x="12305" y="18508"/>
                    <a:pt x="13989" y="17064"/>
                  </a:cubicBezTo>
                  <a:cubicBezTo>
                    <a:pt x="15925" y="15392"/>
                    <a:pt x="17332" y="13305"/>
                    <a:pt x="18417" y="11034"/>
                  </a:cubicBezTo>
                  <a:cubicBezTo>
                    <a:pt x="18808" y="10221"/>
                    <a:pt x="22144" y="186"/>
                    <a:pt x="20977" y="3"/>
                  </a:cubicBezTo>
                  <a:cubicBezTo>
                    <a:pt x="20966" y="2"/>
                    <a:pt x="20954" y="1"/>
                    <a:pt x="20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573000" y="2688275"/>
              <a:ext cx="4850" cy="3650"/>
            </a:xfrm>
            <a:custGeom>
              <a:rect b="b" l="l" r="r" t="t"/>
              <a:pathLst>
                <a:path extrusionOk="0" h="146" w="194">
                  <a:moveTo>
                    <a:pt x="104" y="0"/>
                  </a:moveTo>
                  <a:cubicBezTo>
                    <a:pt x="93" y="0"/>
                    <a:pt x="84" y="2"/>
                    <a:pt x="76" y="5"/>
                  </a:cubicBezTo>
                  <a:cubicBezTo>
                    <a:pt x="51" y="17"/>
                    <a:pt x="0" y="36"/>
                    <a:pt x="0" y="81"/>
                  </a:cubicBezTo>
                  <a:cubicBezTo>
                    <a:pt x="0" y="106"/>
                    <a:pt x="25" y="125"/>
                    <a:pt x="44" y="131"/>
                  </a:cubicBezTo>
                  <a:lnTo>
                    <a:pt x="63" y="137"/>
                  </a:lnTo>
                  <a:cubicBezTo>
                    <a:pt x="75" y="142"/>
                    <a:pt x="97" y="146"/>
                    <a:pt x="118" y="146"/>
                  </a:cubicBezTo>
                  <a:cubicBezTo>
                    <a:pt x="155" y="146"/>
                    <a:pt x="193" y="135"/>
                    <a:pt x="189" y="99"/>
                  </a:cubicBezTo>
                  <a:cubicBezTo>
                    <a:pt x="183" y="81"/>
                    <a:pt x="177" y="62"/>
                    <a:pt x="164" y="49"/>
                  </a:cubicBezTo>
                  <a:cubicBezTo>
                    <a:pt x="174" y="16"/>
                    <a:pt x="136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578050" y="2699275"/>
              <a:ext cx="6625" cy="4500"/>
            </a:xfrm>
            <a:custGeom>
              <a:rect b="b" l="l" r="r" t="t"/>
              <a:pathLst>
                <a:path extrusionOk="0" h="180" w="265">
                  <a:moveTo>
                    <a:pt x="111" y="1"/>
                  </a:moveTo>
                  <a:cubicBezTo>
                    <a:pt x="92" y="1"/>
                    <a:pt x="74" y="4"/>
                    <a:pt x="57" y="13"/>
                  </a:cubicBezTo>
                  <a:cubicBezTo>
                    <a:pt x="44" y="13"/>
                    <a:pt x="38" y="19"/>
                    <a:pt x="25" y="32"/>
                  </a:cubicBezTo>
                  <a:cubicBezTo>
                    <a:pt x="6" y="38"/>
                    <a:pt x="0" y="50"/>
                    <a:pt x="0" y="69"/>
                  </a:cubicBezTo>
                  <a:cubicBezTo>
                    <a:pt x="0" y="82"/>
                    <a:pt x="6" y="95"/>
                    <a:pt x="13" y="101"/>
                  </a:cubicBezTo>
                  <a:lnTo>
                    <a:pt x="19" y="114"/>
                  </a:lnTo>
                  <a:cubicBezTo>
                    <a:pt x="25" y="114"/>
                    <a:pt x="25" y="114"/>
                    <a:pt x="32" y="120"/>
                  </a:cubicBezTo>
                  <a:lnTo>
                    <a:pt x="63" y="145"/>
                  </a:lnTo>
                  <a:cubicBezTo>
                    <a:pt x="76" y="158"/>
                    <a:pt x="82" y="164"/>
                    <a:pt x="95" y="170"/>
                  </a:cubicBezTo>
                  <a:cubicBezTo>
                    <a:pt x="114" y="177"/>
                    <a:pt x="134" y="180"/>
                    <a:pt x="155" y="180"/>
                  </a:cubicBezTo>
                  <a:cubicBezTo>
                    <a:pt x="175" y="180"/>
                    <a:pt x="196" y="177"/>
                    <a:pt x="215" y="170"/>
                  </a:cubicBezTo>
                  <a:cubicBezTo>
                    <a:pt x="221" y="170"/>
                    <a:pt x="233" y="164"/>
                    <a:pt x="246" y="158"/>
                  </a:cubicBezTo>
                  <a:cubicBezTo>
                    <a:pt x="259" y="145"/>
                    <a:pt x="265" y="132"/>
                    <a:pt x="265" y="114"/>
                  </a:cubicBezTo>
                  <a:cubicBezTo>
                    <a:pt x="265" y="101"/>
                    <a:pt x="265" y="95"/>
                    <a:pt x="252" y="82"/>
                  </a:cubicBezTo>
                  <a:lnTo>
                    <a:pt x="227" y="57"/>
                  </a:lnTo>
                  <a:cubicBezTo>
                    <a:pt x="227" y="50"/>
                    <a:pt x="227" y="44"/>
                    <a:pt x="221" y="44"/>
                  </a:cubicBezTo>
                  <a:lnTo>
                    <a:pt x="215" y="38"/>
                  </a:lnTo>
                  <a:cubicBezTo>
                    <a:pt x="202" y="25"/>
                    <a:pt x="196" y="19"/>
                    <a:pt x="183" y="13"/>
                  </a:cubicBezTo>
                  <a:cubicBezTo>
                    <a:pt x="159" y="6"/>
                    <a:pt x="135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565900" y="2707150"/>
              <a:ext cx="6800" cy="3525"/>
            </a:xfrm>
            <a:custGeom>
              <a:rect b="b" l="l" r="r" t="t"/>
              <a:pathLst>
                <a:path extrusionOk="0" h="141" w="272">
                  <a:moveTo>
                    <a:pt x="171" y="0"/>
                  </a:moveTo>
                  <a:cubicBezTo>
                    <a:pt x="127" y="0"/>
                    <a:pt x="82" y="19"/>
                    <a:pt x="51" y="51"/>
                  </a:cubicBezTo>
                  <a:cubicBezTo>
                    <a:pt x="1" y="113"/>
                    <a:pt x="75" y="140"/>
                    <a:pt x="147" y="140"/>
                  </a:cubicBezTo>
                  <a:cubicBezTo>
                    <a:pt x="184" y="140"/>
                    <a:pt x="221" y="133"/>
                    <a:pt x="240" y="120"/>
                  </a:cubicBezTo>
                  <a:lnTo>
                    <a:pt x="253" y="108"/>
                  </a:lnTo>
                  <a:cubicBezTo>
                    <a:pt x="265" y="95"/>
                    <a:pt x="272" y="76"/>
                    <a:pt x="265" y="57"/>
                  </a:cubicBezTo>
                  <a:lnTo>
                    <a:pt x="253" y="32"/>
                  </a:lnTo>
                  <a:cubicBezTo>
                    <a:pt x="240" y="0"/>
                    <a:pt x="196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563525" y="2697375"/>
              <a:ext cx="6350" cy="3275"/>
            </a:xfrm>
            <a:custGeom>
              <a:rect b="b" l="l" r="r" t="t"/>
              <a:pathLst>
                <a:path extrusionOk="0" h="131" w="254">
                  <a:moveTo>
                    <a:pt x="91" y="0"/>
                  </a:moveTo>
                  <a:cubicBezTo>
                    <a:pt x="46" y="0"/>
                    <a:pt x="0" y="14"/>
                    <a:pt x="20" y="57"/>
                  </a:cubicBezTo>
                  <a:cubicBezTo>
                    <a:pt x="26" y="76"/>
                    <a:pt x="32" y="89"/>
                    <a:pt x="45" y="101"/>
                  </a:cubicBezTo>
                  <a:cubicBezTo>
                    <a:pt x="60" y="122"/>
                    <a:pt x="86" y="130"/>
                    <a:pt x="114" y="130"/>
                  </a:cubicBezTo>
                  <a:cubicBezTo>
                    <a:pt x="180" y="130"/>
                    <a:pt x="253" y="84"/>
                    <a:pt x="209" y="44"/>
                  </a:cubicBezTo>
                  <a:cubicBezTo>
                    <a:pt x="196" y="32"/>
                    <a:pt x="177" y="19"/>
                    <a:pt x="159" y="13"/>
                  </a:cubicBezTo>
                  <a:cubicBezTo>
                    <a:pt x="146" y="6"/>
                    <a:pt x="11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568275" y="2723000"/>
              <a:ext cx="6775" cy="4500"/>
            </a:xfrm>
            <a:custGeom>
              <a:rect b="b" l="l" r="r" t="t"/>
              <a:pathLst>
                <a:path extrusionOk="0" h="180" w="271">
                  <a:moveTo>
                    <a:pt x="87" y="0"/>
                  </a:moveTo>
                  <a:cubicBezTo>
                    <a:pt x="50" y="0"/>
                    <a:pt x="2" y="9"/>
                    <a:pt x="6" y="41"/>
                  </a:cubicBezTo>
                  <a:cubicBezTo>
                    <a:pt x="6" y="60"/>
                    <a:pt x="0" y="85"/>
                    <a:pt x="0" y="104"/>
                  </a:cubicBezTo>
                  <a:cubicBezTo>
                    <a:pt x="8" y="157"/>
                    <a:pt x="66" y="179"/>
                    <a:pt x="124" y="179"/>
                  </a:cubicBezTo>
                  <a:cubicBezTo>
                    <a:pt x="197" y="179"/>
                    <a:pt x="271" y="144"/>
                    <a:pt x="246" y="92"/>
                  </a:cubicBezTo>
                  <a:cubicBezTo>
                    <a:pt x="221" y="29"/>
                    <a:pt x="170" y="29"/>
                    <a:pt x="120" y="3"/>
                  </a:cubicBezTo>
                  <a:cubicBezTo>
                    <a:pt x="113" y="2"/>
                    <a:pt x="101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555025" y="2732100"/>
              <a:ext cx="9475" cy="4950"/>
            </a:xfrm>
            <a:custGeom>
              <a:rect b="b" l="l" r="r" t="t"/>
              <a:pathLst>
                <a:path extrusionOk="0" h="198" w="379">
                  <a:moveTo>
                    <a:pt x="170" y="0"/>
                  </a:moveTo>
                  <a:cubicBezTo>
                    <a:pt x="123" y="0"/>
                    <a:pt x="79" y="15"/>
                    <a:pt x="38" y="56"/>
                  </a:cubicBezTo>
                  <a:cubicBezTo>
                    <a:pt x="0" y="87"/>
                    <a:pt x="13" y="150"/>
                    <a:pt x="57" y="169"/>
                  </a:cubicBezTo>
                  <a:cubicBezTo>
                    <a:pt x="92" y="188"/>
                    <a:pt x="131" y="198"/>
                    <a:pt x="171" y="198"/>
                  </a:cubicBezTo>
                  <a:cubicBezTo>
                    <a:pt x="210" y="198"/>
                    <a:pt x="249" y="188"/>
                    <a:pt x="284" y="169"/>
                  </a:cubicBezTo>
                  <a:cubicBezTo>
                    <a:pt x="297" y="157"/>
                    <a:pt x="316" y="150"/>
                    <a:pt x="322" y="131"/>
                  </a:cubicBezTo>
                  <a:cubicBezTo>
                    <a:pt x="379" y="112"/>
                    <a:pt x="379" y="56"/>
                    <a:pt x="316" y="30"/>
                  </a:cubicBezTo>
                  <a:cubicBezTo>
                    <a:pt x="265" y="15"/>
                    <a:pt x="216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552350" y="2720500"/>
              <a:ext cx="6475" cy="3900"/>
            </a:xfrm>
            <a:custGeom>
              <a:rect b="b" l="l" r="r" t="t"/>
              <a:pathLst>
                <a:path extrusionOk="0" h="156" w="259">
                  <a:moveTo>
                    <a:pt x="110" y="1"/>
                  </a:moveTo>
                  <a:cubicBezTo>
                    <a:pt x="71" y="1"/>
                    <a:pt x="35" y="15"/>
                    <a:pt x="13" y="53"/>
                  </a:cubicBezTo>
                  <a:cubicBezTo>
                    <a:pt x="0" y="78"/>
                    <a:pt x="13" y="91"/>
                    <a:pt x="32" y="97"/>
                  </a:cubicBezTo>
                  <a:cubicBezTo>
                    <a:pt x="44" y="116"/>
                    <a:pt x="63" y="129"/>
                    <a:pt x="82" y="135"/>
                  </a:cubicBezTo>
                  <a:cubicBezTo>
                    <a:pt x="102" y="149"/>
                    <a:pt x="123" y="156"/>
                    <a:pt x="144" y="156"/>
                  </a:cubicBezTo>
                  <a:cubicBezTo>
                    <a:pt x="169" y="156"/>
                    <a:pt x="194" y="146"/>
                    <a:pt x="214" y="129"/>
                  </a:cubicBezTo>
                  <a:cubicBezTo>
                    <a:pt x="259" y="110"/>
                    <a:pt x="259" y="53"/>
                    <a:pt x="221" y="34"/>
                  </a:cubicBezTo>
                  <a:cubicBezTo>
                    <a:pt x="189" y="15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559700" y="2753150"/>
              <a:ext cx="4650" cy="3900"/>
            </a:xfrm>
            <a:custGeom>
              <a:rect b="b" l="l" r="r" t="t"/>
              <a:pathLst>
                <a:path extrusionOk="0" h="156" w="186">
                  <a:moveTo>
                    <a:pt x="89" y="0"/>
                  </a:moveTo>
                  <a:cubicBezTo>
                    <a:pt x="44" y="0"/>
                    <a:pt x="0" y="23"/>
                    <a:pt x="28" y="59"/>
                  </a:cubicBezTo>
                  <a:cubicBezTo>
                    <a:pt x="34" y="71"/>
                    <a:pt x="15" y="115"/>
                    <a:pt x="15" y="134"/>
                  </a:cubicBezTo>
                  <a:cubicBezTo>
                    <a:pt x="15" y="145"/>
                    <a:pt x="40" y="155"/>
                    <a:pt x="60" y="155"/>
                  </a:cubicBezTo>
                  <a:cubicBezTo>
                    <a:pt x="64" y="155"/>
                    <a:pt x="68" y="154"/>
                    <a:pt x="72" y="153"/>
                  </a:cubicBezTo>
                  <a:cubicBezTo>
                    <a:pt x="129" y="141"/>
                    <a:pt x="185" y="90"/>
                    <a:pt x="154" y="27"/>
                  </a:cubicBezTo>
                  <a:cubicBezTo>
                    <a:pt x="142" y="8"/>
                    <a:pt x="115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458550" y="2932675"/>
              <a:ext cx="14100" cy="6400"/>
            </a:xfrm>
            <a:custGeom>
              <a:rect b="b" l="l" r="r" t="t"/>
              <a:pathLst>
                <a:path extrusionOk="0" h="256" w="564">
                  <a:moveTo>
                    <a:pt x="286" y="1"/>
                  </a:moveTo>
                  <a:cubicBezTo>
                    <a:pt x="235" y="1"/>
                    <a:pt x="187" y="10"/>
                    <a:pt x="157" y="30"/>
                  </a:cubicBezTo>
                  <a:lnTo>
                    <a:pt x="144" y="42"/>
                  </a:lnTo>
                  <a:cubicBezTo>
                    <a:pt x="1" y="146"/>
                    <a:pt x="170" y="255"/>
                    <a:pt x="319" y="255"/>
                  </a:cubicBezTo>
                  <a:cubicBezTo>
                    <a:pt x="379" y="255"/>
                    <a:pt x="435" y="237"/>
                    <a:pt x="466" y="194"/>
                  </a:cubicBezTo>
                  <a:cubicBezTo>
                    <a:pt x="472" y="187"/>
                    <a:pt x="472" y="187"/>
                    <a:pt x="472" y="181"/>
                  </a:cubicBezTo>
                  <a:cubicBezTo>
                    <a:pt x="563" y="63"/>
                    <a:pt x="41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434525" y="2958075"/>
              <a:ext cx="12350" cy="7700"/>
            </a:xfrm>
            <a:custGeom>
              <a:rect b="b" l="l" r="r" t="t"/>
              <a:pathLst>
                <a:path extrusionOk="0" h="308" w="494">
                  <a:moveTo>
                    <a:pt x="338" y="0"/>
                  </a:moveTo>
                  <a:cubicBezTo>
                    <a:pt x="311" y="0"/>
                    <a:pt x="284" y="7"/>
                    <a:pt x="267" y="17"/>
                  </a:cubicBezTo>
                  <a:cubicBezTo>
                    <a:pt x="197" y="61"/>
                    <a:pt x="84" y="99"/>
                    <a:pt x="46" y="174"/>
                  </a:cubicBezTo>
                  <a:cubicBezTo>
                    <a:pt x="1" y="281"/>
                    <a:pt x="157" y="308"/>
                    <a:pt x="240" y="308"/>
                  </a:cubicBezTo>
                  <a:cubicBezTo>
                    <a:pt x="250" y="308"/>
                    <a:pt x="259" y="307"/>
                    <a:pt x="267" y="307"/>
                  </a:cubicBezTo>
                  <a:cubicBezTo>
                    <a:pt x="418" y="300"/>
                    <a:pt x="494" y="187"/>
                    <a:pt x="437" y="48"/>
                  </a:cubicBezTo>
                  <a:cubicBezTo>
                    <a:pt x="422" y="14"/>
                    <a:pt x="37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435800" y="2939500"/>
              <a:ext cx="7600" cy="3875"/>
            </a:xfrm>
            <a:custGeom>
              <a:rect b="b" l="l" r="r" t="t"/>
              <a:pathLst>
                <a:path extrusionOk="0" h="155" w="304">
                  <a:moveTo>
                    <a:pt x="134" y="0"/>
                  </a:moveTo>
                  <a:cubicBezTo>
                    <a:pt x="72" y="0"/>
                    <a:pt x="0" y="23"/>
                    <a:pt x="14" y="91"/>
                  </a:cubicBezTo>
                  <a:cubicBezTo>
                    <a:pt x="14" y="91"/>
                    <a:pt x="14" y="97"/>
                    <a:pt x="14" y="97"/>
                  </a:cubicBezTo>
                  <a:cubicBezTo>
                    <a:pt x="14" y="141"/>
                    <a:pt x="65" y="154"/>
                    <a:pt x="109" y="154"/>
                  </a:cubicBezTo>
                  <a:cubicBezTo>
                    <a:pt x="129" y="154"/>
                    <a:pt x="147" y="152"/>
                    <a:pt x="159" y="148"/>
                  </a:cubicBezTo>
                  <a:lnTo>
                    <a:pt x="171" y="142"/>
                  </a:lnTo>
                  <a:cubicBezTo>
                    <a:pt x="247" y="129"/>
                    <a:pt x="304" y="47"/>
                    <a:pt x="197" y="9"/>
                  </a:cubicBezTo>
                  <a:cubicBezTo>
                    <a:pt x="181" y="4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474600" y="2903775"/>
              <a:ext cx="10275" cy="5050"/>
            </a:xfrm>
            <a:custGeom>
              <a:rect b="b" l="l" r="r" t="t"/>
              <a:pathLst>
                <a:path extrusionOk="0" h="202" w="411">
                  <a:moveTo>
                    <a:pt x="243" y="1"/>
                  </a:moveTo>
                  <a:cubicBezTo>
                    <a:pt x="194" y="1"/>
                    <a:pt x="147" y="16"/>
                    <a:pt x="133" y="57"/>
                  </a:cubicBezTo>
                  <a:cubicBezTo>
                    <a:pt x="127" y="76"/>
                    <a:pt x="121" y="107"/>
                    <a:pt x="89" y="114"/>
                  </a:cubicBezTo>
                  <a:cubicBezTo>
                    <a:pt x="1" y="133"/>
                    <a:pt x="32" y="202"/>
                    <a:pt x="108" y="202"/>
                  </a:cubicBezTo>
                  <a:cubicBezTo>
                    <a:pt x="184" y="196"/>
                    <a:pt x="253" y="177"/>
                    <a:pt x="322" y="145"/>
                  </a:cubicBezTo>
                  <a:cubicBezTo>
                    <a:pt x="379" y="126"/>
                    <a:pt x="411" y="63"/>
                    <a:pt x="348" y="25"/>
                  </a:cubicBezTo>
                  <a:cubicBezTo>
                    <a:pt x="325" y="11"/>
                    <a:pt x="283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451575" y="2944275"/>
              <a:ext cx="7125" cy="6225"/>
            </a:xfrm>
            <a:custGeom>
              <a:rect b="b" l="l" r="r" t="t"/>
              <a:pathLst>
                <a:path extrusionOk="0" h="249" w="285">
                  <a:moveTo>
                    <a:pt x="186" y="1"/>
                  </a:moveTo>
                  <a:cubicBezTo>
                    <a:pt x="149" y="1"/>
                    <a:pt x="109" y="15"/>
                    <a:pt x="95" y="39"/>
                  </a:cubicBezTo>
                  <a:cubicBezTo>
                    <a:pt x="70" y="89"/>
                    <a:pt x="45" y="102"/>
                    <a:pt x="20" y="133"/>
                  </a:cubicBezTo>
                  <a:cubicBezTo>
                    <a:pt x="1" y="171"/>
                    <a:pt x="32" y="196"/>
                    <a:pt x="58" y="215"/>
                  </a:cubicBezTo>
                  <a:cubicBezTo>
                    <a:pt x="83" y="237"/>
                    <a:pt x="114" y="248"/>
                    <a:pt x="145" y="248"/>
                  </a:cubicBezTo>
                  <a:cubicBezTo>
                    <a:pt x="169" y="248"/>
                    <a:pt x="193" y="242"/>
                    <a:pt x="215" y="228"/>
                  </a:cubicBezTo>
                  <a:cubicBezTo>
                    <a:pt x="247" y="222"/>
                    <a:pt x="278" y="196"/>
                    <a:pt x="285" y="159"/>
                  </a:cubicBezTo>
                  <a:cubicBezTo>
                    <a:pt x="285" y="121"/>
                    <a:pt x="272" y="77"/>
                    <a:pt x="259" y="39"/>
                  </a:cubicBezTo>
                  <a:cubicBezTo>
                    <a:pt x="251" y="12"/>
                    <a:pt x="21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457575" y="2962125"/>
              <a:ext cx="5000" cy="3075"/>
            </a:xfrm>
            <a:custGeom>
              <a:rect b="b" l="l" r="r" t="t"/>
              <a:pathLst>
                <a:path extrusionOk="0" h="123" w="200">
                  <a:moveTo>
                    <a:pt x="102" y="0"/>
                  </a:moveTo>
                  <a:cubicBezTo>
                    <a:pt x="85" y="0"/>
                    <a:pt x="71" y="2"/>
                    <a:pt x="64" y="6"/>
                  </a:cubicBezTo>
                  <a:cubicBezTo>
                    <a:pt x="45" y="19"/>
                    <a:pt x="32" y="31"/>
                    <a:pt x="19" y="44"/>
                  </a:cubicBezTo>
                  <a:cubicBezTo>
                    <a:pt x="7" y="56"/>
                    <a:pt x="1" y="69"/>
                    <a:pt x="7" y="82"/>
                  </a:cubicBezTo>
                  <a:lnTo>
                    <a:pt x="7" y="101"/>
                  </a:lnTo>
                  <a:cubicBezTo>
                    <a:pt x="3" y="117"/>
                    <a:pt x="26" y="123"/>
                    <a:pt x="47" y="123"/>
                  </a:cubicBezTo>
                  <a:cubicBezTo>
                    <a:pt x="57" y="123"/>
                    <a:pt x="66" y="122"/>
                    <a:pt x="70" y="119"/>
                  </a:cubicBezTo>
                  <a:cubicBezTo>
                    <a:pt x="120" y="101"/>
                    <a:pt x="146" y="101"/>
                    <a:pt x="177" y="50"/>
                  </a:cubicBezTo>
                  <a:cubicBezTo>
                    <a:pt x="200" y="14"/>
                    <a:pt x="144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432675" y="2978975"/>
              <a:ext cx="5750" cy="4500"/>
            </a:xfrm>
            <a:custGeom>
              <a:rect b="b" l="l" r="r" t="t"/>
              <a:pathLst>
                <a:path extrusionOk="0" h="180" w="230">
                  <a:moveTo>
                    <a:pt x="135" y="0"/>
                  </a:moveTo>
                  <a:cubicBezTo>
                    <a:pt x="105" y="0"/>
                    <a:pt x="77" y="10"/>
                    <a:pt x="69" y="32"/>
                  </a:cubicBezTo>
                  <a:cubicBezTo>
                    <a:pt x="57" y="70"/>
                    <a:pt x="38" y="101"/>
                    <a:pt x="13" y="127"/>
                  </a:cubicBezTo>
                  <a:cubicBezTo>
                    <a:pt x="0" y="139"/>
                    <a:pt x="6" y="152"/>
                    <a:pt x="19" y="158"/>
                  </a:cubicBezTo>
                  <a:cubicBezTo>
                    <a:pt x="46" y="173"/>
                    <a:pt x="76" y="180"/>
                    <a:pt x="103" y="180"/>
                  </a:cubicBezTo>
                  <a:cubicBezTo>
                    <a:pt x="172" y="180"/>
                    <a:pt x="230" y="136"/>
                    <a:pt x="221" y="51"/>
                  </a:cubicBezTo>
                  <a:cubicBezTo>
                    <a:pt x="217" y="18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414700" y="2990800"/>
              <a:ext cx="6475" cy="3100"/>
            </a:xfrm>
            <a:custGeom>
              <a:rect b="b" l="l" r="r" t="t"/>
              <a:pathLst>
                <a:path extrusionOk="0" h="124" w="259">
                  <a:moveTo>
                    <a:pt x="177" y="1"/>
                  </a:moveTo>
                  <a:cubicBezTo>
                    <a:pt x="151" y="7"/>
                    <a:pt x="120" y="7"/>
                    <a:pt x="114" y="13"/>
                  </a:cubicBezTo>
                  <a:lnTo>
                    <a:pt x="101" y="13"/>
                  </a:lnTo>
                  <a:lnTo>
                    <a:pt x="76" y="26"/>
                  </a:lnTo>
                  <a:cubicBezTo>
                    <a:pt x="0" y="45"/>
                    <a:pt x="38" y="108"/>
                    <a:pt x="95" y="120"/>
                  </a:cubicBezTo>
                  <a:cubicBezTo>
                    <a:pt x="109" y="122"/>
                    <a:pt x="124" y="124"/>
                    <a:pt x="139" y="124"/>
                  </a:cubicBezTo>
                  <a:cubicBezTo>
                    <a:pt x="168" y="124"/>
                    <a:pt x="198" y="118"/>
                    <a:pt x="227" y="101"/>
                  </a:cubicBezTo>
                  <a:cubicBezTo>
                    <a:pt x="246" y="95"/>
                    <a:pt x="259" y="70"/>
                    <a:pt x="252" y="45"/>
                  </a:cubicBezTo>
                  <a:cubicBezTo>
                    <a:pt x="252" y="38"/>
                    <a:pt x="246" y="38"/>
                    <a:pt x="246" y="32"/>
                  </a:cubicBezTo>
                  <a:cubicBezTo>
                    <a:pt x="240" y="7"/>
                    <a:pt x="202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418950" y="2990800"/>
              <a:ext cx="500" cy="25"/>
            </a:xfrm>
            <a:custGeom>
              <a:rect b="b" l="l" r="r" t="t"/>
              <a:pathLst>
                <a:path extrusionOk="0" h="1" w="20">
                  <a:moveTo>
                    <a:pt x="0" y="1"/>
                  </a:moveTo>
                  <a:lnTo>
                    <a:pt x="7" y="1"/>
                  </a:lnTo>
                  <a:cubicBezTo>
                    <a:pt x="13" y="1"/>
                    <a:pt x="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391200" y="2994300"/>
              <a:ext cx="8200" cy="4075"/>
            </a:xfrm>
            <a:custGeom>
              <a:rect b="b" l="l" r="r" t="t"/>
              <a:pathLst>
                <a:path extrusionOk="0" h="163" w="328">
                  <a:moveTo>
                    <a:pt x="158" y="1"/>
                  </a:moveTo>
                  <a:cubicBezTo>
                    <a:pt x="137" y="1"/>
                    <a:pt x="119" y="3"/>
                    <a:pt x="108" y="6"/>
                  </a:cubicBezTo>
                  <a:cubicBezTo>
                    <a:pt x="0" y="43"/>
                    <a:pt x="44" y="132"/>
                    <a:pt x="126" y="151"/>
                  </a:cubicBezTo>
                  <a:cubicBezTo>
                    <a:pt x="140" y="157"/>
                    <a:pt x="172" y="163"/>
                    <a:pt x="205" y="163"/>
                  </a:cubicBezTo>
                  <a:cubicBezTo>
                    <a:pt x="264" y="163"/>
                    <a:pt x="327" y="146"/>
                    <a:pt x="303" y="94"/>
                  </a:cubicBezTo>
                  <a:cubicBezTo>
                    <a:pt x="318" y="21"/>
                    <a:pt x="225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410900" y="2971725"/>
              <a:ext cx="6175" cy="4200"/>
            </a:xfrm>
            <a:custGeom>
              <a:rect b="b" l="l" r="r" t="t"/>
              <a:pathLst>
                <a:path extrusionOk="0" h="168" w="247">
                  <a:moveTo>
                    <a:pt x="146" y="0"/>
                  </a:moveTo>
                  <a:cubicBezTo>
                    <a:pt x="70" y="13"/>
                    <a:pt x="1" y="45"/>
                    <a:pt x="1" y="127"/>
                  </a:cubicBezTo>
                  <a:cubicBezTo>
                    <a:pt x="1" y="159"/>
                    <a:pt x="37" y="167"/>
                    <a:pt x="67" y="167"/>
                  </a:cubicBezTo>
                  <a:cubicBezTo>
                    <a:pt x="78" y="167"/>
                    <a:pt x="88" y="166"/>
                    <a:pt x="95" y="164"/>
                  </a:cubicBezTo>
                  <a:cubicBezTo>
                    <a:pt x="165" y="139"/>
                    <a:pt x="247" y="114"/>
                    <a:pt x="215" y="26"/>
                  </a:cubicBezTo>
                  <a:cubicBezTo>
                    <a:pt x="209" y="7"/>
                    <a:pt x="165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417375" y="2980050"/>
              <a:ext cx="6450" cy="3350"/>
            </a:xfrm>
            <a:custGeom>
              <a:rect b="b" l="l" r="r" t="t"/>
              <a:pathLst>
                <a:path extrusionOk="0" h="134" w="258">
                  <a:moveTo>
                    <a:pt x="106" y="1"/>
                  </a:moveTo>
                  <a:cubicBezTo>
                    <a:pt x="76" y="1"/>
                    <a:pt x="48" y="8"/>
                    <a:pt x="32" y="27"/>
                  </a:cubicBezTo>
                  <a:lnTo>
                    <a:pt x="19" y="39"/>
                  </a:lnTo>
                  <a:cubicBezTo>
                    <a:pt x="0" y="58"/>
                    <a:pt x="0" y="84"/>
                    <a:pt x="19" y="103"/>
                  </a:cubicBezTo>
                  <a:cubicBezTo>
                    <a:pt x="37" y="125"/>
                    <a:pt x="62" y="134"/>
                    <a:pt x="89" y="134"/>
                  </a:cubicBezTo>
                  <a:cubicBezTo>
                    <a:pt x="131" y="134"/>
                    <a:pt x="178" y="113"/>
                    <a:pt x="208" y="90"/>
                  </a:cubicBezTo>
                  <a:cubicBezTo>
                    <a:pt x="257" y="45"/>
                    <a:pt x="17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16475" y="295765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05" y="0"/>
                  </a:moveTo>
                  <a:cubicBezTo>
                    <a:pt x="83" y="0"/>
                    <a:pt x="64" y="3"/>
                    <a:pt x="55" y="8"/>
                  </a:cubicBezTo>
                  <a:cubicBezTo>
                    <a:pt x="17" y="34"/>
                    <a:pt x="17" y="46"/>
                    <a:pt x="5" y="90"/>
                  </a:cubicBezTo>
                  <a:cubicBezTo>
                    <a:pt x="0" y="122"/>
                    <a:pt x="45" y="131"/>
                    <a:pt x="78" y="131"/>
                  </a:cubicBezTo>
                  <a:cubicBezTo>
                    <a:pt x="90" y="131"/>
                    <a:pt x="100" y="130"/>
                    <a:pt x="106" y="128"/>
                  </a:cubicBezTo>
                  <a:cubicBezTo>
                    <a:pt x="150" y="109"/>
                    <a:pt x="181" y="103"/>
                    <a:pt x="207" y="65"/>
                  </a:cubicBezTo>
                  <a:cubicBezTo>
                    <a:pt x="238" y="20"/>
                    <a:pt x="162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394350" y="2968375"/>
              <a:ext cx="7275" cy="3900"/>
            </a:xfrm>
            <a:custGeom>
              <a:rect b="b" l="l" r="r" t="t"/>
              <a:pathLst>
                <a:path extrusionOk="0" h="156" w="291">
                  <a:moveTo>
                    <a:pt x="160" y="0"/>
                  </a:moveTo>
                  <a:cubicBezTo>
                    <a:pt x="128" y="0"/>
                    <a:pt x="97" y="6"/>
                    <a:pt x="82" y="15"/>
                  </a:cubicBezTo>
                  <a:cubicBezTo>
                    <a:pt x="57" y="21"/>
                    <a:pt x="38" y="40"/>
                    <a:pt x="26" y="65"/>
                  </a:cubicBezTo>
                  <a:cubicBezTo>
                    <a:pt x="0" y="128"/>
                    <a:pt x="89" y="153"/>
                    <a:pt x="133" y="153"/>
                  </a:cubicBezTo>
                  <a:lnTo>
                    <a:pt x="139" y="153"/>
                  </a:lnTo>
                  <a:cubicBezTo>
                    <a:pt x="144" y="155"/>
                    <a:pt x="150" y="156"/>
                    <a:pt x="156" y="156"/>
                  </a:cubicBezTo>
                  <a:cubicBezTo>
                    <a:pt x="175" y="156"/>
                    <a:pt x="199" y="149"/>
                    <a:pt x="209" y="134"/>
                  </a:cubicBezTo>
                  <a:cubicBezTo>
                    <a:pt x="209" y="128"/>
                    <a:pt x="253" y="103"/>
                    <a:pt x="265" y="84"/>
                  </a:cubicBezTo>
                  <a:cubicBezTo>
                    <a:pt x="290" y="22"/>
                    <a:pt x="222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367850" y="3005000"/>
              <a:ext cx="8550" cy="4425"/>
            </a:xfrm>
            <a:custGeom>
              <a:rect b="b" l="l" r="r" t="t"/>
              <a:pathLst>
                <a:path extrusionOk="0" h="177" w="342">
                  <a:moveTo>
                    <a:pt x="173" y="1"/>
                  </a:moveTo>
                  <a:cubicBezTo>
                    <a:pt x="145" y="1"/>
                    <a:pt x="117" y="10"/>
                    <a:pt x="108" y="32"/>
                  </a:cubicBezTo>
                  <a:cubicBezTo>
                    <a:pt x="108" y="44"/>
                    <a:pt x="108" y="51"/>
                    <a:pt x="95" y="57"/>
                  </a:cubicBezTo>
                  <a:cubicBezTo>
                    <a:pt x="1" y="107"/>
                    <a:pt x="114" y="177"/>
                    <a:pt x="171" y="177"/>
                  </a:cubicBezTo>
                  <a:cubicBezTo>
                    <a:pt x="234" y="177"/>
                    <a:pt x="341" y="114"/>
                    <a:pt x="253" y="57"/>
                  </a:cubicBezTo>
                  <a:cubicBezTo>
                    <a:pt x="241" y="51"/>
                    <a:pt x="241" y="44"/>
                    <a:pt x="241" y="32"/>
                  </a:cubicBezTo>
                  <a:cubicBezTo>
                    <a:pt x="234" y="12"/>
                    <a:pt x="204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149650" y="3004825"/>
              <a:ext cx="13250" cy="6825"/>
            </a:xfrm>
            <a:custGeom>
              <a:rect b="b" l="l" r="r" t="t"/>
              <a:pathLst>
                <a:path extrusionOk="0" h="273" w="530">
                  <a:moveTo>
                    <a:pt x="261" y="1"/>
                  </a:moveTo>
                  <a:cubicBezTo>
                    <a:pt x="226" y="1"/>
                    <a:pt x="191" y="7"/>
                    <a:pt x="158" y="20"/>
                  </a:cubicBezTo>
                  <a:cubicBezTo>
                    <a:pt x="82" y="45"/>
                    <a:pt x="0" y="127"/>
                    <a:pt x="76" y="203"/>
                  </a:cubicBezTo>
                  <a:cubicBezTo>
                    <a:pt x="130" y="248"/>
                    <a:pt x="200" y="272"/>
                    <a:pt x="271" y="272"/>
                  </a:cubicBezTo>
                  <a:cubicBezTo>
                    <a:pt x="308" y="272"/>
                    <a:pt x="344" y="266"/>
                    <a:pt x="378" y="253"/>
                  </a:cubicBezTo>
                  <a:cubicBezTo>
                    <a:pt x="448" y="228"/>
                    <a:pt x="530" y="152"/>
                    <a:pt x="460" y="77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143650" y="301570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93" y="1"/>
                  </a:moveTo>
                  <a:cubicBezTo>
                    <a:pt x="162" y="1"/>
                    <a:pt x="134" y="6"/>
                    <a:pt x="120" y="14"/>
                  </a:cubicBezTo>
                  <a:lnTo>
                    <a:pt x="95" y="20"/>
                  </a:lnTo>
                  <a:cubicBezTo>
                    <a:pt x="70" y="26"/>
                    <a:pt x="51" y="45"/>
                    <a:pt x="32" y="64"/>
                  </a:cubicBezTo>
                  <a:cubicBezTo>
                    <a:pt x="7" y="89"/>
                    <a:pt x="0" y="127"/>
                    <a:pt x="13" y="165"/>
                  </a:cubicBezTo>
                  <a:cubicBezTo>
                    <a:pt x="25" y="209"/>
                    <a:pt x="88" y="232"/>
                    <a:pt x="152" y="232"/>
                  </a:cubicBezTo>
                  <a:cubicBezTo>
                    <a:pt x="224" y="232"/>
                    <a:pt x="297" y="203"/>
                    <a:pt x="297" y="146"/>
                  </a:cubicBezTo>
                  <a:cubicBezTo>
                    <a:pt x="297" y="135"/>
                    <a:pt x="311" y="80"/>
                    <a:pt x="306" y="80"/>
                  </a:cubicBezTo>
                  <a:lnTo>
                    <a:pt x="306" y="80"/>
                  </a:lnTo>
                  <a:cubicBezTo>
                    <a:pt x="306" y="80"/>
                    <a:pt x="305" y="81"/>
                    <a:pt x="303" y="83"/>
                  </a:cubicBezTo>
                  <a:cubicBezTo>
                    <a:pt x="333" y="23"/>
                    <a:pt x="258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165100" y="3034075"/>
              <a:ext cx="9200" cy="3750"/>
            </a:xfrm>
            <a:custGeom>
              <a:rect b="b" l="l" r="r" t="t"/>
              <a:pathLst>
                <a:path extrusionOk="0" h="150" w="368">
                  <a:moveTo>
                    <a:pt x="195" y="1"/>
                  </a:moveTo>
                  <a:cubicBezTo>
                    <a:pt x="101" y="1"/>
                    <a:pt x="1" y="49"/>
                    <a:pt x="69" y="117"/>
                  </a:cubicBezTo>
                  <a:cubicBezTo>
                    <a:pt x="92" y="140"/>
                    <a:pt x="133" y="150"/>
                    <a:pt x="176" y="150"/>
                  </a:cubicBezTo>
                  <a:cubicBezTo>
                    <a:pt x="268" y="150"/>
                    <a:pt x="367" y="104"/>
                    <a:pt x="303" y="35"/>
                  </a:cubicBezTo>
                  <a:cubicBezTo>
                    <a:pt x="281" y="11"/>
                    <a:pt x="238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169050" y="3022450"/>
              <a:ext cx="6775" cy="3600"/>
            </a:xfrm>
            <a:custGeom>
              <a:rect b="b" l="l" r="r" t="t"/>
              <a:pathLst>
                <a:path extrusionOk="0" h="144" w="271">
                  <a:moveTo>
                    <a:pt x="130" y="1"/>
                  </a:moveTo>
                  <a:cubicBezTo>
                    <a:pt x="71" y="1"/>
                    <a:pt x="0" y="23"/>
                    <a:pt x="19" y="84"/>
                  </a:cubicBezTo>
                  <a:cubicBezTo>
                    <a:pt x="19" y="84"/>
                    <a:pt x="19" y="91"/>
                    <a:pt x="19" y="91"/>
                  </a:cubicBezTo>
                  <a:cubicBezTo>
                    <a:pt x="9" y="133"/>
                    <a:pt x="67" y="144"/>
                    <a:pt x="110" y="144"/>
                  </a:cubicBezTo>
                  <a:cubicBezTo>
                    <a:pt x="124" y="144"/>
                    <a:pt x="137" y="143"/>
                    <a:pt x="145" y="141"/>
                  </a:cubicBezTo>
                  <a:lnTo>
                    <a:pt x="157" y="135"/>
                  </a:lnTo>
                  <a:cubicBezTo>
                    <a:pt x="227" y="122"/>
                    <a:pt x="271" y="46"/>
                    <a:pt x="183" y="9"/>
                  </a:cubicBezTo>
                  <a:cubicBezTo>
                    <a:pt x="170" y="4"/>
                    <a:pt x="15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98850" y="3029900"/>
              <a:ext cx="5200" cy="3025"/>
            </a:xfrm>
            <a:custGeom>
              <a:rect b="b" l="l" r="r" t="t"/>
              <a:pathLst>
                <a:path extrusionOk="0" h="121" w="208">
                  <a:moveTo>
                    <a:pt x="70" y="0"/>
                  </a:moveTo>
                  <a:cubicBezTo>
                    <a:pt x="36" y="0"/>
                    <a:pt x="1" y="13"/>
                    <a:pt x="12" y="51"/>
                  </a:cubicBezTo>
                  <a:cubicBezTo>
                    <a:pt x="12" y="57"/>
                    <a:pt x="12" y="57"/>
                    <a:pt x="12" y="64"/>
                  </a:cubicBezTo>
                  <a:cubicBezTo>
                    <a:pt x="12" y="107"/>
                    <a:pt x="58" y="121"/>
                    <a:pt x="98" y="121"/>
                  </a:cubicBezTo>
                  <a:cubicBezTo>
                    <a:pt x="116" y="121"/>
                    <a:pt x="133" y="118"/>
                    <a:pt x="145" y="114"/>
                  </a:cubicBezTo>
                  <a:cubicBezTo>
                    <a:pt x="202" y="95"/>
                    <a:pt x="208" y="45"/>
                    <a:pt x="151" y="20"/>
                  </a:cubicBezTo>
                  <a:cubicBezTo>
                    <a:pt x="145" y="20"/>
                    <a:pt x="132" y="13"/>
                    <a:pt x="126" y="13"/>
                  </a:cubicBezTo>
                  <a:cubicBezTo>
                    <a:pt x="116" y="6"/>
                    <a:pt x="93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195400" y="3047200"/>
              <a:ext cx="6300" cy="3050"/>
            </a:xfrm>
            <a:custGeom>
              <a:rect b="b" l="l" r="r" t="t"/>
              <a:pathLst>
                <a:path extrusionOk="0" h="122" w="252">
                  <a:moveTo>
                    <a:pt x="128" y="1"/>
                  </a:moveTo>
                  <a:cubicBezTo>
                    <a:pt x="108" y="1"/>
                    <a:pt x="90" y="3"/>
                    <a:pt x="81" y="9"/>
                  </a:cubicBezTo>
                  <a:cubicBezTo>
                    <a:pt x="62" y="21"/>
                    <a:pt x="43" y="40"/>
                    <a:pt x="31" y="59"/>
                  </a:cubicBezTo>
                  <a:cubicBezTo>
                    <a:pt x="0" y="102"/>
                    <a:pt x="64" y="122"/>
                    <a:pt x="118" y="122"/>
                  </a:cubicBezTo>
                  <a:cubicBezTo>
                    <a:pt x="143" y="122"/>
                    <a:pt x="166" y="118"/>
                    <a:pt x="176" y="110"/>
                  </a:cubicBezTo>
                  <a:cubicBezTo>
                    <a:pt x="195" y="97"/>
                    <a:pt x="207" y="84"/>
                    <a:pt x="220" y="65"/>
                  </a:cubicBezTo>
                  <a:cubicBezTo>
                    <a:pt x="252" y="20"/>
                    <a:pt x="181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156250" y="2985150"/>
              <a:ext cx="9750" cy="4825"/>
            </a:xfrm>
            <a:custGeom>
              <a:rect b="b" l="l" r="r" t="t"/>
              <a:pathLst>
                <a:path extrusionOk="0" h="193" w="390">
                  <a:moveTo>
                    <a:pt x="236" y="0"/>
                  </a:moveTo>
                  <a:cubicBezTo>
                    <a:pt x="188" y="0"/>
                    <a:pt x="141" y="10"/>
                    <a:pt x="114" y="25"/>
                  </a:cubicBezTo>
                  <a:cubicBezTo>
                    <a:pt x="1" y="88"/>
                    <a:pt x="114" y="170"/>
                    <a:pt x="190" y="182"/>
                  </a:cubicBezTo>
                  <a:cubicBezTo>
                    <a:pt x="206" y="189"/>
                    <a:pt x="233" y="193"/>
                    <a:pt x="262" y="193"/>
                  </a:cubicBezTo>
                  <a:cubicBezTo>
                    <a:pt x="322" y="193"/>
                    <a:pt x="390" y="175"/>
                    <a:pt x="386" y="119"/>
                  </a:cubicBezTo>
                  <a:cubicBezTo>
                    <a:pt x="386" y="113"/>
                    <a:pt x="386" y="100"/>
                    <a:pt x="386" y="94"/>
                  </a:cubicBezTo>
                  <a:cubicBezTo>
                    <a:pt x="386" y="25"/>
                    <a:pt x="31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130875" y="2997200"/>
              <a:ext cx="12175" cy="6575"/>
            </a:xfrm>
            <a:custGeom>
              <a:rect b="b" l="l" r="r" t="t"/>
              <a:pathLst>
                <a:path extrusionOk="0" h="263" w="487">
                  <a:moveTo>
                    <a:pt x="232" y="1"/>
                  </a:moveTo>
                  <a:cubicBezTo>
                    <a:pt x="157" y="1"/>
                    <a:pt x="81" y="26"/>
                    <a:pt x="45" y="91"/>
                  </a:cubicBezTo>
                  <a:lnTo>
                    <a:pt x="32" y="104"/>
                  </a:lnTo>
                  <a:cubicBezTo>
                    <a:pt x="0" y="167"/>
                    <a:pt x="76" y="224"/>
                    <a:pt x="127" y="243"/>
                  </a:cubicBezTo>
                  <a:cubicBezTo>
                    <a:pt x="159" y="256"/>
                    <a:pt x="196" y="263"/>
                    <a:pt x="232" y="263"/>
                  </a:cubicBezTo>
                  <a:cubicBezTo>
                    <a:pt x="281" y="263"/>
                    <a:pt x="330" y="252"/>
                    <a:pt x="373" y="230"/>
                  </a:cubicBezTo>
                  <a:lnTo>
                    <a:pt x="392" y="218"/>
                  </a:lnTo>
                  <a:cubicBezTo>
                    <a:pt x="486" y="154"/>
                    <a:pt x="448" y="54"/>
                    <a:pt x="347" y="22"/>
                  </a:cubicBezTo>
                  <a:cubicBezTo>
                    <a:pt x="314" y="9"/>
                    <a:pt x="273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122825" y="3005250"/>
              <a:ext cx="6825" cy="4200"/>
            </a:xfrm>
            <a:custGeom>
              <a:rect b="b" l="l" r="r" t="t"/>
              <a:pathLst>
                <a:path extrusionOk="0" h="168" w="273">
                  <a:moveTo>
                    <a:pt x="131" y="0"/>
                  </a:moveTo>
                  <a:cubicBezTo>
                    <a:pt x="113" y="0"/>
                    <a:pt x="95" y="3"/>
                    <a:pt x="77" y="9"/>
                  </a:cubicBezTo>
                  <a:cubicBezTo>
                    <a:pt x="39" y="22"/>
                    <a:pt x="1" y="60"/>
                    <a:pt x="32" y="104"/>
                  </a:cubicBezTo>
                  <a:cubicBezTo>
                    <a:pt x="64" y="129"/>
                    <a:pt x="102" y="148"/>
                    <a:pt x="140" y="160"/>
                  </a:cubicBezTo>
                  <a:cubicBezTo>
                    <a:pt x="148" y="164"/>
                    <a:pt x="164" y="167"/>
                    <a:pt x="182" y="167"/>
                  </a:cubicBezTo>
                  <a:cubicBezTo>
                    <a:pt x="221" y="167"/>
                    <a:pt x="268" y="155"/>
                    <a:pt x="259" y="116"/>
                  </a:cubicBezTo>
                  <a:lnTo>
                    <a:pt x="259" y="104"/>
                  </a:lnTo>
                  <a:cubicBezTo>
                    <a:pt x="272" y="85"/>
                    <a:pt x="266" y="66"/>
                    <a:pt x="253" y="47"/>
                  </a:cubicBezTo>
                  <a:lnTo>
                    <a:pt x="234" y="34"/>
                  </a:lnTo>
                  <a:cubicBezTo>
                    <a:pt x="204" y="13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125825" y="2979925"/>
              <a:ext cx="8550" cy="5750"/>
            </a:xfrm>
            <a:custGeom>
              <a:rect b="b" l="l" r="r" t="t"/>
              <a:pathLst>
                <a:path extrusionOk="0" h="230" w="342">
                  <a:moveTo>
                    <a:pt x="176" y="0"/>
                  </a:moveTo>
                  <a:cubicBezTo>
                    <a:pt x="132" y="0"/>
                    <a:pt x="88" y="14"/>
                    <a:pt x="51" y="44"/>
                  </a:cubicBezTo>
                  <a:cubicBezTo>
                    <a:pt x="1" y="95"/>
                    <a:pt x="20" y="133"/>
                    <a:pt x="51" y="190"/>
                  </a:cubicBezTo>
                  <a:cubicBezTo>
                    <a:pt x="73" y="215"/>
                    <a:pt x="105" y="230"/>
                    <a:pt x="137" y="230"/>
                  </a:cubicBezTo>
                  <a:cubicBezTo>
                    <a:pt x="162" y="230"/>
                    <a:pt x="187" y="221"/>
                    <a:pt x="209" y="202"/>
                  </a:cubicBezTo>
                  <a:cubicBezTo>
                    <a:pt x="228" y="183"/>
                    <a:pt x="253" y="164"/>
                    <a:pt x="284" y="158"/>
                  </a:cubicBezTo>
                  <a:cubicBezTo>
                    <a:pt x="341" y="133"/>
                    <a:pt x="341" y="57"/>
                    <a:pt x="291" y="32"/>
                  </a:cubicBezTo>
                  <a:cubicBezTo>
                    <a:pt x="255" y="11"/>
                    <a:pt x="21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155150" y="2958775"/>
              <a:ext cx="7275" cy="4375"/>
            </a:xfrm>
            <a:custGeom>
              <a:rect b="b" l="l" r="r" t="t"/>
              <a:pathLst>
                <a:path extrusionOk="0" h="175" w="291">
                  <a:moveTo>
                    <a:pt x="161" y="1"/>
                  </a:moveTo>
                  <a:cubicBezTo>
                    <a:pt x="146" y="1"/>
                    <a:pt x="130" y="3"/>
                    <a:pt x="114" y="8"/>
                  </a:cubicBezTo>
                  <a:cubicBezTo>
                    <a:pt x="45" y="20"/>
                    <a:pt x="1" y="83"/>
                    <a:pt x="20" y="146"/>
                  </a:cubicBezTo>
                  <a:cubicBezTo>
                    <a:pt x="20" y="168"/>
                    <a:pt x="41" y="175"/>
                    <a:pt x="60" y="175"/>
                  </a:cubicBezTo>
                  <a:cubicBezTo>
                    <a:pt x="69" y="175"/>
                    <a:pt x="77" y="173"/>
                    <a:pt x="83" y="171"/>
                  </a:cubicBezTo>
                  <a:cubicBezTo>
                    <a:pt x="146" y="165"/>
                    <a:pt x="209" y="140"/>
                    <a:pt x="266" y="102"/>
                  </a:cubicBezTo>
                  <a:cubicBezTo>
                    <a:pt x="291" y="77"/>
                    <a:pt x="278" y="39"/>
                    <a:pt x="247" y="20"/>
                  </a:cubicBezTo>
                  <a:cubicBezTo>
                    <a:pt x="218" y="8"/>
                    <a:pt x="190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183975" y="3003475"/>
              <a:ext cx="7200" cy="4650"/>
            </a:xfrm>
            <a:custGeom>
              <a:rect b="b" l="l" r="r" t="t"/>
              <a:pathLst>
                <a:path extrusionOk="0" h="186" w="288">
                  <a:moveTo>
                    <a:pt x="122" y="0"/>
                  </a:moveTo>
                  <a:cubicBezTo>
                    <a:pt x="64" y="0"/>
                    <a:pt x="1" y="27"/>
                    <a:pt x="15" y="86"/>
                  </a:cubicBezTo>
                  <a:cubicBezTo>
                    <a:pt x="21" y="131"/>
                    <a:pt x="59" y="162"/>
                    <a:pt x="103" y="175"/>
                  </a:cubicBezTo>
                  <a:cubicBezTo>
                    <a:pt x="115" y="181"/>
                    <a:pt x="141" y="185"/>
                    <a:pt x="168" y="185"/>
                  </a:cubicBezTo>
                  <a:cubicBezTo>
                    <a:pt x="223" y="185"/>
                    <a:pt x="288" y="168"/>
                    <a:pt x="279" y="118"/>
                  </a:cubicBezTo>
                  <a:cubicBezTo>
                    <a:pt x="273" y="55"/>
                    <a:pt x="229" y="36"/>
                    <a:pt x="179" y="11"/>
                  </a:cubicBezTo>
                  <a:cubicBezTo>
                    <a:pt x="163" y="4"/>
                    <a:pt x="143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230050" y="3045800"/>
              <a:ext cx="5200" cy="3375"/>
            </a:xfrm>
            <a:custGeom>
              <a:rect b="b" l="l" r="r" t="t"/>
              <a:pathLst>
                <a:path extrusionOk="0" h="135" w="208">
                  <a:moveTo>
                    <a:pt x="128" y="1"/>
                  </a:moveTo>
                  <a:cubicBezTo>
                    <a:pt x="113" y="1"/>
                    <a:pt x="98" y="4"/>
                    <a:pt x="89" y="8"/>
                  </a:cubicBezTo>
                  <a:cubicBezTo>
                    <a:pt x="26" y="33"/>
                    <a:pt x="1" y="84"/>
                    <a:pt x="70" y="121"/>
                  </a:cubicBezTo>
                  <a:cubicBezTo>
                    <a:pt x="82" y="129"/>
                    <a:pt x="108" y="134"/>
                    <a:pt x="133" y="134"/>
                  </a:cubicBezTo>
                  <a:cubicBezTo>
                    <a:pt x="171" y="134"/>
                    <a:pt x="208" y="122"/>
                    <a:pt x="196" y="84"/>
                  </a:cubicBezTo>
                  <a:cubicBezTo>
                    <a:pt x="190" y="71"/>
                    <a:pt x="190" y="65"/>
                    <a:pt x="183" y="58"/>
                  </a:cubicBezTo>
                  <a:cubicBezTo>
                    <a:pt x="179" y="54"/>
                    <a:pt x="175" y="49"/>
                    <a:pt x="172" y="49"/>
                  </a:cubicBezTo>
                  <a:cubicBezTo>
                    <a:pt x="171" y="49"/>
                    <a:pt x="171" y="50"/>
                    <a:pt x="171" y="52"/>
                  </a:cubicBezTo>
                  <a:cubicBezTo>
                    <a:pt x="171" y="46"/>
                    <a:pt x="171" y="46"/>
                    <a:pt x="177" y="39"/>
                  </a:cubicBezTo>
                  <a:cubicBezTo>
                    <a:pt x="185" y="11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25625" y="3054675"/>
              <a:ext cx="7000" cy="3825"/>
            </a:xfrm>
            <a:custGeom>
              <a:rect b="b" l="l" r="r" t="t"/>
              <a:pathLst>
                <a:path extrusionOk="0" h="153" w="280">
                  <a:moveTo>
                    <a:pt x="172" y="0"/>
                  </a:moveTo>
                  <a:cubicBezTo>
                    <a:pt x="141" y="0"/>
                    <a:pt x="111" y="6"/>
                    <a:pt x="96" y="12"/>
                  </a:cubicBezTo>
                  <a:cubicBezTo>
                    <a:pt x="89" y="19"/>
                    <a:pt x="83" y="19"/>
                    <a:pt x="77" y="19"/>
                  </a:cubicBezTo>
                  <a:cubicBezTo>
                    <a:pt x="1" y="38"/>
                    <a:pt x="7" y="120"/>
                    <a:pt x="77" y="145"/>
                  </a:cubicBezTo>
                  <a:cubicBezTo>
                    <a:pt x="91" y="149"/>
                    <a:pt x="116" y="152"/>
                    <a:pt x="144" y="152"/>
                  </a:cubicBezTo>
                  <a:cubicBezTo>
                    <a:pt x="201" y="152"/>
                    <a:pt x="268" y="137"/>
                    <a:pt x="260" y="82"/>
                  </a:cubicBezTo>
                  <a:cubicBezTo>
                    <a:pt x="260" y="82"/>
                    <a:pt x="260" y="76"/>
                    <a:pt x="260" y="69"/>
                  </a:cubicBezTo>
                  <a:cubicBezTo>
                    <a:pt x="280" y="17"/>
                    <a:pt x="225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236350" y="2857950"/>
              <a:ext cx="9500" cy="5075"/>
            </a:xfrm>
            <a:custGeom>
              <a:rect b="b" l="l" r="r" t="t"/>
              <a:pathLst>
                <a:path extrusionOk="0" h="203" w="380">
                  <a:moveTo>
                    <a:pt x="208" y="1"/>
                  </a:moveTo>
                  <a:cubicBezTo>
                    <a:pt x="176" y="1"/>
                    <a:pt x="144" y="8"/>
                    <a:pt x="114" y="23"/>
                  </a:cubicBezTo>
                  <a:cubicBezTo>
                    <a:pt x="45" y="55"/>
                    <a:pt x="1" y="124"/>
                    <a:pt x="83" y="174"/>
                  </a:cubicBezTo>
                  <a:cubicBezTo>
                    <a:pt x="110" y="189"/>
                    <a:pt x="165" y="203"/>
                    <a:pt x="218" y="203"/>
                  </a:cubicBezTo>
                  <a:cubicBezTo>
                    <a:pt x="276" y="203"/>
                    <a:pt x="331" y="186"/>
                    <a:pt x="341" y="137"/>
                  </a:cubicBezTo>
                  <a:cubicBezTo>
                    <a:pt x="341" y="130"/>
                    <a:pt x="341" y="130"/>
                    <a:pt x="341" y="130"/>
                  </a:cubicBezTo>
                  <a:cubicBezTo>
                    <a:pt x="367" y="111"/>
                    <a:pt x="379" y="80"/>
                    <a:pt x="341" y="48"/>
                  </a:cubicBezTo>
                  <a:cubicBezTo>
                    <a:pt x="303" y="18"/>
                    <a:pt x="256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251175" y="2885925"/>
              <a:ext cx="9800" cy="5600"/>
            </a:xfrm>
            <a:custGeom>
              <a:rect b="b" l="l" r="r" t="t"/>
              <a:pathLst>
                <a:path extrusionOk="0" h="224" w="392">
                  <a:moveTo>
                    <a:pt x="185" y="1"/>
                  </a:moveTo>
                  <a:cubicBezTo>
                    <a:pt x="165" y="1"/>
                    <a:pt x="144" y="5"/>
                    <a:pt x="127" y="14"/>
                  </a:cubicBezTo>
                  <a:cubicBezTo>
                    <a:pt x="108" y="20"/>
                    <a:pt x="89" y="33"/>
                    <a:pt x="76" y="46"/>
                  </a:cubicBezTo>
                  <a:cubicBezTo>
                    <a:pt x="32" y="71"/>
                    <a:pt x="1" y="121"/>
                    <a:pt x="45" y="159"/>
                  </a:cubicBezTo>
                  <a:lnTo>
                    <a:pt x="64" y="172"/>
                  </a:lnTo>
                  <a:cubicBezTo>
                    <a:pt x="106" y="209"/>
                    <a:pt x="158" y="224"/>
                    <a:pt x="210" y="224"/>
                  </a:cubicBezTo>
                  <a:cubicBezTo>
                    <a:pt x="220" y="224"/>
                    <a:pt x="230" y="223"/>
                    <a:pt x="240" y="222"/>
                  </a:cubicBezTo>
                  <a:cubicBezTo>
                    <a:pt x="285" y="216"/>
                    <a:pt x="392" y="172"/>
                    <a:pt x="354" y="109"/>
                  </a:cubicBezTo>
                  <a:cubicBezTo>
                    <a:pt x="341" y="83"/>
                    <a:pt x="322" y="58"/>
                    <a:pt x="303" y="46"/>
                  </a:cubicBezTo>
                  <a:cubicBezTo>
                    <a:pt x="303" y="46"/>
                    <a:pt x="272" y="33"/>
                    <a:pt x="253" y="20"/>
                  </a:cubicBezTo>
                  <a:cubicBezTo>
                    <a:pt x="233" y="7"/>
                    <a:pt x="20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297075" y="2883300"/>
              <a:ext cx="8675" cy="4450"/>
            </a:xfrm>
            <a:custGeom>
              <a:rect b="b" l="l" r="r" t="t"/>
              <a:pathLst>
                <a:path extrusionOk="0" h="178" w="347">
                  <a:moveTo>
                    <a:pt x="169" y="1"/>
                  </a:moveTo>
                  <a:cubicBezTo>
                    <a:pt x="128" y="1"/>
                    <a:pt x="89" y="12"/>
                    <a:pt x="57" y="31"/>
                  </a:cubicBezTo>
                  <a:cubicBezTo>
                    <a:pt x="0" y="50"/>
                    <a:pt x="0" y="125"/>
                    <a:pt x="57" y="144"/>
                  </a:cubicBezTo>
                  <a:cubicBezTo>
                    <a:pt x="91" y="169"/>
                    <a:pt x="133" y="178"/>
                    <a:pt x="176" y="178"/>
                  </a:cubicBezTo>
                  <a:cubicBezTo>
                    <a:pt x="189" y="178"/>
                    <a:pt x="202" y="177"/>
                    <a:pt x="214" y="176"/>
                  </a:cubicBezTo>
                  <a:cubicBezTo>
                    <a:pt x="341" y="157"/>
                    <a:pt x="347" y="31"/>
                    <a:pt x="214" y="5"/>
                  </a:cubicBezTo>
                  <a:cubicBezTo>
                    <a:pt x="199" y="2"/>
                    <a:pt x="184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85350" y="2871225"/>
              <a:ext cx="6775" cy="2725"/>
            </a:xfrm>
            <a:custGeom>
              <a:rect b="b" l="l" r="r" t="t"/>
              <a:pathLst>
                <a:path extrusionOk="0" h="109" w="271">
                  <a:moveTo>
                    <a:pt x="137" y="1"/>
                  </a:moveTo>
                  <a:cubicBezTo>
                    <a:pt x="69" y="1"/>
                    <a:pt x="0" y="34"/>
                    <a:pt x="46" y="85"/>
                  </a:cubicBezTo>
                  <a:cubicBezTo>
                    <a:pt x="63" y="101"/>
                    <a:pt x="93" y="108"/>
                    <a:pt x="126" y="108"/>
                  </a:cubicBezTo>
                  <a:cubicBezTo>
                    <a:pt x="195" y="108"/>
                    <a:pt x="270" y="75"/>
                    <a:pt x="223" y="28"/>
                  </a:cubicBezTo>
                  <a:cubicBezTo>
                    <a:pt x="204" y="9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276375" y="2892975"/>
              <a:ext cx="9200" cy="5075"/>
            </a:xfrm>
            <a:custGeom>
              <a:rect b="b" l="l" r="r" t="t"/>
              <a:pathLst>
                <a:path extrusionOk="0" h="203" w="368">
                  <a:moveTo>
                    <a:pt x="234" y="0"/>
                  </a:moveTo>
                  <a:cubicBezTo>
                    <a:pt x="210" y="0"/>
                    <a:pt x="186" y="4"/>
                    <a:pt x="166" y="10"/>
                  </a:cubicBezTo>
                  <a:cubicBezTo>
                    <a:pt x="153" y="10"/>
                    <a:pt x="147" y="16"/>
                    <a:pt x="141" y="22"/>
                  </a:cubicBezTo>
                  <a:lnTo>
                    <a:pt x="147" y="22"/>
                  </a:lnTo>
                  <a:cubicBezTo>
                    <a:pt x="134" y="28"/>
                    <a:pt x="122" y="35"/>
                    <a:pt x="109" y="47"/>
                  </a:cubicBezTo>
                  <a:cubicBezTo>
                    <a:pt x="1" y="124"/>
                    <a:pt x="122" y="203"/>
                    <a:pt x="232" y="203"/>
                  </a:cubicBezTo>
                  <a:cubicBezTo>
                    <a:pt x="294" y="203"/>
                    <a:pt x="352" y="177"/>
                    <a:pt x="361" y="110"/>
                  </a:cubicBezTo>
                  <a:cubicBezTo>
                    <a:pt x="368" y="92"/>
                    <a:pt x="361" y="73"/>
                    <a:pt x="355" y="60"/>
                  </a:cubicBezTo>
                  <a:cubicBezTo>
                    <a:pt x="342" y="17"/>
                    <a:pt x="28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261900" y="2869425"/>
              <a:ext cx="8225" cy="4725"/>
            </a:xfrm>
            <a:custGeom>
              <a:rect b="b" l="l" r="r" t="t"/>
              <a:pathLst>
                <a:path extrusionOk="0" h="189" w="329">
                  <a:moveTo>
                    <a:pt x="141" y="1"/>
                  </a:moveTo>
                  <a:cubicBezTo>
                    <a:pt x="92" y="1"/>
                    <a:pt x="40" y="15"/>
                    <a:pt x="20" y="56"/>
                  </a:cubicBezTo>
                  <a:cubicBezTo>
                    <a:pt x="1" y="100"/>
                    <a:pt x="26" y="125"/>
                    <a:pt x="64" y="138"/>
                  </a:cubicBezTo>
                  <a:cubicBezTo>
                    <a:pt x="59" y="177"/>
                    <a:pt x="113" y="189"/>
                    <a:pt x="156" y="189"/>
                  </a:cubicBezTo>
                  <a:cubicBezTo>
                    <a:pt x="177" y="189"/>
                    <a:pt x="194" y="186"/>
                    <a:pt x="202" y="182"/>
                  </a:cubicBezTo>
                  <a:cubicBezTo>
                    <a:pt x="272" y="138"/>
                    <a:pt x="329" y="50"/>
                    <a:pt x="215" y="12"/>
                  </a:cubicBezTo>
                  <a:cubicBezTo>
                    <a:pt x="195" y="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272000" y="2854550"/>
              <a:ext cx="8375" cy="5150"/>
            </a:xfrm>
            <a:custGeom>
              <a:rect b="b" l="l" r="r" t="t"/>
              <a:pathLst>
                <a:path extrusionOk="0" h="206" w="335">
                  <a:moveTo>
                    <a:pt x="180" y="0"/>
                  </a:moveTo>
                  <a:cubicBezTo>
                    <a:pt x="150" y="0"/>
                    <a:pt x="119" y="7"/>
                    <a:pt x="89" y="20"/>
                  </a:cubicBezTo>
                  <a:cubicBezTo>
                    <a:pt x="57" y="27"/>
                    <a:pt x="25" y="52"/>
                    <a:pt x="13" y="83"/>
                  </a:cubicBezTo>
                  <a:cubicBezTo>
                    <a:pt x="0" y="115"/>
                    <a:pt x="13" y="140"/>
                    <a:pt x="13" y="172"/>
                  </a:cubicBezTo>
                  <a:cubicBezTo>
                    <a:pt x="13" y="196"/>
                    <a:pt x="55" y="205"/>
                    <a:pt x="85" y="205"/>
                  </a:cubicBezTo>
                  <a:cubicBezTo>
                    <a:pt x="94" y="205"/>
                    <a:pt x="102" y="205"/>
                    <a:pt x="107" y="203"/>
                  </a:cubicBezTo>
                  <a:cubicBezTo>
                    <a:pt x="164" y="191"/>
                    <a:pt x="227" y="178"/>
                    <a:pt x="284" y="153"/>
                  </a:cubicBezTo>
                  <a:cubicBezTo>
                    <a:pt x="297" y="140"/>
                    <a:pt x="328" y="115"/>
                    <a:pt x="328" y="90"/>
                  </a:cubicBezTo>
                  <a:lnTo>
                    <a:pt x="328" y="102"/>
                  </a:lnTo>
                  <a:cubicBezTo>
                    <a:pt x="334" y="71"/>
                    <a:pt x="322" y="45"/>
                    <a:pt x="297" y="33"/>
                  </a:cubicBezTo>
                  <a:cubicBezTo>
                    <a:pt x="261" y="11"/>
                    <a:pt x="22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299425" y="2861975"/>
              <a:ext cx="13125" cy="5425"/>
            </a:xfrm>
            <a:custGeom>
              <a:rect b="b" l="l" r="r" t="t"/>
              <a:pathLst>
                <a:path extrusionOk="0" h="217" w="525">
                  <a:moveTo>
                    <a:pt x="289" y="1"/>
                  </a:moveTo>
                  <a:cubicBezTo>
                    <a:pt x="207" y="1"/>
                    <a:pt x="123" y="39"/>
                    <a:pt x="64" y="83"/>
                  </a:cubicBezTo>
                  <a:cubicBezTo>
                    <a:pt x="1" y="133"/>
                    <a:pt x="114" y="177"/>
                    <a:pt x="146" y="177"/>
                  </a:cubicBezTo>
                  <a:lnTo>
                    <a:pt x="158" y="177"/>
                  </a:lnTo>
                  <a:lnTo>
                    <a:pt x="177" y="190"/>
                  </a:lnTo>
                  <a:cubicBezTo>
                    <a:pt x="201" y="208"/>
                    <a:pt x="243" y="217"/>
                    <a:pt x="287" y="217"/>
                  </a:cubicBezTo>
                  <a:cubicBezTo>
                    <a:pt x="397" y="217"/>
                    <a:pt x="525" y="164"/>
                    <a:pt x="448" y="70"/>
                  </a:cubicBezTo>
                  <a:cubicBezTo>
                    <a:pt x="404" y="20"/>
                    <a:pt x="347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306850" y="2875375"/>
              <a:ext cx="6125" cy="3400"/>
            </a:xfrm>
            <a:custGeom>
              <a:rect b="b" l="l" r="r" t="t"/>
              <a:pathLst>
                <a:path extrusionOk="0" h="136" w="245">
                  <a:moveTo>
                    <a:pt x="127" y="1"/>
                  </a:moveTo>
                  <a:cubicBezTo>
                    <a:pt x="104" y="1"/>
                    <a:pt x="83" y="3"/>
                    <a:pt x="69" y="7"/>
                  </a:cubicBezTo>
                  <a:cubicBezTo>
                    <a:pt x="6" y="26"/>
                    <a:pt x="0" y="95"/>
                    <a:pt x="69" y="121"/>
                  </a:cubicBezTo>
                  <a:lnTo>
                    <a:pt x="95" y="127"/>
                  </a:lnTo>
                  <a:cubicBezTo>
                    <a:pt x="110" y="131"/>
                    <a:pt x="133" y="135"/>
                    <a:pt x="155" y="135"/>
                  </a:cubicBezTo>
                  <a:cubicBezTo>
                    <a:pt x="195" y="135"/>
                    <a:pt x="236" y="123"/>
                    <a:pt x="240" y="83"/>
                  </a:cubicBezTo>
                  <a:cubicBezTo>
                    <a:pt x="240" y="77"/>
                    <a:pt x="240" y="70"/>
                    <a:pt x="240" y="64"/>
                  </a:cubicBezTo>
                  <a:cubicBezTo>
                    <a:pt x="244" y="15"/>
                    <a:pt x="180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293750" y="2914025"/>
              <a:ext cx="5000" cy="3075"/>
            </a:xfrm>
            <a:custGeom>
              <a:rect b="b" l="l" r="r" t="t"/>
              <a:pathLst>
                <a:path extrusionOk="0" h="123" w="200">
                  <a:moveTo>
                    <a:pt x="111" y="1"/>
                  </a:moveTo>
                  <a:cubicBezTo>
                    <a:pt x="95" y="1"/>
                    <a:pt x="79" y="3"/>
                    <a:pt x="70" y="6"/>
                  </a:cubicBezTo>
                  <a:cubicBezTo>
                    <a:pt x="57" y="13"/>
                    <a:pt x="45" y="25"/>
                    <a:pt x="32" y="32"/>
                  </a:cubicBezTo>
                  <a:cubicBezTo>
                    <a:pt x="20" y="44"/>
                    <a:pt x="1" y="57"/>
                    <a:pt x="13" y="76"/>
                  </a:cubicBezTo>
                  <a:lnTo>
                    <a:pt x="13" y="95"/>
                  </a:lnTo>
                  <a:cubicBezTo>
                    <a:pt x="8" y="114"/>
                    <a:pt x="37" y="122"/>
                    <a:pt x="56" y="122"/>
                  </a:cubicBezTo>
                  <a:cubicBezTo>
                    <a:pt x="62" y="122"/>
                    <a:pt x="67" y="121"/>
                    <a:pt x="70" y="120"/>
                  </a:cubicBezTo>
                  <a:cubicBezTo>
                    <a:pt x="127" y="95"/>
                    <a:pt x="146" y="95"/>
                    <a:pt x="177" y="44"/>
                  </a:cubicBezTo>
                  <a:cubicBezTo>
                    <a:pt x="200" y="13"/>
                    <a:pt x="15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272000" y="2920700"/>
              <a:ext cx="6650" cy="3925"/>
            </a:xfrm>
            <a:custGeom>
              <a:rect b="b" l="l" r="r" t="t"/>
              <a:pathLst>
                <a:path extrusionOk="0" h="157" w="266">
                  <a:moveTo>
                    <a:pt x="155" y="0"/>
                  </a:moveTo>
                  <a:cubicBezTo>
                    <a:pt x="154" y="0"/>
                    <a:pt x="140" y="5"/>
                    <a:pt x="101" y="17"/>
                  </a:cubicBezTo>
                  <a:cubicBezTo>
                    <a:pt x="105" y="16"/>
                    <a:pt x="109" y="15"/>
                    <a:pt x="113" y="14"/>
                  </a:cubicBezTo>
                  <a:lnTo>
                    <a:pt x="113" y="14"/>
                  </a:lnTo>
                  <a:cubicBezTo>
                    <a:pt x="100" y="18"/>
                    <a:pt x="89" y="22"/>
                    <a:pt x="82" y="23"/>
                  </a:cubicBezTo>
                  <a:cubicBezTo>
                    <a:pt x="0" y="48"/>
                    <a:pt x="0" y="124"/>
                    <a:pt x="82" y="149"/>
                  </a:cubicBezTo>
                  <a:cubicBezTo>
                    <a:pt x="96" y="153"/>
                    <a:pt x="120" y="157"/>
                    <a:pt x="145" y="157"/>
                  </a:cubicBezTo>
                  <a:cubicBezTo>
                    <a:pt x="199" y="157"/>
                    <a:pt x="261" y="142"/>
                    <a:pt x="265" y="86"/>
                  </a:cubicBezTo>
                  <a:lnTo>
                    <a:pt x="265" y="80"/>
                  </a:lnTo>
                  <a:cubicBezTo>
                    <a:pt x="265" y="26"/>
                    <a:pt x="205" y="11"/>
                    <a:pt x="154" y="11"/>
                  </a:cubicBezTo>
                  <a:cubicBezTo>
                    <a:pt x="139" y="11"/>
                    <a:pt x="124" y="12"/>
                    <a:pt x="113" y="14"/>
                  </a:cubicBezTo>
                  <a:lnTo>
                    <a:pt x="113" y="14"/>
                  </a:lnTo>
                  <a:cubicBezTo>
                    <a:pt x="134" y="8"/>
                    <a:pt x="15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262500" y="2906125"/>
              <a:ext cx="8425" cy="4300"/>
            </a:xfrm>
            <a:custGeom>
              <a:rect b="b" l="l" r="r" t="t"/>
              <a:pathLst>
                <a:path extrusionOk="0" h="172" w="337">
                  <a:moveTo>
                    <a:pt x="153" y="1"/>
                  </a:moveTo>
                  <a:cubicBezTo>
                    <a:pt x="82" y="1"/>
                    <a:pt x="1" y="27"/>
                    <a:pt x="27" y="102"/>
                  </a:cubicBezTo>
                  <a:lnTo>
                    <a:pt x="27" y="108"/>
                  </a:lnTo>
                  <a:cubicBezTo>
                    <a:pt x="23" y="157"/>
                    <a:pt x="83" y="171"/>
                    <a:pt x="133" y="171"/>
                  </a:cubicBezTo>
                  <a:cubicBezTo>
                    <a:pt x="154" y="171"/>
                    <a:pt x="173" y="168"/>
                    <a:pt x="185" y="165"/>
                  </a:cubicBezTo>
                  <a:lnTo>
                    <a:pt x="191" y="165"/>
                  </a:lnTo>
                  <a:cubicBezTo>
                    <a:pt x="286" y="146"/>
                    <a:pt x="336" y="51"/>
                    <a:pt x="229" y="13"/>
                  </a:cubicBezTo>
                  <a:cubicBezTo>
                    <a:pt x="212" y="6"/>
                    <a:pt x="18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240475" y="2905025"/>
              <a:ext cx="9300" cy="3675"/>
            </a:xfrm>
            <a:custGeom>
              <a:rect b="b" l="l" r="r" t="t"/>
              <a:pathLst>
                <a:path extrusionOk="0" h="147" w="372">
                  <a:moveTo>
                    <a:pt x="195" y="0"/>
                  </a:moveTo>
                  <a:cubicBezTo>
                    <a:pt x="101" y="0"/>
                    <a:pt x="0" y="45"/>
                    <a:pt x="69" y="114"/>
                  </a:cubicBezTo>
                  <a:cubicBezTo>
                    <a:pt x="91" y="136"/>
                    <a:pt x="133" y="146"/>
                    <a:pt x="177" y="146"/>
                  </a:cubicBezTo>
                  <a:cubicBezTo>
                    <a:pt x="270" y="146"/>
                    <a:pt x="371" y="101"/>
                    <a:pt x="303" y="32"/>
                  </a:cubicBezTo>
                  <a:cubicBezTo>
                    <a:pt x="280" y="10"/>
                    <a:pt x="23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229725" y="2885800"/>
              <a:ext cx="8775" cy="6300"/>
            </a:xfrm>
            <a:custGeom>
              <a:rect b="b" l="l" r="r" t="t"/>
              <a:pathLst>
                <a:path extrusionOk="0" h="252" w="351">
                  <a:moveTo>
                    <a:pt x="157" y="0"/>
                  </a:moveTo>
                  <a:cubicBezTo>
                    <a:pt x="117" y="0"/>
                    <a:pt x="79" y="11"/>
                    <a:pt x="58" y="38"/>
                  </a:cubicBezTo>
                  <a:cubicBezTo>
                    <a:pt x="1" y="101"/>
                    <a:pt x="64" y="164"/>
                    <a:pt x="108" y="221"/>
                  </a:cubicBezTo>
                  <a:cubicBezTo>
                    <a:pt x="123" y="241"/>
                    <a:pt x="155" y="252"/>
                    <a:pt x="187" y="252"/>
                  </a:cubicBezTo>
                  <a:cubicBezTo>
                    <a:pt x="225" y="252"/>
                    <a:pt x="262" y="236"/>
                    <a:pt x="266" y="202"/>
                  </a:cubicBezTo>
                  <a:cubicBezTo>
                    <a:pt x="266" y="177"/>
                    <a:pt x="266" y="133"/>
                    <a:pt x="285" y="120"/>
                  </a:cubicBezTo>
                  <a:cubicBezTo>
                    <a:pt x="351" y="58"/>
                    <a:pt x="24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211600" y="2893025"/>
              <a:ext cx="8550" cy="4450"/>
            </a:xfrm>
            <a:custGeom>
              <a:rect b="b" l="l" r="r" t="t"/>
              <a:pathLst>
                <a:path extrusionOk="0" h="178" w="342">
                  <a:moveTo>
                    <a:pt x="174" y="1"/>
                  </a:moveTo>
                  <a:cubicBezTo>
                    <a:pt x="155" y="1"/>
                    <a:pt x="137" y="3"/>
                    <a:pt x="127" y="8"/>
                  </a:cubicBezTo>
                  <a:lnTo>
                    <a:pt x="114" y="8"/>
                  </a:lnTo>
                  <a:cubicBezTo>
                    <a:pt x="89" y="14"/>
                    <a:pt x="39" y="26"/>
                    <a:pt x="26" y="64"/>
                  </a:cubicBezTo>
                  <a:lnTo>
                    <a:pt x="26" y="71"/>
                  </a:lnTo>
                  <a:cubicBezTo>
                    <a:pt x="1" y="146"/>
                    <a:pt x="95" y="178"/>
                    <a:pt x="152" y="178"/>
                  </a:cubicBezTo>
                  <a:cubicBezTo>
                    <a:pt x="209" y="178"/>
                    <a:pt x="341" y="127"/>
                    <a:pt x="266" y="58"/>
                  </a:cubicBezTo>
                  <a:lnTo>
                    <a:pt x="266" y="52"/>
                  </a:lnTo>
                  <a:cubicBezTo>
                    <a:pt x="266" y="13"/>
                    <a:pt x="216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222450" y="2917375"/>
              <a:ext cx="5175" cy="2075"/>
            </a:xfrm>
            <a:custGeom>
              <a:rect b="b" l="l" r="r" t="t"/>
              <a:pathLst>
                <a:path extrusionOk="0" h="83" w="207">
                  <a:moveTo>
                    <a:pt x="112" y="1"/>
                  </a:moveTo>
                  <a:cubicBezTo>
                    <a:pt x="58" y="1"/>
                    <a:pt x="0" y="27"/>
                    <a:pt x="40" y="62"/>
                  </a:cubicBezTo>
                  <a:cubicBezTo>
                    <a:pt x="52" y="76"/>
                    <a:pt x="76" y="82"/>
                    <a:pt x="101" y="82"/>
                  </a:cubicBezTo>
                  <a:cubicBezTo>
                    <a:pt x="152" y="82"/>
                    <a:pt x="206" y="56"/>
                    <a:pt x="172" y="17"/>
                  </a:cubicBezTo>
                  <a:cubicBezTo>
                    <a:pt x="159" y="6"/>
                    <a:pt x="136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216650" y="2869750"/>
              <a:ext cx="7900" cy="4650"/>
            </a:xfrm>
            <a:custGeom>
              <a:rect b="b" l="l" r="r" t="t"/>
              <a:pathLst>
                <a:path extrusionOk="0" h="186" w="316">
                  <a:moveTo>
                    <a:pt x="151" y="0"/>
                  </a:moveTo>
                  <a:cubicBezTo>
                    <a:pt x="108" y="0"/>
                    <a:pt x="64" y="15"/>
                    <a:pt x="26" y="43"/>
                  </a:cubicBezTo>
                  <a:cubicBezTo>
                    <a:pt x="7" y="56"/>
                    <a:pt x="0" y="74"/>
                    <a:pt x="0" y="100"/>
                  </a:cubicBezTo>
                  <a:cubicBezTo>
                    <a:pt x="7" y="131"/>
                    <a:pt x="32" y="156"/>
                    <a:pt x="64" y="169"/>
                  </a:cubicBezTo>
                  <a:lnTo>
                    <a:pt x="95" y="175"/>
                  </a:lnTo>
                  <a:cubicBezTo>
                    <a:pt x="111" y="182"/>
                    <a:pt x="128" y="186"/>
                    <a:pt x="144" y="186"/>
                  </a:cubicBezTo>
                  <a:cubicBezTo>
                    <a:pt x="174" y="186"/>
                    <a:pt x="203" y="174"/>
                    <a:pt x="228" y="150"/>
                  </a:cubicBezTo>
                  <a:cubicBezTo>
                    <a:pt x="272" y="131"/>
                    <a:pt x="316" y="93"/>
                    <a:pt x="272" y="43"/>
                  </a:cubicBezTo>
                  <a:cubicBezTo>
                    <a:pt x="237" y="15"/>
                    <a:pt x="19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339950" y="2838750"/>
              <a:ext cx="6275" cy="3400"/>
            </a:xfrm>
            <a:custGeom>
              <a:rect b="b" l="l" r="r" t="t"/>
              <a:pathLst>
                <a:path extrusionOk="0" h="136" w="251">
                  <a:moveTo>
                    <a:pt x="132" y="1"/>
                  </a:moveTo>
                  <a:cubicBezTo>
                    <a:pt x="101" y="1"/>
                    <a:pt x="70" y="12"/>
                    <a:pt x="45" y="34"/>
                  </a:cubicBezTo>
                  <a:cubicBezTo>
                    <a:pt x="1" y="78"/>
                    <a:pt x="51" y="104"/>
                    <a:pt x="101" y="116"/>
                  </a:cubicBezTo>
                  <a:lnTo>
                    <a:pt x="89" y="116"/>
                  </a:lnTo>
                  <a:cubicBezTo>
                    <a:pt x="101" y="122"/>
                    <a:pt x="114" y="122"/>
                    <a:pt x="127" y="129"/>
                  </a:cubicBezTo>
                  <a:cubicBezTo>
                    <a:pt x="135" y="133"/>
                    <a:pt x="152" y="136"/>
                    <a:pt x="170" y="136"/>
                  </a:cubicBezTo>
                  <a:cubicBezTo>
                    <a:pt x="207" y="136"/>
                    <a:pt x="251" y="125"/>
                    <a:pt x="247" y="91"/>
                  </a:cubicBezTo>
                  <a:cubicBezTo>
                    <a:pt x="240" y="78"/>
                    <a:pt x="240" y="59"/>
                    <a:pt x="234" y="53"/>
                  </a:cubicBezTo>
                  <a:cubicBezTo>
                    <a:pt x="209" y="18"/>
                    <a:pt x="17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334425" y="2858325"/>
              <a:ext cx="5225" cy="3125"/>
            </a:xfrm>
            <a:custGeom>
              <a:rect b="b" l="l" r="r" t="t"/>
              <a:pathLst>
                <a:path extrusionOk="0" h="125" w="209">
                  <a:moveTo>
                    <a:pt x="86" y="1"/>
                  </a:moveTo>
                  <a:cubicBezTo>
                    <a:pt x="56" y="1"/>
                    <a:pt x="24" y="11"/>
                    <a:pt x="32" y="40"/>
                  </a:cubicBezTo>
                  <a:cubicBezTo>
                    <a:pt x="39" y="65"/>
                    <a:pt x="45" y="46"/>
                    <a:pt x="26" y="71"/>
                  </a:cubicBezTo>
                  <a:cubicBezTo>
                    <a:pt x="1" y="105"/>
                    <a:pt x="57" y="124"/>
                    <a:pt x="106" y="124"/>
                  </a:cubicBezTo>
                  <a:cubicBezTo>
                    <a:pt x="131" y="124"/>
                    <a:pt x="154" y="119"/>
                    <a:pt x="165" y="109"/>
                  </a:cubicBezTo>
                  <a:cubicBezTo>
                    <a:pt x="209" y="65"/>
                    <a:pt x="165" y="33"/>
                    <a:pt x="127" y="8"/>
                  </a:cubicBezTo>
                  <a:cubicBezTo>
                    <a:pt x="118" y="4"/>
                    <a:pt x="102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320550" y="2893825"/>
              <a:ext cx="9225" cy="4325"/>
            </a:xfrm>
            <a:custGeom>
              <a:rect b="b" l="l" r="r" t="t"/>
              <a:pathLst>
                <a:path extrusionOk="0" h="173" w="369">
                  <a:moveTo>
                    <a:pt x="196" y="1"/>
                  </a:moveTo>
                  <a:cubicBezTo>
                    <a:pt x="171" y="1"/>
                    <a:pt x="152" y="1"/>
                    <a:pt x="133" y="7"/>
                  </a:cubicBezTo>
                  <a:cubicBezTo>
                    <a:pt x="121" y="13"/>
                    <a:pt x="102" y="20"/>
                    <a:pt x="89" y="26"/>
                  </a:cubicBezTo>
                  <a:cubicBezTo>
                    <a:pt x="1" y="76"/>
                    <a:pt x="83" y="158"/>
                    <a:pt x="152" y="171"/>
                  </a:cubicBezTo>
                  <a:cubicBezTo>
                    <a:pt x="159" y="172"/>
                    <a:pt x="166" y="172"/>
                    <a:pt x="175" y="172"/>
                  </a:cubicBezTo>
                  <a:cubicBezTo>
                    <a:pt x="243" y="172"/>
                    <a:pt x="369" y="148"/>
                    <a:pt x="335" y="64"/>
                  </a:cubicBezTo>
                  <a:cubicBezTo>
                    <a:pt x="316" y="39"/>
                    <a:pt x="291" y="13"/>
                    <a:pt x="259" y="13"/>
                  </a:cubicBezTo>
                  <a:lnTo>
                    <a:pt x="253" y="13"/>
                  </a:lnTo>
                  <a:cubicBezTo>
                    <a:pt x="240" y="7"/>
                    <a:pt x="228" y="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60425" y="2793875"/>
              <a:ext cx="9000" cy="4600"/>
            </a:xfrm>
            <a:custGeom>
              <a:rect b="b" l="l" r="r" t="t"/>
              <a:pathLst>
                <a:path extrusionOk="0" h="184" w="360">
                  <a:moveTo>
                    <a:pt x="178" y="0"/>
                  </a:moveTo>
                  <a:cubicBezTo>
                    <a:pt x="154" y="0"/>
                    <a:pt x="130" y="4"/>
                    <a:pt x="107" y="13"/>
                  </a:cubicBezTo>
                  <a:cubicBezTo>
                    <a:pt x="57" y="32"/>
                    <a:pt x="0" y="82"/>
                    <a:pt x="51" y="133"/>
                  </a:cubicBezTo>
                  <a:cubicBezTo>
                    <a:pt x="88" y="166"/>
                    <a:pt x="135" y="183"/>
                    <a:pt x="182" y="183"/>
                  </a:cubicBezTo>
                  <a:cubicBezTo>
                    <a:pt x="205" y="183"/>
                    <a:pt x="229" y="179"/>
                    <a:pt x="252" y="170"/>
                  </a:cubicBezTo>
                  <a:cubicBezTo>
                    <a:pt x="303" y="152"/>
                    <a:pt x="360" y="101"/>
                    <a:pt x="309" y="51"/>
                  </a:cubicBezTo>
                  <a:cubicBezTo>
                    <a:pt x="271" y="17"/>
                    <a:pt x="22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451750" y="2810700"/>
              <a:ext cx="7900" cy="5500"/>
            </a:xfrm>
            <a:custGeom>
              <a:rect b="b" l="l" r="r" t="t"/>
              <a:pathLst>
                <a:path extrusionOk="0" h="220" w="316">
                  <a:moveTo>
                    <a:pt x="199" y="0"/>
                  </a:moveTo>
                  <a:cubicBezTo>
                    <a:pt x="183" y="0"/>
                    <a:pt x="169" y="3"/>
                    <a:pt x="158" y="8"/>
                  </a:cubicBezTo>
                  <a:cubicBezTo>
                    <a:pt x="168" y="3"/>
                    <a:pt x="169" y="1"/>
                    <a:pt x="165" y="1"/>
                  </a:cubicBezTo>
                  <a:cubicBezTo>
                    <a:pt x="154" y="1"/>
                    <a:pt x="107" y="15"/>
                    <a:pt x="107" y="15"/>
                  </a:cubicBezTo>
                  <a:cubicBezTo>
                    <a:pt x="88" y="27"/>
                    <a:pt x="63" y="34"/>
                    <a:pt x="44" y="46"/>
                  </a:cubicBezTo>
                  <a:cubicBezTo>
                    <a:pt x="19" y="59"/>
                    <a:pt x="0" y="84"/>
                    <a:pt x="0" y="109"/>
                  </a:cubicBezTo>
                  <a:cubicBezTo>
                    <a:pt x="0" y="116"/>
                    <a:pt x="0" y="122"/>
                    <a:pt x="0" y="122"/>
                  </a:cubicBezTo>
                  <a:cubicBezTo>
                    <a:pt x="6" y="188"/>
                    <a:pt x="87" y="220"/>
                    <a:pt x="164" y="220"/>
                  </a:cubicBezTo>
                  <a:cubicBezTo>
                    <a:pt x="241" y="220"/>
                    <a:pt x="316" y="188"/>
                    <a:pt x="309" y="128"/>
                  </a:cubicBezTo>
                  <a:cubicBezTo>
                    <a:pt x="303" y="109"/>
                    <a:pt x="297" y="90"/>
                    <a:pt x="290" y="78"/>
                  </a:cubicBezTo>
                  <a:cubicBezTo>
                    <a:pt x="284" y="71"/>
                    <a:pt x="284" y="65"/>
                    <a:pt x="278" y="59"/>
                  </a:cubicBezTo>
                  <a:cubicBezTo>
                    <a:pt x="282" y="18"/>
                    <a:pt x="238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471750" y="2817150"/>
              <a:ext cx="7700" cy="4850"/>
            </a:xfrm>
            <a:custGeom>
              <a:rect b="b" l="l" r="r" t="t"/>
              <a:pathLst>
                <a:path extrusionOk="0" h="194" w="308">
                  <a:moveTo>
                    <a:pt x="158" y="0"/>
                  </a:moveTo>
                  <a:cubicBezTo>
                    <a:pt x="88" y="0"/>
                    <a:pt x="17" y="27"/>
                    <a:pt x="7" y="85"/>
                  </a:cubicBezTo>
                  <a:lnTo>
                    <a:pt x="7" y="103"/>
                  </a:lnTo>
                  <a:cubicBezTo>
                    <a:pt x="1" y="162"/>
                    <a:pt x="74" y="193"/>
                    <a:pt x="149" y="193"/>
                  </a:cubicBezTo>
                  <a:cubicBezTo>
                    <a:pt x="220" y="193"/>
                    <a:pt x="291" y="165"/>
                    <a:pt x="298" y="103"/>
                  </a:cubicBezTo>
                  <a:cubicBezTo>
                    <a:pt x="298" y="97"/>
                    <a:pt x="298" y="97"/>
                    <a:pt x="298" y="91"/>
                  </a:cubicBezTo>
                  <a:cubicBezTo>
                    <a:pt x="307" y="32"/>
                    <a:pt x="234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466725" y="2806175"/>
              <a:ext cx="8225" cy="4725"/>
            </a:xfrm>
            <a:custGeom>
              <a:rect b="b" l="l" r="r" t="t"/>
              <a:pathLst>
                <a:path extrusionOk="0" h="189" w="329">
                  <a:moveTo>
                    <a:pt x="183" y="0"/>
                  </a:moveTo>
                  <a:cubicBezTo>
                    <a:pt x="120" y="0"/>
                    <a:pt x="0" y="19"/>
                    <a:pt x="26" y="107"/>
                  </a:cubicBezTo>
                  <a:cubicBezTo>
                    <a:pt x="41" y="158"/>
                    <a:pt x="89" y="188"/>
                    <a:pt x="143" y="188"/>
                  </a:cubicBezTo>
                  <a:cubicBezTo>
                    <a:pt x="156" y="188"/>
                    <a:pt x="170" y="187"/>
                    <a:pt x="183" y="183"/>
                  </a:cubicBezTo>
                  <a:cubicBezTo>
                    <a:pt x="202" y="177"/>
                    <a:pt x="215" y="170"/>
                    <a:pt x="234" y="158"/>
                  </a:cubicBezTo>
                  <a:lnTo>
                    <a:pt x="246" y="158"/>
                  </a:lnTo>
                  <a:cubicBezTo>
                    <a:pt x="284" y="145"/>
                    <a:pt x="328" y="107"/>
                    <a:pt x="309" y="63"/>
                  </a:cubicBezTo>
                  <a:cubicBezTo>
                    <a:pt x="284" y="13"/>
                    <a:pt x="227" y="6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480575" y="2799175"/>
              <a:ext cx="12175" cy="5850"/>
            </a:xfrm>
            <a:custGeom>
              <a:rect b="b" l="l" r="r" t="t"/>
              <a:pathLst>
                <a:path extrusionOk="0" h="234" w="487">
                  <a:moveTo>
                    <a:pt x="319" y="0"/>
                  </a:moveTo>
                  <a:cubicBezTo>
                    <a:pt x="284" y="0"/>
                    <a:pt x="251" y="6"/>
                    <a:pt x="228" y="15"/>
                  </a:cubicBezTo>
                  <a:cubicBezTo>
                    <a:pt x="254" y="15"/>
                    <a:pt x="241" y="15"/>
                    <a:pt x="203" y="22"/>
                  </a:cubicBezTo>
                  <a:lnTo>
                    <a:pt x="153" y="40"/>
                  </a:lnTo>
                  <a:cubicBezTo>
                    <a:pt x="121" y="59"/>
                    <a:pt x="96" y="85"/>
                    <a:pt x="71" y="110"/>
                  </a:cubicBezTo>
                  <a:cubicBezTo>
                    <a:pt x="1" y="189"/>
                    <a:pt x="117" y="234"/>
                    <a:pt x="211" y="234"/>
                  </a:cubicBezTo>
                  <a:cubicBezTo>
                    <a:pt x="244" y="234"/>
                    <a:pt x="273" y="228"/>
                    <a:pt x="291" y="217"/>
                  </a:cubicBezTo>
                  <a:cubicBezTo>
                    <a:pt x="298" y="211"/>
                    <a:pt x="304" y="211"/>
                    <a:pt x="310" y="204"/>
                  </a:cubicBezTo>
                  <a:cubicBezTo>
                    <a:pt x="355" y="204"/>
                    <a:pt x="399" y="198"/>
                    <a:pt x="437" y="173"/>
                  </a:cubicBezTo>
                  <a:cubicBezTo>
                    <a:pt x="468" y="167"/>
                    <a:pt x="487" y="135"/>
                    <a:pt x="487" y="104"/>
                  </a:cubicBezTo>
                  <a:cubicBezTo>
                    <a:pt x="487" y="29"/>
                    <a:pt x="398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491000" y="2829500"/>
              <a:ext cx="9950" cy="5000"/>
            </a:xfrm>
            <a:custGeom>
              <a:rect b="b" l="l" r="r" t="t"/>
              <a:pathLst>
                <a:path extrusionOk="0" h="200" w="398">
                  <a:moveTo>
                    <a:pt x="212" y="0"/>
                  </a:moveTo>
                  <a:cubicBezTo>
                    <a:pt x="162" y="0"/>
                    <a:pt x="111" y="16"/>
                    <a:pt x="83" y="45"/>
                  </a:cubicBezTo>
                  <a:lnTo>
                    <a:pt x="89" y="45"/>
                  </a:lnTo>
                  <a:lnTo>
                    <a:pt x="70" y="57"/>
                  </a:lnTo>
                  <a:cubicBezTo>
                    <a:pt x="1" y="127"/>
                    <a:pt x="102" y="183"/>
                    <a:pt x="165" y="196"/>
                  </a:cubicBezTo>
                  <a:cubicBezTo>
                    <a:pt x="173" y="198"/>
                    <a:pt x="185" y="199"/>
                    <a:pt x="199" y="199"/>
                  </a:cubicBezTo>
                  <a:cubicBezTo>
                    <a:pt x="273" y="199"/>
                    <a:pt x="397" y="168"/>
                    <a:pt x="360" y="83"/>
                  </a:cubicBezTo>
                  <a:lnTo>
                    <a:pt x="354" y="70"/>
                  </a:lnTo>
                  <a:cubicBezTo>
                    <a:pt x="330" y="22"/>
                    <a:pt x="271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448900" y="2849100"/>
              <a:ext cx="10600" cy="5575"/>
            </a:xfrm>
            <a:custGeom>
              <a:rect b="b" l="l" r="r" t="t"/>
              <a:pathLst>
                <a:path extrusionOk="0" h="223" w="424">
                  <a:moveTo>
                    <a:pt x="297" y="0"/>
                  </a:moveTo>
                  <a:cubicBezTo>
                    <a:pt x="224" y="0"/>
                    <a:pt x="151" y="16"/>
                    <a:pt x="89" y="49"/>
                  </a:cubicBezTo>
                  <a:cubicBezTo>
                    <a:pt x="1" y="99"/>
                    <a:pt x="45" y="175"/>
                    <a:pt x="114" y="207"/>
                  </a:cubicBezTo>
                  <a:cubicBezTo>
                    <a:pt x="139" y="217"/>
                    <a:pt x="170" y="223"/>
                    <a:pt x="200" y="223"/>
                  </a:cubicBezTo>
                  <a:cubicBezTo>
                    <a:pt x="261" y="223"/>
                    <a:pt x="324" y="200"/>
                    <a:pt x="354" y="150"/>
                  </a:cubicBezTo>
                  <a:cubicBezTo>
                    <a:pt x="373" y="125"/>
                    <a:pt x="354" y="81"/>
                    <a:pt x="392" y="68"/>
                  </a:cubicBezTo>
                  <a:cubicBezTo>
                    <a:pt x="423" y="49"/>
                    <a:pt x="392" y="11"/>
                    <a:pt x="366" y="5"/>
                  </a:cubicBezTo>
                  <a:cubicBezTo>
                    <a:pt x="344" y="2"/>
                    <a:pt x="3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456175" y="2830750"/>
              <a:ext cx="4900" cy="2775"/>
            </a:xfrm>
            <a:custGeom>
              <a:rect b="b" l="l" r="r" t="t"/>
              <a:pathLst>
                <a:path extrusionOk="0" h="111" w="196">
                  <a:moveTo>
                    <a:pt x="92" y="0"/>
                  </a:moveTo>
                  <a:cubicBezTo>
                    <a:pt x="54" y="0"/>
                    <a:pt x="12" y="11"/>
                    <a:pt x="12" y="45"/>
                  </a:cubicBezTo>
                  <a:cubicBezTo>
                    <a:pt x="12" y="51"/>
                    <a:pt x="12" y="58"/>
                    <a:pt x="12" y="64"/>
                  </a:cubicBezTo>
                  <a:cubicBezTo>
                    <a:pt x="1" y="100"/>
                    <a:pt x="33" y="110"/>
                    <a:pt x="67" y="110"/>
                  </a:cubicBezTo>
                  <a:cubicBezTo>
                    <a:pt x="87" y="110"/>
                    <a:pt x="108" y="107"/>
                    <a:pt x="120" y="102"/>
                  </a:cubicBezTo>
                  <a:cubicBezTo>
                    <a:pt x="126" y="96"/>
                    <a:pt x="132" y="96"/>
                    <a:pt x="145" y="96"/>
                  </a:cubicBezTo>
                  <a:cubicBezTo>
                    <a:pt x="195" y="77"/>
                    <a:pt x="189" y="26"/>
                    <a:pt x="139" y="7"/>
                  </a:cubicBezTo>
                  <a:cubicBezTo>
                    <a:pt x="128" y="3"/>
                    <a:pt x="11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35100" y="2831350"/>
              <a:ext cx="6050" cy="2925"/>
            </a:xfrm>
            <a:custGeom>
              <a:rect b="b" l="l" r="r" t="t"/>
              <a:pathLst>
                <a:path extrusionOk="0" h="117" w="242">
                  <a:moveTo>
                    <a:pt x="139" y="0"/>
                  </a:moveTo>
                  <a:cubicBezTo>
                    <a:pt x="131" y="0"/>
                    <a:pt x="123" y="1"/>
                    <a:pt x="117" y="2"/>
                  </a:cubicBezTo>
                  <a:cubicBezTo>
                    <a:pt x="117" y="2"/>
                    <a:pt x="117" y="2"/>
                    <a:pt x="117" y="2"/>
                  </a:cubicBezTo>
                  <a:lnTo>
                    <a:pt x="117" y="2"/>
                  </a:lnTo>
                  <a:cubicBezTo>
                    <a:pt x="77" y="6"/>
                    <a:pt x="0" y="37"/>
                    <a:pt x="42" y="84"/>
                  </a:cubicBezTo>
                  <a:cubicBezTo>
                    <a:pt x="67" y="103"/>
                    <a:pt x="92" y="116"/>
                    <a:pt x="124" y="116"/>
                  </a:cubicBezTo>
                  <a:cubicBezTo>
                    <a:pt x="127" y="116"/>
                    <a:pt x="131" y="117"/>
                    <a:pt x="134" y="117"/>
                  </a:cubicBezTo>
                  <a:cubicBezTo>
                    <a:pt x="174" y="117"/>
                    <a:pt x="241" y="88"/>
                    <a:pt x="210" y="45"/>
                  </a:cubicBezTo>
                  <a:lnTo>
                    <a:pt x="210" y="45"/>
                  </a:lnTo>
                  <a:cubicBezTo>
                    <a:pt x="211" y="44"/>
                    <a:pt x="212" y="43"/>
                    <a:pt x="212" y="40"/>
                  </a:cubicBezTo>
                  <a:cubicBezTo>
                    <a:pt x="217" y="10"/>
                    <a:pt x="171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433350" y="2804125"/>
              <a:ext cx="5375" cy="2725"/>
            </a:xfrm>
            <a:custGeom>
              <a:rect b="b" l="l" r="r" t="t"/>
              <a:pathLst>
                <a:path extrusionOk="0" h="109" w="215">
                  <a:moveTo>
                    <a:pt x="95" y="0"/>
                  </a:moveTo>
                  <a:cubicBezTo>
                    <a:pt x="69" y="0"/>
                    <a:pt x="43" y="11"/>
                    <a:pt x="30" y="38"/>
                  </a:cubicBezTo>
                  <a:lnTo>
                    <a:pt x="17" y="63"/>
                  </a:lnTo>
                  <a:cubicBezTo>
                    <a:pt x="0" y="97"/>
                    <a:pt x="42" y="108"/>
                    <a:pt x="80" y="108"/>
                  </a:cubicBezTo>
                  <a:cubicBezTo>
                    <a:pt x="98" y="108"/>
                    <a:pt x="116" y="105"/>
                    <a:pt x="124" y="101"/>
                  </a:cubicBezTo>
                  <a:lnTo>
                    <a:pt x="162" y="82"/>
                  </a:lnTo>
                  <a:cubicBezTo>
                    <a:pt x="214" y="52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419900" y="2847025"/>
              <a:ext cx="8050" cy="3475"/>
            </a:xfrm>
            <a:custGeom>
              <a:rect b="b" l="l" r="r" t="t"/>
              <a:pathLst>
                <a:path extrusionOk="0" h="139" w="322">
                  <a:moveTo>
                    <a:pt x="134" y="1"/>
                  </a:moveTo>
                  <a:cubicBezTo>
                    <a:pt x="91" y="1"/>
                    <a:pt x="45" y="14"/>
                    <a:pt x="25" y="50"/>
                  </a:cubicBezTo>
                  <a:cubicBezTo>
                    <a:pt x="0" y="107"/>
                    <a:pt x="95" y="138"/>
                    <a:pt x="139" y="138"/>
                  </a:cubicBezTo>
                  <a:cubicBezTo>
                    <a:pt x="221" y="138"/>
                    <a:pt x="322" y="56"/>
                    <a:pt x="202" y="12"/>
                  </a:cubicBezTo>
                  <a:cubicBezTo>
                    <a:pt x="184" y="5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408225" y="2867700"/>
              <a:ext cx="9800" cy="5775"/>
            </a:xfrm>
            <a:custGeom>
              <a:rect b="b" l="l" r="r" t="t"/>
              <a:pathLst>
                <a:path extrusionOk="0" h="231" w="392">
                  <a:moveTo>
                    <a:pt x="186" y="0"/>
                  </a:moveTo>
                  <a:cubicBezTo>
                    <a:pt x="121" y="0"/>
                    <a:pt x="55" y="29"/>
                    <a:pt x="7" y="81"/>
                  </a:cubicBezTo>
                  <a:cubicBezTo>
                    <a:pt x="0" y="100"/>
                    <a:pt x="0" y="119"/>
                    <a:pt x="7" y="138"/>
                  </a:cubicBezTo>
                  <a:cubicBezTo>
                    <a:pt x="26" y="175"/>
                    <a:pt x="70" y="201"/>
                    <a:pt x="114" y="207"/>
                  </a:cubicBezTo>
                  <a:lnTo>
                    <a:pt x="95" y="207"/>
                  </a:lnTo>
                  <a:cubicBezTo>
                    <a:pt x="127" y="220"/>
                    <a:pt x="170" y="230"/>
                    <a:pt x="213" y="230"/>
                  </a:cubicBezTo>
                  <a:cubicBezTo>
                    <a:pt x="272" y="230"/>
                    <a:pt x="331" y="211"/>
                    <a:pt x="360" y="156"/>
                  </a:cubicBezTo>
                  <a:cubicBezTo>
                    <a:pt x="360" y="156"/>
                    <a:pt x="360" y="150"/>
                    <a:pt x="360" y="150"/>
                  </a:cubicBezTo>
                  <a:cubicBezTo>
                    <a:pt x="391" y="87"/>
                    <a:pt x="328" y="43"/>
                    <a:pt x="284" y="24"/>
                  </a:cubicBezTo>
                  <a:lnTo>
                    <a:pt x="272" y="18"/>
                  </a:lnTo>
                  <a:cubicBezTo>
                    <a:pt x="244" y="6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409400" y="2872425"/>
              <a:ext cx="1050" cy="450"/>
            </a:xfrm>
            <a:custGeom>
              <a:rect b="b" l="l" r="r" t="t"/>
              <a:pathLst>
                <a:path extrusionOk="0" h="18" w="42">
                  <a:moveTo>
                    <a:pt x="6" y="0"/>
                  </a:moveTo>
                  <a:cubicBezTo>
                    <a:pt x="1" y="0"/>
                    <a:pt x="15" y="9"/>
                    <a:pt x="42" y="18"/>
                  </a:cubicBezTo>
                  <a:lnTo>
                    <a:pt x="23" y="5"/>
                  </a:lnTo>
                  <a:cubicBezTo>
                    <a:pt x="14" y="2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291850" y="3006750"/>
              <a:ext cx="7750" cy="4575"/>
            </a:xfrm>
            <a:custGeom>
              <a:rect b="b" l="l" r="r" t="t"/>
              <a:pathLst>
                <a:path extrusionOk="0" h="183" w="310">
                  <a:moveTo>
                    <a:pt x="194" y="0"/>
                  </a:moveTo>
                  <a:cubicBezTo>
                    <a:pt x="147" y="0"/>
                    <a:pt x="98" y="16"/>
                    <a:pt x="77" y="37"/>
                  </a:cubicBezTo>
                  <a:cubicBezTo>
                    <a:pt x="1" y="75"/>
                    <a:pt x="39" y="151"/>
                    <a:pt x="102" y="170"/>
                  </a:cubicBezTo>
                  <a:cubicBezTo>
                    <a:pt x="120" y="178"/>
                    <a:pt x="147" y="183"/>
                    <a:pt x="176" y="183"/>
                  </a:cubicBezTo>
                  <a:cubicBezTo>
                    <a:pt x="237" y="183"/>
                    <a:pt x="306" y="161"/>
                    <a:pt x="310" y="100"/>
                  </a:cubicBezTo>
                  <a:cubicBezTo>
                    <a:pt x="310" y="88"/>
                    <a:pt x="310" y="75"/>
                    <a:pt x="304" y="63"/>
                  </a:cubicBezTo>
                  <a:cubicBezTo>
                    <a:pt x="291" y="17"/>
                    <a:pt x="243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309275" y="3016700"/>
              <a:ext cx="5450" cy="2775"/>
            </a:xfrm>
            <a:custGeom>
              <a:rect b="b" l="l" r="r" t="t"/>
              <a:pathLst>
                <a:path extrusionOk="0" h="111" w="218">
                  <a:moveTo>
                    <a:pt x="88" y="0"/>
                  </a:moveTo>
                  <a:cubicBezTo>
                    <a:pt x="45" y="0"/>
                    <a:pt x="1" y="13"/>
                    <a:pt x="17" y="49"/>
                  </a:cubicBezTo>
                  <a:cubicBezTo>
                    <a:pt x="29" y="68"/>
                    <a:pt x="42" y="87"/>
                    <a:pt x="61" y="100"/>
                  </a:cubicBezTo>
                  <a:cubicBezTo>
                    <a:pt x="72" y="106"/>
                    <a:pt x="96" y="111"/>
                    <a:pt x="122" y="111"/>
                  </a:cubicBezTo>
                  <a:cubicBezTo>
                    <a:pt x="168" y="111"/>
                    <a:pt x="218" y="96"/>
                    <a:pt x="193" y="56"/>
                  </a:cubicBezTo>
                  <a:cubicBezTo>
                    <a:pt x="181" y="37"/>
                    <a:pt x="168" y="18"/>
                    <a:pt x="149" y="11"/>
                  </a:cubicBezTo>
                  <a:cubicBezTo>
                    <a:pt x="137" y="5"/>
                    <a:pt x="113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295575" y="3030800"/>
              <a:ext cx="6725" cy="3550"/>
            </a:xfrm>
            <a:custGeom>
              <a:rect b="b" l="l" r="r" t="t"/>
              <a:pathLst>
                <a:path extrusionOk="0" h="142" w="269">
                  <a:moveTo>
                    <a:pt x="187" y="0"/>
                  </a:moveTo>
                  <a:cubicBezTo>
                    <a:pt x="180" y="0"/>
                    <a:pt x="173" y="1"/>
                    <a:pt x="167" y="2"/>
                  </a:cubicBezTo>
                  <a:lnTo>
                    <a:pt x="180" y="9"/>
                  </a:lnTo>
                  <a:cubicBezTo>
                    <a:pt x="169" y="6"/>
                    <a:pt x="159" y="5"/>
                    <a:pt x="148" y="5"/>
                  </a:cubicBezTo>
                  <a:cubicBezTo>
                    <a:pt x="109" y="5"/>
                    <a:pt x="72" y="23"/>
                    <a:pt x="47" y="53"/>
                  </a:cubicBezTo>
                  <a:lnTo>
                    <a:pt x="35" y="66"/>
                  </a:lnTo>
                  <a:cubicBezTo>
                    <a:pt x="1" y="121"/>
                    <a:pt x="76" y="142"/>
                    <a:pt x="140" y="142"/>
                  </a:cubicBezTo>
                  <a:cubicBezTo>
                    <a:pt x="171" y="142"/>
                    <a:pt x="199" y="137"/>
                    <a:pt x="211" y="129"/>
                  </a:cubicBezTo>
                  <a:lnTo>
                    <a:pt x="230" y="122"/>
                  </a:lnTo>
                  <a:cubicBezTo>
                    <a:pt x="256" y="103"/>
                    <a:pt x="268" y="91"/>
                    <a:pt x="262" y="59"/>
                  </a:cubicBezTo>
                  <a:cubicBezTo>
                    <a:pt x="262" y="47"/>
                    <a:pt x="256" y="40"/>
                    <a:pt x="249" y="34"/>
                  </a:cubicBezTo>
                  <a:cubicBezTo>
                    <a:pt x="244" y="10"/>
                    <a:pt x="213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278775" y="3034725"/>
              <a:ext cx="9325" cy="4825"/>
            </a:xfrm>
            <a:custGeom>
              <a:rect b="b" l="l" r="r" t="t"/>
              <a:pathLst>
                <a:path extrusionOk="0" h="193" w="373">
                  <a:moveTo>
                    <a:pt x="180" y="0"/>
                  </a:moveTo>
                  <a:cubicBezTo>
                    <a:pt x="155" y="0"/>
                    <a:pt x="131" y="5"/>
                    <a:pt x="108" y="16"/>
                  </a:cubicBezTo>
                  <a:cubicBezTo>
                    <a:pt x="57" y="28"/>
                    <a:pt x="0" y="85"/>
                    <a:pt x="51" y="142"/>
                  </a:cubicBezTo>
                  <a:cubicBezTo>
                    <a:pt x="89" y="176"/>
                    <a:pt x="138" y="192"/>
                    <a:pt x="189" y="192"/>
                  </a:cubicBezTo>
                  <a:cubicBezTo>
                    <a:pt x="214" y="192"/>
                    <a:pt x="240" y="188"/>
                    <a:pt x="265" y="180"/>
                  </a:cubicBezTo>
                  <a:cubicBezTo>
                    <a:pt x="316" y="161"/>
                    <a:pt x="373" y="104"/>
                    <a:pt x="322" y="54"/>
                  </a:cubicBezTo>
                  <a:cubicBezTo>
                    <a:pt x="280" y="20"/>
                    <a:pt x="230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282250" y="3021975"/>
              <a:ext cx="7075" cy="3475"/>
            </a:xfrm>
            <a:custGeom>
              <a:rect b="b" l="l" r="r" t="t"/>
              <a:pathLst>
                <a:path extrusionOk="0" h="139" w="283">
                  <a:moveTo>
                    <a:pt x="146" y="1"/>
                  </a:moveTo>
                  <a:cubicBezTo>
                    <a:pt x="125" y="1"/>
                    <a:pt x="106" y="4"/>
                    <a:pt x="95" y="9"/>
                  </a:cubicBezTo>
                  <a:cubicBezTo>
                    <a:pt x="0" y="40"/>
                    <a:pt x="44" y="116"/>
                    <a:pt x="120" y="135"/>
                  </a:cubicBezTo>
                  <a:cubicBezTo>
                    <a:pt x="135" y="137"/>
                    <a:pt x="152" y="139"/>
                    <a:pt x="169" y="139"/>
                  </a:cubicBezTo>
                  <a:cubicBezTo>
                    <a:pt x="208" y="139"/>
                    <a:pt x="246" y="128"/>
                    <a:pt x="259" y="84"/>
                  </a:cubicBezTo>
                  <a:cubicBezTo>
                    <a:pt x="282" y="24"/>
                    <a:pt x="20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301050" y="3050800"/>
              <a:ext cx="725" cy="325"/>
            </a:xfrm>
            <a:custGeom>
              <a:rect b="b" l="l" r="r" t="t"/>
              <a:pathLst>
                <a:path extrusionOk="0" h="13" w="29">
                  <a:moveTo>
                    <a:pt x="16" y="1"/>
                  </a:moveTo>
                  <a:cubicBezTo>
                    <a:pt x="9" y="1"/>
                    <a:pt x="1" y="5"/>
                    <a:pt x="5" y="10"/>
                  </a:cubicBezTo>
                  <a:cubicBezTo>
                    <a:pt x="7" y="12"/>
                    <a:pt x="10" y="12"/>
                    <a:pt x="13" y="12"/>
                  </a:cubicBezTo>
                  <a:cubicBezTo>
                    <a:pt x="20" y="12"/>
                    <a:pt x="28" y="8"/>
                    <a:pt x="24" y="3"/>
                  </a:cubicBezTo>
                  <a:cubicBezTo>
                    <a:pt x="22" y="2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287200" y="3058825"/>
              <a:ext cx="7375" cy="3900"/>
            </a:xfrm>
            <a:custGeom>
              <a:rect b="b" l="l" r="r" t="t"/>
              <a:pathLst>
                <a:path extrusionOk="0" h="156" w="295">
                  <a:moveTo>
                    <a:pt x="110" y="0"/>
                  </a:moveTo>
                  <a:cubicBezTo>
                    <a:pt x="56" y="0"/>
                    <a:pt x="1" y="19"/>
                    <a:pt x="17" y="73"/>
                  </a:cubicBezTo>
                  <a:lnTo>
                    <a:pt x="29" y="105"/>
                  </a:lnTo>
                  <a:cubicBezTo>
                    <a:pt x="42" y="144"/>
                    <a:pt x="96" y="156"/>
                    <a:pt x="145" y="156"/>
                  </a:cubicBezTo>
                  <a:cubicBezTo>
                    <a:pt x="168" y="156"/>
                    <a:pt x="190" y="153"/>
                    <a:pt x="206" y="149"/>
                  </a:cubicBezTo>
                  <a:cubicBezTo>
                    <a:pt x="250" y="137"/>
                    <a:pt x="294" y="73"/>
                    <a:pt x="231" y="36"/>
                  </a:cubicBezTo>
                  <a:lnTo>
                    <a:pt x="193" y="17"/>
                  </a:lnTo>
                  <a:cubicBezTo>
                    <a:pt x="176" y="7"/>
                    <a:pt x="143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313225" y="3056425"/>
              <a:ext cx="6875" cy="4075"/>
            </a:xfrm>
            <a:custGeom>
              <a:rect b="b" l="l" r="r" t="t"/>
              <a:pathLst>
                <a:path extrusionOk="0" h="163" w="275">
                  <a:moveTo>
                    <a:pt x="127" y="1"/>
                  </a:moveTo>
                  <a:cubicBezTo>
                    <a:pt x="97" y="1"/>
                    <a:pt x="67" y="9"/>
                    <a:pt x="41" y="24"/>
                  </a:cubicBezTo>
                  <a:cubicBezTo>
                    <a:pt x="16" y="37"/>
                    <a:pt x="4" y="56"/>
                    <a:pt x="4" y="81"/>
                  </a:cubicBezTo>
                  <a:cubicBezTo>
                    <a:pt x="4" y="89"/>
                    <a:pt x="6" y="98"/>
                    <a:pt x="10" y="106"/>
                  </a:cubicBezTo>
                  <a:lnTo>
                    <a:pt x="10" y="106"/>
                  </a:lnTo>
                  <a:cubicBezTo>
                    <a:pt x="10" y="108"/>
                    <a:pt x="10" y="110"/>
                    <a:pt x="10" y="113"/>
                  </a:cubicBezTo>
                  <a:cubicBezTo>
                    <a:pt x="1" y="149"/>
                    <a:pt x="57" y="162"/>
                    <a:pt x="99" y="162"/>
                  </a:cubicBezTo>
                  <a:cubicBezTo>
                    <a:pt x="115" y="162"/>
                    <a:pt x="129" y="160"/>
                    <a:pt x="136" y="157"/>
                  </a:cubicBezTo>
                  <a:cubicBezTo>
                    <a:pt x="168" y="157"/>
                    <a:pt x="193" y="151"/>
                    <a:pt x="212" y="138"/>
                  </a:cubicBezTo>
                  <a:cubicBezTo>
                    <a:pt x="275" y="125"/>
                    <a:pt x="275" y="43"/>
                    <a:pt x="218" y="24"/>
                  </a:cubicBezTo>
                  <a:cubicBezTo>
                    <a:pt x="190" y="9"/>
                    <a:pt x="158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323575" y="3031450"/>
              <a:ext cx="4050" cy="1700"/>
            </a:xfrm>
            <a:custGeom>
              <a:rect b="b" l="l" r="r" t="t"/>
              <a:pathLst>
                <a:path extrusionOk="0" h="68" w="162">
                  <a:moveTo>
                    <a:pt x="86" y="0"/>
                  </a:moveTo>
                  <a:cubicBezTo>
                    <a:pt x="45" y="0"/>
                    <a:pt x="1" y="22"/>
                    <a:pt x="31" y="52"/>
                  </a:cubicBezTo>
                  <a:cubicBezTo>
                    <a:pt x="42" y="63"/>
                    <a:pt x="61" y="68"/>
                    <a:pt x="81" y="68"/>
                  </a:cubicBezTo>
                  <a:cubicBezTo>
                    <a:pt x="121" y="68"/>
                    <a:pt x="161" y="48"/>
                    <a:pt x="132" y="14"/>
                  </a:cubicBezTo>
                  <a:cubicBezTo>
                    <a:pt x="122" y="5"/>
                    <a:pt x="105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304950" y="3046850"/>
              <a:ext cx="8525" cy="4825"/>
            </a:xfrm>
            <a:custGeom>
              <a:rect b="b" l="l" r="r" t="t"/>
              <a:pathLst>
                <a:path extrusionOk="0" h="193" w="341">
                  <a:moveTo>
                    <a:pt x="219" y="0"/>
                  </a:moveTo>
                  <a:cubicBezTo>
                    <a:pt x="194" y="0"/>
                    <a:pt x="170" y="4"/>
                    <a:pt x="152" y="10"/>
                  </a:cubicBezTo>
                  <a:cubicBezTo>
                    <a:pt x="127" y="16"/>
                    <a:pt x="101" y="23"/>
                    <a:pt x="76" y="35"/>
                  </a:cubicBezTo>
                  <a:cubicBezTo>
                    <a:pt x="0" y="73"/>
                    <a:pt x="38" y="155"/>
                    <a:pt x="108" y="180"/>
                  </a:cubicBezTo>
                  <a:cubicBezTo>
                    <a:pt x="131" y="187"/>
                    <a:pt x="164" y="193"/>
                    <a:pt x="197" y="193"/>
                  </a:cubicBezTo>
                  <a:cubicBezTo>
                    <a:pt x="254" y="193"/>
                    <a:pt x="312" y="178"/>
                    <a:pt x="328" y="130"/>
                  </a:cubicBezTo>
                  <a:cubicBezTo>
                    <a:pt x="335" y="111"/>
                    <a:pt x="341" y="92"/>
                    <a:pt x="341" y="79"/>
                  </a:cubicBezTo>
                  <a:cubicBezTo>
                    <a:pt x="332" y="19"/>
                    <a:pt x="274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4" name="Google Shape;364;p2"/>
          <p:cNvSpPr txBox="1"/>
          <p:nvPr>
            <p:ph idx="1" type="subTitle"/>
          </p:nvPr>
        </p:nvSpPr>
        <p:spPr>
          <a:xfrm>
            <a:off x="3337688" y="3208425"/>
            <a:ext cx="24687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65" name="Google Shape;365;p2"/>
          <p:cNvSpPr txBox="1"/>
          <p:nvPr>
            <p:ph type="ctrTitle"/>
          </p:nvPr>
        </p:nvSpPr>
        <p:spPr>
          <a:xfrm>
            <a:off x="1234750" y="1432550"/>
            <a:ext cx="6674400" cy="171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number">
  <p:cSld name="BIG_NUMBER">
    <p:spTree>
      <p:nvGrpSpPr>
        <p:cNvPr id="1200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p11"/>
          <p:cNvSpPr txBox="1"/>
          <p:nvPr>
            <p:ph hasCustomPrompt="1" type="title"/>
          </p:nvPr>
        </p:nvSpPr>
        <p:spPr>
          <a:xfrm>
            <a:off x="311700" y="1175200"/>
            <a:ext cx="8520600" cy="1963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02" name="Google Shape;1202;p11"/>
          <p:cNvSpPr txBox="1"/>
          <p:nvPr>
            <p:ph idx="1" type="subTitle"/>
          </p:nvPr>
        </p:nvSpPr>
        <p:spPr>
          <a:xfrm>
            <a:off x="3181251" y="3446350"/>
            <a:ext cx="2701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grpSp>
        <p:nvGrpSpPr>
          <p:cNvPr id="1203" name="Google Shape;1203;p11"/>
          <p:cNvGrpSpPr/>
          <p:nvPr/>
        </p:nvGrpSpPr>
        <p:grpSpPr>
          <a:xfrm>
            <a:off x="7163936" y="3993733"/>
            <a:ext cx="1017891" cy="1184601"/>
            <a:chOff x="906800" y="2986175"/>
            <a:chExt cx="430325" cy="500825"/>
          </a:xfrm>
        </p:grpSpPr>
        <p:sp>
          <p:nvSpPr>
            <p:cNvPr id="1204" name="Google Shape;1204;p11"/>
            <p:cNvSpPr/>
            <p:nvPr/>
          </p:nvSpPr>
          <p:spPr>
            <a:xfrm>
              <a:off x="906800" y="2986175"/>
              <a:ext cx="430325" cy="500825"/>
            </a:xfrm>
            <a:custGeom>
              <a:rect b="b" l="l" r="r" t="t"/>
              <a:pathLst>
                <a:path extrusionOk="0" h="20033" w="17213">
                  <a:moveTo>
                    <a:pt x="3703" y="0"/>
                  </a:moveTo>
                  <a:cubicBezTo>
                    <a:pt x="2022" y="0"/>
                    <a:pt x="777" y="805"/>
                    <a:pt x="430" y="2721"/>
                  </a:cubicBezTo>
                  <a:cubicBezTo>
                    <a:pt x="1" y="5136"/>
                    <a:pt x="890" y="8012"/>
                    <a:pt x="1723" y="10232"/>
                  </a:cubicBezTo>
                  <a:cubicBezTo>
                    <a:pt x="2505" y="12326"/>
                    <a:pt x="3564" y="14313"/>
                    <a:pt x="4857" y="16136"/>
                  </a:cubicBezTo>
                  <a:cubicBezTo>
                    <a:pt x="5999" y="17738"/>
                    <a:pt x="7430" y="19270"/>
                    <a:pt x="9392" y="19680"/>
                  </a:cubicBezTo>
                  <a:cubicBezTo>
                    <a:pt x="9943" y="19902"/>
                    <a:pt x="10511" y="20033"/>
                    <a:pt x="11073" y="20033"/>
                  </a:cubicBezTo>
                  <a:cubicBezTo>
                    <a:pt x="11855" y="20033"/>
                    <a:pt x="12624" y="19779"/>
                    <a:pt x="13321" y="19163"/>
                  </a:cubicBezTo>
                  <a:cubicBezTo>
                    <a:pt x="14778" y="17876"/>
                    <a:pt x="15541" y="15682"/>
                    <a:pt x="16185" y="13903"/>
                  </a:cubicBezTo>
                  <a:cubicBezTo>
                    <a:pt x="16941" y="11822"/>
                    <a:pt x="17213" y="9488"/>
                    <a:pt x="16639" y="7331"/>
                  </a:cubicBezTo>
                  <a:cubicBezTo>
                    <a:pt x="15976" y="4859"/>
                    <a:pt x="14147" y="3352"/>
                    <a:pt x="11915" y="2292"/>
                  </a:cubicBezTo>
                  <a:cubicBezTo>
                    <a:pt x="9613" y="1214"/>
                    <a:pt x="7172" y="469"/>
                    <a:pt x="4662" y="78"/>
                  </a:cubicBezTo>
                  <a:cubicBezTo>
                    <a:pt x="4330" y="27"/>
                    <a:pt x="4009" y="0"/>
                    <a:pt x="37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11"/>
            <p:cNvSpPr/>
            <p:nvPr/>
          </p:nvSpPr>
          <p:spPr>
            <a:xfrm>
              <a:off x="946225" y="3049700"/>
              <a:ext cx="14525" cy="19750"/>
            </a:xfrm>
            <a:custGeom>
              <a:rect b="b" l="l" r="r" t="t"/>
              <a:pathLst>
                <a:path extrusionOk="0" h="790" w="581">
                  <a:moveTo>
                    <a:pt x="271" y="1"/>
                  </a:moveTo>
                  <a:cubicBezTo>
                    <a:pt x="179" y="1"/>
                    <a:pt x="129" y="75"/>
                    <a:pt x="95" y="155"/>
                  </a:cubicBezTo>
                  <a:cubicBezTo>
                    <a:pt x="89" y="161"/>
                    <a:pt x="89" y="174"/>
                    <a:pt x="83" y="180"/>
                  </a:cubicBezTo>
                  <a:cubicBezTo>
                    <a:pt x="1" y="363"/>
                    <a:pt x="102" y="722"/>
                    <a:pt x="316" y="779"/>
                  </a:cubicBezTo>
                  <a:lnTo>
                    <a:pt x="335" y="785"/>
                  </a:lnTo>
                  <a:cubicBezTo>
                    <a:pt x="348" y="788"/>
                    <a:pt x="360" y="790"/>
                    <a:pt x="372" y="790"/>
                  </a:cubicBezTo>
                  <a:cubicBezTo>
                    <a:pt x="459" y="790"/>
                    <a:pt x="521" y="712"/>
                    <a:pt x="543" y="634"/>
                  </a:cubicBezTo>
                  <a:cubicBezTo>
                    <a:pt x="581" y="508"/>
                    <a:pt x="575" y="369"/>
                    <a:pt x="524" y="243"/>
                  </a:cubicBezTo>
                  <a:cubicBezTo>
                    <a:pt x="486" y="148"/>
                    <a:pt x="411" y="29"/>
                    <a:pt x="303" y="3"/>
                  </a:cubicBezTo>
                  <a:cubicBezTo>
                    <a:pt x="292" y="1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958275" y="3034300"/>
              <a:ext cx="10900" cy="9775"/>
            </a:xfrm>
            <a:custGeom>
              <a:rect b="b" l="l" r="r" t="t"/>
              <a:pathLst>
                <a:path extrusionOk="0" h="391" w="436">
                  <a:moveTo>
                    <a:pt x="219" y="0"/>
                  </a:moveTo>
                  <a:cubicBezTo>
                    <a:pt x="215" y="0"/>
                    <a:pt x="210" y="1"/>
                    <a:pt x="206" y="1"/>
                  </a:cubicBezTo>
                  <a:lnTo>
                    <a:pt x="149" y="8"/>
                  </a:lnTo>
                  <a:cubicBezTo>
                    <a:pt x="1" y="19"/>
                    <a:pt x="71" y="390"/>
                    <a:pt x="206" y="390"/>
                  </a:cubicBezTo>
                  <a:cubicBezTo>
                    <a:pt x="214" y="390"/>
                    <a:pt x="223" y="389"/>
                    <a:pt x="231" y="386"/>
                  </a:cubicBezTo>
                  <a:lnTo>
                    <a:pt x="282" y="367"/>
                  </a:lnTo>
                  <a:cubicBezTo>
                    <a:pt x="435" y="324"/>
                    <a:pt x="36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981225" y="3044350"/>
              <a:ext cx="7075" cy="9175"/>
            </a:xfrm>
            <a:custGeom>
              <a:rect b="b" l="l" r="r" t="t"/>
              <a:pathLst>
                <a:path extrusionOk="0" h="367" w="283">
                  <a:moveTo>
                    <a:pt x="133" y="0"/>
                  </a:moveTo>
                  <a:cubicBezTo>
                    <a:pt x="131" y="0"/>
                    <a:pt x="129" y="1"/>
                    <a:pt x="127" y="3"/>
                  </a:cubicBezTo>
                  <a:lnTo>
                    <a:pt x="95" y="15"/>
                  </a:lnTo>
                  <a:cubicBezTo>
                    <a:pt x="89" y="22"/>
                    <a:pt x="83" y="28"/>
                    <a:pt x="76" y="41"/>
                  </a:cubicBezTo>
                  <a:cubicBezTo>
                    <a:pt x="1" y="116"/>
                    <a:pt x="64" y="299"/>
                    <a:pt x="140" y="350"/>
                  </a:cubicBezTo>
                  <a:cubicBezTo>
                    <a:pt x="158" y="362"/>
                    <a:pt x="175" y="367"/>
                    <a:pt x="189" y="367"/>
                  </a:cubicBezTo>
                  <a:cubicBezTo>
                    <a:pt x="266" y="367"/>
                    <a:pt x="283" y="219"/>
                    <a:pt x="272" y="161"/>
                  </a:cubicBezTo>
                  <a:cubicBezTo>
                    <a:pt x="259" y="104"/>
                    <a:pt x="228" y="53"/>
                    <a:pt x="184" y="15"/>
                  </a:cubicBezTo>
                  <a:cubicBezTo>
                    <a:pt x="171" y="9"/>
                    <a:pt x="158" y="3"/>
                    <a:pt x="152" y="3"/>
                  </a:cubicBezTo>
                  <a:lnTo>
                    <a:pt x="146" y="3"/>
                  </a:lnTo>
                  <a:cubicBezTo>
                    <a:pt x="142" y="3"/>
                    <a:pt x="13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975425" y="3055075"/>
              <a:ext cx="4725" cy="6575"/>
            </a:xfrm>
            <a:custGeom>
              <a:rect b="b" l="l" r="r" t="t"/>
              <a:pathLst>
                <a:path extrusionOk="0" h="263" w="189">
                  <a:moveTo>
                    <a:pt x="84" y="1"/>
                  </a:moveTo>
                  <a:cubicBezTo>
                    <a:pt x="48" y="1"/>
                    <a:pt x="13" y="24"/>
                    <a:pt x="6" y="66"/>
                  </a:cubicBezTo>
                  <a:cubicBezTo>
                    <a:pt x="1" y="116"/>
                    <a:pt x="56" y="262"/>
                    <a:pt x="113" y="262"/>
                  </a:cubicBezTo>
                  <a:cubicBezTo>
                    <a:pt x="128" y="262"/>
                    <a:pt x="143" y="253"/>
                    <a:pt x="157" y="230"/>
                  </a:cubicBezTo>
                  <a:cubicBezTo>
                    <a:pt x="189" y="167"/>
                    <a:pt x="182" y="91"/>
                    <a:pt x="151" y="34"/>
                  </a:cubicBezTo>
                  <a:cubicBezTo>
                    <a:pt x="133" y="11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1010850" y="3209825"/>
              <a:ext cx="6525" cy="8125"/>
            </a:xfrm>
            <a:custGeom>
              <a:rect b="b" l="l" r="r" t="t"/>
              <a:pathLst>
                <a:path extrusionOk="0" h="325" w="261">
                  <a:moveTo>
                    <a:pt x="105" y="1"/>
                  </a:moveTo>
                  <a:cubicBezTo>
                    <a:pt x="86" y="1"/>
                    <a:pt x="68" y="12"/>
                    <a:pt x="52" y="38"/>
                  </a:cubicBezTo>
                  <a:cubicBezTo>
                    <a:pt x="0" y="115"/>
                    <a:pt x="76" y="324"/>
                    <a:pt x="157" y="324"/>
                  </a:cubicBezTo>
                  <a:cubicBezTo>
                    <a:pt x="174" y="324"/>
                    <a:pt x="193" y="314"/>
                    <a:pt x="210" y="290"/>
                  </a:cubicBezTo>
                  <a:cubicBezTo>
                    <a:pt x="261" y="208"/>
                    <a:pt x="183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1029800" y="3207750"/>
              <a:ext cx="5475" cy="5900"/>
            </a:xfrm>
            <a:custGeom>
              <a:rect b="b" l="l" r="r" t="t"/>
              <a:pathLst>
                <a:path extrusionOk="0" h="236" w="219">
                  <a:moveTo>
                    <a:pt x="123" y="1"/>
                  </a:moveTo>
                  <a:cubicBezTo>
                    <a:pt x="111" y="1"/>
                    <a:pt x="99" y="8"/>
                    <a:pt x="89" y="26"/>
                  </a:cubicBezTo>
                  <a:cubicBezTo>
                    <a:pt x="76" y="45"/>
                    <a:pt x="63" y="58"/>
                    <a:pt x="44" y="64"/>
                  </a:cubicBezTo>
                  <a:cubicBezTo>
                    <a:pt x="0" y="83"/>
                    <a:pt x="26" y="203"/>
                    <a:pt x="76" y="209"/>
                  </a:cubicBezTo>
                  <a:cubicBezTo>
                    <a:pt x="95" y="209"/>
                    <a:pt x="114" y="209"/>
                    <a:pt x="126" y="222"/>
                  </a:cubicBezTo>
                  <a:cubicBezTo>
                    <a:pt x="139" y="231"/>
                    <a:pt x="151" y="236"/>
                    <a:pt x="161" y="236"/>
                  </a:cubicBezTo>
                  <a:cubicBezTo>
                    <a:pt x="208" y="236"/>
                    <a:pt x="219" y="138"/>
                    <a:pt x="208" y="102"/>
                  </a:cubicBezTo>
                  <a:cubicBezTo>
                    <a:pt x="199" y="73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11"/>
            <p:cNvSpPr/>
            <p:nvPr/>
          </p:nvSpPr>
          <p:spPr>
            <a:xfrm>
              <a:off x="1018450" y="3187300"/>
              <a:ext cx="6600" cy="8700"/>
            </a:xfrm>
            <a:custGeom>
              <a:rect b="b" l="l" r="r" t="t"/>
              <a:pathLst>
                <a:path extrusionOk="0" h="348" w="264">
                  <a:moveTo>
                    <a:pt x="155" y="0"/>
                  </a:moveTo>
                  <a:cubicBezTo>
                    <a:pt x="148" y="0"/>
                    <a:pt x="141" y="2"/>
                    <a:pt x="133" y="5"/>
                  </a:cubicBezTo>
                  <a:lnTo>
                    <a:pt x="101" y="18"/>
                  </a:lnTo>
                  <a:cubicBezTo>
                    <a:pt x="0" y="62"/>
                    <a:pt x="25" y="213"/>
                    <a:pt x="70" y="289"/>
                  </a:cubicBezTo>
                  <a:cubicBezTo>
                    <a:pt x="96" y="329"/>
                    <a:pt x="129" y="348"/>
                    <a:pt x="158" y="348"/>
                  </a:cubicBezTo>
                  <a:cubicBezTo>
                    <a:pt x="199" y="348"/>
                    <a:pt x="235" y="313"/>
                    <a:pt x="246" y="251"/>
                  </a:cubicBezTo>
                  <a:cubicBezTo>
                    <a:pt x="246" y="232"/>
                    <a:pt x="252" y="220"/>
                    <a:pt x="252" y="201"/>
                  </a:cubicBezTo>
                  <a:cubicBezTo>
                    <a:pt x="264" y="161"/>
                    <a:pt x="228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11"/>
            <p:cNvSpPr/>
            <p:nvPr/>
          </p:nvSpPr>
          <p:spPr>
            <a:xfrm>
              <a:off x="987425" y="3182075"/>
              <a:ext cx="6125" cy="7500"/>
            </a:xfrm>
            <a:custGeom>
              <a:rect b="b" l="l" r="r" t="t"/>
              <a:pathLst>
                <a:path extrusionOk="0" h="300" w="245">
                  <a:moveTo>
                    <a:pt x="80" y="0"/>
                  </a:moveTo>
                  <a:cubicBezTo>
                    <a:pt x="46" y="0"/>
                    <a:pt x="17" y="26"/>
                    <a:pt x="11" y="88"/>
                  </a:cubicBezTo>
                  <a:cubicBezTo>
                    <a:pt x="1" y="137"/>
                    <a:pt x="40" y="300"/>
                    <a:pt x="115" y="300"/>
                  </a:cubicBezTo>
                  <a:cubicBezTo>
                    <a:pt x="128" y="300"/>
                    <a:pt x="142" y="295"/>
                    <a:pt x="156" y="284"/>
                  </a:cubicBezTo>
                  <a:lnTo>
                    <a:pt x="163" y="284"/>
                  </a:lnTo>
                  <a:cubicBezTo>
                    <a:pt x="245" y="271"/>
                    <a:pt x="213" y="139"/>
                    <a:pt x="188" y="101"/>
                  </a:cubicBezTo>
                  <a:cubicBezTo>
                    <a:pt x="182" y="94"/>
                    <a:pt x="182" y="88"/>
                    <a:pt x="182" y="88"/>
                  </a:cubicBezTo>
                  <a:cubicBezTo>
                    <a:pt x="161" y="34"/>
                    <a:pt x="118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987225" y="3235675"/>
              <a:ext cx="11050" cy="15000"/>
            </a:xfrm>
            <a:custGeom>
              <a:rect b="b" l="l" r="r" t="t"/>
              <a:pathLst>
                <a:path extrusionOk="0" h="600" w="442">
                  <a:moveTo>
                    <a:pt x="139" y="0"/>
                  </a:moveTo>
                  <a:cubicBezTo>
                    <a:pt x="0" y="0"/>
                    <a:pt x="7" y="259"/>
                    <a:pt x="26" y="341"/>
                  </a:cubicBezTo>
                  <a:cubicBezTo>
                    <a:pt x="50" y="464"/>
                    <a:pt x="123" y="600"/>
                    <a:pt x="262" y="600"/>
                  </a:cubicBezTo>
                  <a:cubicBezTo>
                    <a:pt x="265" y="600"/>
                    <a:pt x="268" y="599"/>
                    <a:pt x="272" y="599"/>
                  </a:cubicBezTo>
                  <a:cubicBezTo>
                    <a:pt x="316" y="599"/>
                    <a:pt x="360" y="568"/>
                    <a:pt x="379" y="524"/>
                  </a:cubicBezTo>
                  <a:cubicBezTo>
                    <a:pt x="442" y="398"/>
                    <a:pt x="429" y="246"/>
                    <a:pt x="354" y="126"/>
                  </a:cubicBezTo>
                  <a:cubicBezTo>
                    <a:pt x="316" y="51"/>
                    <a:pt x="227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1022375" y="3247950"/>
              <a:ext cx="7525" cy="10125"/>
            </a:xfrm>
            <a:custGeom>
              <a:rect b="b" l="l" r="r" t="t"/>
              <a:pathLst>
                <a:path extrusionOk="0" h="405" w="301">
                  <a:moveTo>
                    <a:pt x="160" y="0"/>
                  </a:moveTo>
                  <a:cubicBezTo>
                    <a:pt x="144" y="0"/>
                    <a:pt x="127" y="6"/>
                    <a:pt x="108" y="20"/>
                  </a:cubicBezTo>
                  <a:lnTo>
                    <a:pt x="89" y="33"/>
                  </a:lnTo>
                  <a:cubicBezTo>
                    <a:pt x="1" y="102"/>
                    <a:pt x="32" y="253"/>
                    <a:pt x="83" y="335"/>
                  </a:cubicBezTo>
                  <a:cubicBezTo>
                    <a:pt x="107" y="376"/>
                    <a:pt x="151" y="404"/>
                    <a:pt x="192" y="404"/>
                  </a:cubicBezTo>
                  <a:cubicBezTo>
                    <a:pt x="226" y="404"/>
                    <a:pt x="258" y="384"/>
                    <a:pt x="272" y="335"/>
                  </a:cubicBezTo>
                  <a:lnTo>
                    <a:pt x="278" y="304"/>
                  </a:lnTo>
                  <a:cubicBezTo>
                    <a:pt x="300" y="244"/>
                    <a:pt x="261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1145700" y="3076450"/>
              <a:ext cx="6625" cy="8175"/>
            </a:xfrm>
            <a:custGeom>
              <a:rect b="b" l="l" r="r" t="t"/>
              <a:pathLst>
                <a:path extrusionOk="0" h="327" w="265">
                  <a:moveTo>
                    <a:pt x="109" y="0"/>
                  </a:moveTo>
                  <a:cubicBezTo>
                    <a:pt x="91" y="0"/>
                    <a:pt x="73" y="11"/>
                    <a:pt x="57" y="37"/>
                  </a:cubicBezTo>
                  <a:cubicBezTo>
                    <a:pt x="0" y="119"/>
                    <a:pt x="77" y="326"/>
                    <a:pt x="156" y="326"/>
                  </a:cubicBezTo>
                  <a:cubicBezTo>
                    <a:pt x="174" y="326"/>
                    <a:pt x="192" y="315"/>
                    <a:pt x="208" y="289"/>
                  </a:cubicBezTo>
                  <a:cubicBezTo>
                    <a:pt x="264" y="207"/>
                    <a:pt x="187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1178325" y="3089950"/>
              <a:ext cx="4750" cy="6200"/>
            </a:xfrm>
            <a:custGeom>
              <a:rect b="b" l="l" r="r" t="t"/>
              <a:pathLst>
                <a:path extrusionOk="0" h="248" w="190">
                  <a:moveTo>
                    <a:pt x="72" y="0"/>
                  </a:moveTo>
                  <a:cubicBezTo>
                    <a:pt x="33" y="0"/>
                    <a:pt x="0" y="49"/>
                    <a:pt x="0" y="102"/>
                  </a:cubicBezTo>
                  <a:cubicBezTo>
                    <a:pt x="0" y="159"/>
                    <a:pt x="13" y="241"/>
                    <a:pt x="89" y="248"/>
                  </a:cubicBezTo>
                  <a:cubicBezTo>
                    <a:pt x="190" y="248"/>
                    <a:pt x="164" y="102"/>
                    <a:pt x="133" y="46"/>
                  </a:cubicBezTo>
                  <a:cubicBezTo>
                    <a:pt x="113" y="13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1157400" y="3104800"/>
              <a:ext cx="6925" cy="9100"/>
            </a:xfrm>
            <a:custGeom>
              <a:rect b="b" l="l" r="r" t="t"/>
              <a:pathLst>
                <a:path extrusionOk="0" h="364" w="277">
                  <a:moveTo>
                    <a:pt x="79" y="1"/>
                  </a:moveTo>
                  <a:cubicBezTo>
                    <a:pt x="13" y="1"/>
                    <a:pt x="1" y="123"/>
                    <a:pt x="11" y="177"/>
                  </a:cubicBezTo>
                  <a:cubicBezTo>
                    <a:pt x="11" y="253"/>
                    <a:pt x="55" y="316"/>
                    <a:pt x="118" y="354"/>
                  </a:cubicBezTo>
                  <a:cubicBezTo>
                    <a:pt x="132" y="359"/>
                    <a:pt x="148" y="363"/>
                    <a:pt x="164" y="363"/>
                  </a:cubicBezTo>
                  <a:cubicBezTo>
                    <a:pt x="184" y="363"/>
                    <a:pt x="202" y="356"/>
                    <a:pt x="213" y="335"/>
                  </a:cubicBezTo>
                  <a:cubicBezTo>
                    <a:pt x="226" y="309"/>
                    <a:pt x="238" y="284"/>
                    <a:pt x="257" y="265"/>
                  </a:cubicBezTo>
                  <a:cubicBezTo>
                    <a:pt x="276" y="227"/>
                    <a:pt x="264" y="177"/>
                    <a:pt x="232" y="152"/>
                  </a:cubicBezTo>
                  <a:lnTo>
                    <a:pt x="232" y="183"/>
                  </a:lnTo>
                  <a:cubicBezTo>
                    <a:pt x="226" y="152"/>
                    <a:pt x="213" y="127"/>
                    <a:pt x="200" y="101"/>
                  </a:cubicBezTo>
                  <a:cubicBezTo>
                    <a:pt x="182" y="63"/>
                    <a:pt x="150" y="38"/>
                    <a:pt x="118" y="13"/>
                  </a:cubicBezTo>
                  <a:cubicBezTo>
                    <a:pt x="104" y="5"/>
                    <a:pt x="90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1114625" y="3083625"/>
              <a:ext cx="6500" cy="10425"/>
            </a:xfrm>
            <a:custGeom>
              <a:rect b="b" l="l" r="r" t="t"/>
              <a:pathLst>
                <a:path extrusionOk="0" h="417" w="260">
                  <a:moveTo>
                    <a:pt x="101" y="0"/>
                  </a:moveTo>
                  <a:cubicBezTo>
                    <a:pt x="79" y="0"/>
                    <a:pt x="58" y="9"/>
                    <a:pt x="45" y="34"/>
                  </a:cubicBezTo>
                  <a:cubicBezTo>
                    <a:pt x="0" y="135"/>
                    <a:pt x="7" y="255"/>
                    <a:pt x="70" y="349"/>
                  </a:cubicBezTo>
                  <a:cubicBezTo>
                    <a:pt x="86" y="371"/>
                    <a:pt x="121" y="416"/>
                    <a:pt x="159" y="416"/>
                  </a:cubicBezTo>
                  <a:cubicBezTo>
                    <a:pt x="165" y="416"/>
                    <a:pt x="171" y="415"/>
                    <a:pt x="177" y="412"/>
                  </a:cubicBezTo>
                  <a:lnTo>
                    <a:pt x="209" y="400"/>
                  </a:lnTo>
                  <a:cubicBezTo>
                    <a:pt x="240" y="387"/>
                    <a:pt x="259" y="349"/>
                    <a:pt x="246" y="311"/>
                  </a:cubicBezTo>
                  <a:cubicBezTo>
                    <a:pt x="246" y="255"/>
                    <a:pt x="240" y="236"/>
                    <a:pt x="240" y="192"/>
                  </a:cubicBezTo>
                  <a:cubicBezTo>
                    <a:pt x="234" y="128"/>
                    <a:pt x="215" y="78"/>
                    <a:pt x="177" y="34"/>
                  </a:cubicBezTo>
                  <a:cubicBezTo>
                    <a:pt x="159" y="16"/>
                    <a:pt x="12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1159100" y="3051925"/>
              <a:ext cx="7550" cy="9225"/>
            </a:xfrm>
            <a:custGeom>
              <a:rect b="b" l="l" r="r" t="t"/>
              <a:pathLst>
                <a:path extrusionOk="0" h="369" w="302">
                  <a:moveTo>
                    <a:pt x="127" y="0"/>
                  </a:moveTo>
                  <a:cubicBezTo>
                    <a:pt x="106" y="0"/>
                    <a:pt x="82" y="7"/>
                    <a:pt x="57" y="22"/>
                  </a:cubicBezTo>
                  <a:cubicBezTo>
                    <a:pt x="0" y="59"/>
                    <a:pt x="19" y="160"/>
                    <a:pt x="38" y="211"/>
                  </a:cubicBezTo>
                  <a:lnTo>
                    <a:pt x="50" y="230"/>
                  </a:lnTo>
                  <a:cubicBezTo>
                    <a:pt x="57" y="267"/>
                    <a:pt x="76" y="305"/>
                    <a:pt x="101" y="331"/>
                  </a:cubicBezTo>
                  <a:cubicBezTo>
                    <a:pt x="119" y="356"/>
                    <a:pt x="146" y="369"/>
                    <a:pt x="172" y="369"/>
                  </a:cubicBezTo>
                  <a:cubicBezTo>
                    <a:pt x="210" y="369"/>
                    <a:pt x="247" y="344"/>
                    <a:pt x="259" y="299"/>
                  </a:cubicBezTo>
                  <a:cubicBezTo>
                    <a:pt x="301" y="192"/>
                    <a:pt x="245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1160200" y="3079175"/>
              <a:ext cx="6325" cy="8400"/>
            </a:xfrm>
            <a:custGeom>
              <a:rect b="b" l="l" r="r" t="t"/>
              <a:pathLst>
                <a:path extrusionOk="0" h="336" w="253">
                  <a:moveTo>
                    <a:pt x="98" y="1"/>
                  </a:moveTo>
                  <a:cubicBezTo>
                    <a:pt x="92" y="1"/>
                    <a:pt x="87" y="2"/>
                    <a:pt x="82" y="4"/>
                  </a:cubicBezTo>
                  <a:lnTo>
                    <a:pt x="76" y="4"/>
                  </a:lnTo>
                  <a:cubicBezTo>
                    <a:pt x="0" y="42"/>
                    <a:pt x="0" y="155"/>
                    <a:pt x="32" y="224"/>
                  </a:cubicBezTo>
                  <a:cubicBezTo>
                    <a:pt x="32" y="224"/>
                    <a:pt x="32" y="231"/>
                    <a:pt x="32" y="231"/>
                  </a:cubicBezTo>
                  <a:cubicBezTo>
                    <a:pt x="47" y="266"/>
                    <a:pt x="89" y="336"/>
                    <a:pt x="137" y="336"/>
                  </a:cubicBezTo>
                  <a:cubicBezTo>
                    <a:pt x="150" y="336"/>
                    <a:pt x="164" y="331"/>
                    <a:pt x="177" y="319"/>
                  </a:cubicBezTo>
                  <a:cubicBezTo>
                    <a:pt x="177" y="319"/>
                    <a:pt x="177" y="313"/>
                    <a:pt x="177" y="313"/>
                  </a:cubicBezTo>
                  <a:cubicBezTo>
                    <a:pt x="252" y="306"/>
                    <a:pt x="227" y="155"/>
                    <a:pt x="202" y="117"/>
                  </a:cubicBezTo>
                  <a:lnTo>
                    <a:pt x="202" y="105"/>
                  </a:lnTo>
                  <a:cubicBezTo>
                    <a:pt x="196" y="71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1178950" y="3124025"/>
              <a:ext cx="8225" cy="9975"/>
            </a:xfrm>
            <a:custGeom>
              <a:rect b="b" l="l" r="r" t="t"/>
              <a:pathLst>
                <a:path extrusionOk="0" h="399" w="329">
                  <a:moveTo>
                    <a:pt x="113" y="1"/>
                  </a:moveTo>
                  <a:cubicBezTo>
                    <a:pt x="62" y="1"/>
                    <a:pt x="22" y="50"/>
                    <a:pt x="13" y="114"/>
                  </a:cubicBezTo>
                  <a:cubicBezTo>
                    <a:pt x="1" y="215"/>
                    <a:pt x="39" y="360"/>
                    <a:pt x="146" y="392"/>
                  </a:cubicBezTo>
                  <a:cubicBezTo>
                    <a:pt x="165" y="398"/>
                    <a:pt x="190" y="398"/>
                    <a:pt x="209" y="398"/>
                  </a:cubicBezTo>
                  <a:cubicBezTo>
                    <a:pt x="329" y="379"/>
                    <a:pt x="285" y="171"/>
                    <a:pt x="247" y="108"/>
                  </a:cubicBezTo>
                  <a:cubicBezTo>
                    <a:pt x="228" y="83"/>
                    <a:pt x="209" y="58"/>
                    <a:pt x="190" y="39"/>
                  </a:cubicBezTo>
                  <a:cubicBezTo>
                    <a:pt x="163" y="12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1139850" y="3125375"/>
              <a:ext cx="9025" cy="9750"/>
            </a:xfrm>
            <a:custGeom>
              <a:rect b="b" l="l" r="r" t="t"/>
              <a:pathLst>
                <a:path extrusionOk="0" h="390" w="361">
                  <a:moveTo>
                    <a:pt x="103" y="1"/>
                  </a:moveTo>
                  <a:cubicBezTo>
                    <a:pt x="52" y="1"/>
                    <a:pt x="9" y="53"/>
                    <a:pt x="1" y="117"/>
                  </a:cubicBezTo>
                  <a:cubicBezTo>
                    <a:pt x="1" y="136"/>
                    <a:pt x="1" y="149"/>
                    <a:pt x="1" y="168"/>
                  </a:cubicBezTo>
                  <a:cubicBezTo>
                    <a:pt x="7" y="180"/>
                    <a:pt x="7" y="193"/>
                    <a:pt x="7" y="205"/>
                  </a:cubicBezTo>
                  <a:cubicBezTo>
                    <a:pt x="13" y="262"/>
                    <a:pt x="38" y="319"/>
                    <a:pt x="76" y="363"/>
                  </a:cubicBezTo>
                  <a:cubicBezTo>
                    <a:pt x="83" y="369"/>
                    <a:pt x="89" y="376"/>
                    <a:pt x="101" y="382"/>
                  </a:cubicBezTo>
                  <a:cubicBezTo>
                    <a:pt x="108" y="382"/>
                    <a:pt x="120" y="388"/>
                    <a:pt x="133" y="388"/>
                  </a:cubicBezTo>
                  <a:cubicBezTo>
                    <a:pt x="139" y="389"/>
                    <a:pt x="146" y="390"/>
                    <a:pt x="152" y="390"/>
                  </a:cubicBezTo>
                  <a:cubicBezTo>
                    <a:pt x="183" y="390"/>
                    <a:pt x="213" y="377"/>
                    <a:pt x="234" y="351"/>
                  </a:cubicBezTo>
                  <a:lnTo>
                    <a:pt x="234" y="351"/>
                  </a:lnTo>
                  <a:cubicBezTo>
                    <a:pt x="231" y="355"/>
                    <a:pt x="230" y="356"/>
                    <a:pt x="232" y="356"/>
                  </a:cubicBezTo>
                  <a:cubicBezTo>
                    <a:pt x="240" y="356"/>
                    <a:pt x="297" y="313"/>
                    <a:pt x="297" y="313"/>
                  </a:cubicBezTo>
                  <a:cubicBezTo>
                    <a:pt x="360" y="275"/>
                    <a:pt x="316" y="149"/>
                    <a:pt x="259" y="130"/>
                  </a:cubicBezTo>
                  <a:cubicBezTo>
                    <a:pt x="249" y="122"/>
                    <a:pt x="242" y="119"/>
                    <a:pt x="238" y="119"/>
                  </a:cubicBezTo>
                  <a:cubicBezTo>
                    <a:pt x="235" y="119"/>
                    <a:pt x="233" y="122"/>
                    <a:pt x="234" y="127"/>
                  </a:cubicBezTo>
                  <a:lnTo>
                    <a:pt x="234" y="127"/>
                  </a:lnTo>
                  <a:cubicBezTo>
                    <a:pt x="221" y="96"/>
                    <a:pt x="199" y="69"/>
                    <a:pt x="177" y="41"/>
                  </a:cubicBezTo>
                  <a:cubicBezTo>
                    <a:pt x="153" y="13"/>
                    <a:pt x="12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1158925" y="3147275"/>
              <a:ext cx="12325" cy="16575"/>
            </a:xfrm>
            <a:custGeom>
              <a:rect b="b" l="l" r="r" t="t"/>
              <a:pathLst>
                <a:path extrusionOk="0" h="663" w="493">
                  <a:moveTo>
                    <a:pt x="197" y="1"/>
                  </a:moveTo>
                  <a:cubicBezTo>
                    <a:pt x="157" y="1"/>
                    <a:pt x="118" y="20"/>
                    <a:pt x="89" y="67"/>
                  </a:cubicBezTo>
                  <a:cubicBezTo>
                    <a:pt x="1" y="200"/>
                    <a:pt x="32" y="402"/>
                    <a:pt x="114" y="534"/>
                  </a:cubicBezTo>
                  <a:cubicBezTo>
                    <a:pt x="155" y="599"/>
                    <a:pt x="230" y="662"/>
                    <a:pt x="302" y="662"/>
                  </a:cubicBezTo>
                  <a:cubicBezTo>
                    <a:pt x="342" y="662"/>
                    <a:pt x="380" y="644"/>
                    <a:pt x="411" y="597"/>
                  </a:cubicBezTo>
                  <a:cubicBezTo>
                    <a:pt x="493" y="458"/>
                    <a:pt x="461" y="257"/>
                    <a:pt x="385" y="130"/>
                  </a:cubicBezTo>
                  <a:cubicBezTo>
                    <a:pt x="345" y="62"/>
                    <a:pt x="26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1118100" y="3113575"/>
              <a:ext cx="7100" cy="8900"/>
            </a:xfrm>
            <a:custGeom>
              <a:rect b="b" l="l" r="r" t="t"/>
              <a:pathLst>
                <a:path extrusionOk="0" h="356" w="284">
                  <a:moveTo>
                    <a:pt x="116" y="0"/>
                  </a:moveTo>
                  <a:cubicBezTo>
                    <a:pt x="96" y="0"/>
                    <a:pt x="76" y="12"/>
                    <a:pt x="57" y="40"/>
                  </a:cubicBezTo>
                  <a:cubicBezTo>
                    <a:pt x="0" y="128"/>
                    <a:pt x="87" y="355"/>
                    <a:pt x="172" y="355"/>
                  </a:cubicBezTo>
                  <a:cubicBezTo>
                    <a:pt x="191" y="355"/>
                    <a:pt x="210" y="344"/>
                    <a:pt x="227" y="318"/>
                  </a:cubicBezTo>
                  <a:cubicBezTo>
                    <a:pt x="284" y="226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11"/>
            <p:cNvSpPr/>
            <p:nvPr/>
          </p:nvSpPr>
          <p:spPr>
            <a:xfrm>
              <a:off x="1197550" y="3081875"/>
              <a:ext cx="8300" cy="9400"/>
            </a:xfrm>
            <a:custGeom>
              <a:rect b="b" l="l" r="r" t="t"/>
              <a:pathLst>
                <a:path extrusionOk="0" h="376" w="332">
                  <a:moveTo>
                    <a:pt x="161" y="0"/>
                  </a:moveTo>
                  <a:cubicBezTo>
                    <a:pt x="154" y="0"/>
                    <a:pt x="147" y="1"/>
                    <a:pt x="140" y="3"/>
                  </a:cubicBezTo>
                  <a:cubicBezTo>
                    <a:pt x="1" y="34"/>
                    <a:pt x="58" y="312"/>
                    <a:pt x="152" y="356"/>
                  </a:cubicBezTo>
                  <a:cubicBezTo>
                    <a:pt x="152" y="353"/>
                    <a:pt x="150" y="347"/>
                    <a:pt x="148" y="342"/>
                  </a:cubicBezTo>
                  <a:lnTo>
                    <a:pt x="148" y="342"/>
                  </a:lnTo>
                  <a:cubicBezTo>
                    <a:pt x="166" y="365"/>
                    <a:pt x="187" y="376"/>
                    <a:pt x="207" y="376"/>
                  </a:cubicBezTo>
                  <a:cubicBezTo>
                    <a:pt x="237" y="376"/>
                    <a:pt x="262" y="352"/>
                    <a:pt x="266" y="306"/>
                  </a:cubicBezTo>
                  <a:lnTo>
                    <a:pt x="266" y="331"/>
                  </a:lnTo>
                  <a:cubicBezTo>
                    <a:pt x="332" y="259"/>
                    <a:pt x="284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11"/>
            <p:cNvSpPr/>
            <p:nvPr/>
          </p:nvSpPr>
          <p:spPr>
            <a:xfrm>
              <a:off x="1243125" y="3321375"/>
              <a:ext cx="7275" cy="10225"/>
            </a:xfrm>
            <a:custGeom>
              <a:rect b="b" l="l" r="r" t="t"/>
              <a:pathLst>
                <a:path extrusionOk="0" h="409" w="291">
                  <a:moveTo>
                    <a:pt x="115" y="0"/>
                  </a:moveTo>
                  <a:cubicBezTo>
                    <a:pt x="92" y="0"/>
                    <a:pt x="69" y="12"/>
                    <a:pt x="51" y="41"/>
                  </a:cubicBezTo>
                  <a:cubicBezTo>
                    <a:pt x="1" y="129"/>
                    <a:pt x="7" y="243"/>
                    <a:pt x="64" y="331"/>
                  </a:cubicBezTo>
                  <a:cubicBezTo>
                    <a:pt x="88" y="371"/>
                    <a:pt x="134" y="408"/>
                    <a:pt x="178" y="408"/>
                  </a:cubicBezTo>
                  <a:cubicBezTo>
                    <a:pt x="203" y="408"/>
                    <a:pt x="228" y="395"/>
                    <a:pt x="247" y="363"/>
                  </a:cubicBezTo>
                  <a:cubicBezTo>
                    <a:pt x="291" y="274"/>
                    <a:pt x="284" y="161"/>
                    <a:pt x="228" y="79"/>
                  </a:cubicBezTo>
                  <a:cubicBezTo>
                    <a:pt x="203" y="38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11"/>
            <p:cNvSpPr/>
            <p:nvPr/>
          </p:nvSpPr>
          <p:spPr>
            <a:xfrm>
              <a:off x="1201650" y="3303100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43" y="1"/>
                  </a:moveTo>
                  <a:cubicBezTo>
                    <a:pt x="138" y="1"/>
                    <a:pt x="132" y="2"/>
                    <a:pt x="127" y="3"/>
                  </a:cubicBezTo>
                  <a:lnTo>
                    <a:pt x="108" y="3"/>
                  </a:lnTo>
                  <a:cubicBezTo>
                    <a:pt x="1" y="34"/>
                    <a:pt x="26" y="211"/>
                    <a:pt x="77" y="280"/>
                  </a:cubicBezTo>
                  <a:cubicBezTo>
                    <a:pt x="102" y="337"/>
                    <a:pt x="159" y="375"/>
                    <a:pt x="228" y="375"/>
                  </a:cubicBezTo>
                  <a:cubicBezTo>
                    <a:pt x="278" y="375"/>
                    <a:pt x="304" y="331"/>
                    <a:pt x="348" y="299"/>
                  </a:cubicBezTo>
                  <a:cubicBezTo>
                    <a:pt x="386" y="249"/>
                    <a:pt x="373" y="179"/>
                    <a:pt x="323" y="141"/>
                  </a:cubicBezTo>
                  <a:cubicBezTo>
                    <a:pt x="278" y="122"/>
                    <a:pt x="253" y="72"/>
                    <a:pt x="215" y="40"/>
                  </a:cubicBezTo>
                  <a:cubicBezTo>
                    <a:pt x="200" y="14"/>
                    <a:pt x="17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1203700" y="3259600"/>
              <a:ext cx="8800" cy="14175"/>
            </a:xfrm>
            <a:custGeom>
              <a:rect b="b" l="l" r="r" t="t"/>
              <a:pathLst>
                <a:path extrusionOk="0" h="567" w="352">
                  <a:moveTo>
                    <a:pt x="137" y="1"/>
                  </a:moveTo>
                  <a:cubicBezTo>
                    <a:pt x="132" y="1"/>
                    <a:pt x="126" y="1"/>
                    <a:pt x="121" y="2"/>
                  </a:cubicBezTo>
                  <a:lnTo>
                    <a:pt x="108" y="2"/>
                  </a:lnTo>
                  <a:cubicBezTo>
                    <a:pt x="45" y="8"/>
                    <a:pt x="26" y="90"/>
                    <a:pt x="14" y="141"/>
                  </a:cubicBezTo>
                  <a:cubicBezTo>
                    <a:pt x="1" y="254"/>
                    <a:pt x="26" y="368"/>
                    <a:pt x="77" y="469"/>
                  </a:cubicBezTo>
                  <a:cubicBezTo>
                    <a:pt x="102" y="535"/>
                    <a:pt x="145" y="566"/>
                    <a:pt x="185" y="566"/>
                  </a:cubicBezTo>
                  <a:cubicBezTo>
                    <a:pt x="235" y="566"/>
                    <a:pt x="279" y="516"/>
                    <a:pt x="272" y="424"/>
                  </a:cubicBezTo>
                  <a:cubicBezTo>
                    <a:pt x="272" y="424"/>
                    <a:pt x="272" y="418"/>
                    <a:pt x="272" y="412"/>
                  </a:cubicBezTo>
                  <a:cubicBezTo>
                    <a:pt x="352" y="283"/>
                    <a:pt x="30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1236200" y="3269525"/>
              <a:ext cx="9950" cy="11100"/>
            </a:xfrm>
            <a:custGeom>
              <a:rect b="b" l="l" r="r" t="t"/>
              <a:pathLst>
                <a:path extrusionOk="0" h="444" w="398">
                  <a:moveTo>
                    <a:pt x="196" y="1"/>
                  </a:moveTo>
                  <a:cubicBezTo>
                    <a:pt x="178" y="1"/>
                    <a:pt x="161" y="5"/>
                    <a:pt x="145" y="15"/>
                  </a:cubicBezTo>
                  <a:cubicBezTo>
                    <a:pt x="114" y="40"/>
                    <a:pt x="88" y="53"/>
                    <a:pt x="51" y="78"/>
                  </a:cubicBezTo>
                  <a:cubicBezTo>
                    <a:pt x="0" y="109"/>
                    <a:pt x="19" y="217"/>
                    <a:pt x="57" y="248"/>
                  </a:cubicBezTo>
                  <a:cubicBezTo>
                    <a:pt x="57" y="248"/>
                    <a:pt x="101" y="280"/>
                    <a:pt x="107" y="292"/>
                  </a:cubicBezTo>
                  <a:cubicBezTo>
                    <a:pt x="114" y="305"/>
                    <a:pt x="120" y="311"/>
                    <a:pt x="126" y="318"/>
                  </a:cubicBezTo>
                  <a:cubicBezTo>
                    <a:pt x="126" y="324"/>
                    <a:pt x="133" y="330"/>
                    <a:pt x="133" y="330"/>
                  </a:cubicBezTo>
                  <a:cubicBezTo>
                    <a:pt x="158" y="387"/>
                    <a:pt x="208" y="425"/>
                    <a:pt x="265" y="444"/>
                  </a:cubicBezTo>
                  <a:cubicBezTo>
                    <a:pt x="309" y="444"/>
                    <a:pt x="353" y="418"/>
                    <a:pt x="360" y="368"/>
                  </a:cubicBezTo>
                  <a:cubicBezTo>
                    <a:pt x="397" y="236"/>
                    <a:pt x="353" y="97"/>
                    <a:pt x="246" y="15"/>
                  </a:cubicBezTo>
                  <a:cubicBezTo>
                    <a:pt x="230" y="5"/>
                    <a:pt x="213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1238875" y="3276825"/>
              <a:ext cx="650" cy="900"/>
            </a:xfrm>
            <a:custGeom>
              <a:rect b="b" l="l" r="r" t="t"/>
              <a:pathLst>
                <a:path extrusionOk="0" h="36" w="26">
                  <a:moveTo>
                    <a:pt x="0" y="0"/>
                  </a:moveTo>
                  <a:lnTo>
                    <a:pt x="9" y="11"/>
                  </a:lnTo>
                  <a:lnTo>
                    <a:pt x="9" y="11"/>
                  </a:lnTo>
                  <a:cubicBezTo>
                    <a:pt x="5" y="6"/>
                    <a:pt x="2" y="2"/>
                    <a:pt x="0" y="0"/>
                  </a:cubicBezTo>
                  <a:close/>
                  <a:moveTo>
                    <a:pt x="9" y="11"/>
                  </a:moveTo>
                  <a:cubicBezTo>
                    <a:pt x="16" y="22"/>
                    <a:pt x="25" y="36"/>
                    <a:pt x="25" y="36"/>
                  </a:cubicBezTo>
                  <a:cubicBezTo>
                    <a:pt x="25" y="36"/>
                    <a:pt x="24" y="33"/>
                    <a:pt x="19" y="26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1219475" y="3284400"/>
              <a:ext cx="7450" cy="7800"/>
            </a:xfrm>
            <a:custGeom>
              <a:rect b="b" l="l" r="r" t="t"/>
              <a:pathLst>
                <a:path extrusionOk="0" h="312" w="298">
                  <a:moveTo>
                    <a:pt x="64" y="0"/>
                  </a:moveTo>
                  <a:cubicBezTo>
                    <a:pt x="32" y="0"/>
                    <a:pt x="7" y="25"/>
                    <a:pt x="7" y="57"/>
                  </a:cubicBezTo>
                  <a:cubicBezTo>
                    <a:pt x="1" y="132"/>
                    <a:pt x="26" y="208"/>
                    <a:pt x="76" y="271"/>
                  </a:cubicBezTo>
                  <a:cubicBezTo>
                    <a:pt x="92" y="287"/>
                    <a:pt x="126" y="312"/>
                    <a:pt x="155" y="312"/>
                  </a:cubicBezTo>
                  <a:cubicBezTo>
                    <a:pt x="161" y="312"/>
                    <a:pt x="166" y="311"/>
                    <a:pt x="171" y="309"/>
                  </a:cubicBezTo>
                  <a:cubicBezTo>
                    <a:pt x="215" y="296"/>
                    <a:pt x="215" y="252"/>
                    <a:pt x="259" y="233"/>
                  </a:cubicBezTo>
                  <a:cubicBezTo>
                    <a:pt x="297" y="208"/>
                    <a:pt x="265" y="132"/>
                    <a:pt x="234" y="120"/>
                  </a:cubicBezTo>
                  <a:cubicBezTo>
                    <a:pt x="215" y="114"/>
                    <a:pt x="171" y="44"/>
                    <a:pt x="152" y="25"/>
                  </a:cubicBezTo>
                  <a:cubicBezTo>
                    <a:pt x="127" y="6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1180225" y="3264250"/>
              <a:ext cx="5825" cy="9800"/>
            </a:xfrm>
            <a:custGeom>
              <a:rect b="b" l="l" r="r" t="t"/>
              <a:pathLst>
                <a:path extrusionOk="0" h="392" w="233">
                  <a:moveTo>
                    <a:pt x="106" y="0"/>
                  </a:moveTo>
                  <a:cubicBezTo>
                    <a:pt x="98" y="0"/>
                    <a:pt x="90" y="4"/>
                    <a:pt x="82" y="11"/>
                  </a:cubicBezTo>
                  <a:cubicBezTo>
                    <a:pt x="38" y="30"/>
                    <a:pt x="13" y="68"/>
                    <a:pt x="13" y="106"/>
                  </a:cubicBezTo>
                  <a:cubicBezTo>
                    <a:pt x="0" y="194"/>
                    <a:pt x="19" y="365"/>
                    <a:pt x="126" y="390"/>
                  </a:cubicBezTo>
                  <a:cubicBezTo>
                    <a:pt x="132" y="391"/>
                    <a:pt x="138" y="391"/>
                    <a:pt x="143" y="391"/>
                  </a:cubicBezTo>
                  <a:cubicBezTo>
                    <a:pt x="232" y="391"/>
                    <a:pt x="221" y="248"/>
                    <a:pt x="221" y="194"/>
                  </a:cubicBezTo>
                  <a:cubicBezTo>
                    <a:pt x="215" y="175"/>
                    <a:pt x="208" y="156"/>
                    <a:pt x="196" y="144"/>
                  </a:cubicBezTo>
                  <a:cubicBezTo>
                    <a:pt x="196" y="119"/>
                    <a:pt x="183" y="93"/>
                    <a:pt x="177" y="74"/>
                  </a:cubicBezTo>
                  <a:cubicBezTo>
                    <a:pt x="167" y="49"/>
                    <a:pt x="13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1214625" y="3241450"/>
              <a:ext cx="6425" cy="7825"/>
            </a:xfrm>
            <a:custGeom>
              <a:rect b="b" l="l" r="r" t="t"/>
              <a:pathLst>
                <a:path extrusionOk="0" h="313" w="257">
                  <a:moveTo>
                    <a:pt x="122" y="0"/>
                  </a:moveTo>
                  <a:cubicBezTo>
                    <a:pt x="115" y="0"/>
                    <a:pt x="108" y="1"/>
                    <a:pt x="100" y="3"/>
                  </a:cubicBezTo>
                  <a:cubicBezTo>
                    <a:pt x="24" y="28"/>
                    <a:pt x="24" y="122"/>
                    <a:pt x="12" y="185"/>
                  </a:cubicBezTo>
                  <a:cubicBezTo>
                    <a:pt x="1" y="223"/>
                    <a:pt x="27" y="313"/>
                    <a:pt x="75" y="313"/>
                  </a:cubicBezTo>
                  <a:cubicBezTo>
                    <a:pt x="83" y="313"/>
                    <a:pt x="91" y="311"/>
                    <a:pt x="100" y="305"/>
                  </a:cubicBezTo>
                  <a:cubicBezTo>
                    <a:pt x="113" y="305"/>
                    <a:pt x="125" y="299"/>
                    <a:pt x="138" y="299"/>
                  </a:cubicBezTo>
                  <a:cubicBezTo>
                    <a:pt x="150" y="299"/>
                    <a:pt x="157" y="305"/>
                    <a:pt x="163" y="305"/>
                  </a:cubicBezTo>
                  <a:cubicBezTo>
                    <a:pt x="171" y="307"/>
                    <a:pt x="178" y="308"/>
                    <a:pt x="185" y="308"/>
                  </a:cubicBezTo>
                  <a:cubicBezTo>
                    <a:pt x="238" y="308"/>
                    <a:pt x="257" y="247"/>
                    <a:pt x="251" y="185"/>
                  </a:cubicBezTo>
                  <a:lnTo>
                    <a:pt x="251" y="135"/>
                  </a:lnTo>
                  <a:cubicBezTo>
                    <a:pt x="245" y="110"/>
                    <a:pt x="232" y="78"/>
                    <a:pt x="214" y="59"/>
                  </a:cubicBezTo>
                  <a:cubicBezTo>
                    <a:pt x="214" y="53"/>
                    <a:pt x="207" y="47"/>
                    <a:pt x="201" y="40"/>
                  </a:cubicBezTo>
                  <a:lnTo>
                    <a:pt x="201" y="34"/>
                  </a:lnTo>
                  <a:lnTo>
                    <a:pt x="195" y="34"/>
                  </a:lnTo>
                  <a:cubicBezTo>
                    <a:pt x="188" y="28"/>
                    <a:pt x="182" y="21"/>
                    <a:pt x="176" y="15"/>
                  </a:cubicBezTo>
                  <a:lnTo>
                    <a:pt x="176" y="21"/>
                  </a:lnTo>
                  <a:cubicBezTo>
                    <a:pt x="161" y="7"/>
                    <a:pt x="144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1190025" y="3375950"/>
              <a:ext cx="8500" cy="10275"/>
            </a:xfrm>
            <a:custGeom>
              <a:rect b="b" l="l" r="r" t="t"/>
              <a:pathLst>
                <a:path extrusionOk="0" h="411" w="340">
                  <a:moveTo>
                    <a:pt x="140" y="0"/>
                  </a:moveTo>
                  <a:cubicBezTo>
                    <a:pt x="0" y="0"/>
                    <a:pt x="71" y="283"/>
                    <a:pt x="125" y="343"/>
                  </a:cubicBezTo>
                  <a:cubicBezTo>
                    <a:pt x="151" y="368"/>
                    <a:pt x="182" y="393"/>
                    <a:pt x="220" y="406"/>
                  </a:cubicBezTo>
                  <a:cubicBezTo>
                    <a:pt x="227" y="409"/>
                    <a:pt x="234" y="410"/>
                    <a:pt x="241" y="410"/>
                  </a:cubicBezTo>
                  <a:cubicBezTo>
                    <a:pt x="293" y="410"/>
                    <a:pt x="328" y="331"/>
                    <a:pt x="333" y="286"/>
                  </a:cubicBezTo>
                  <a:cubicBezTo>
                    <a:pt x="340" y="173"/>
                    <a:pt x="302" y="28"/>
                    <a:pt x="163" y="2"/>
                  </a:cubicBezTo>
                  <a:cubicBezTo>
                    <a:pt x="155" y="1"/>
                    <a:pt x="147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1204975" y="3380875"/>
              <a:ext cx="7125" cy="8525"/>
            </a:xfrm>
            <a:custGeom>
              <a:rect b="b" l="l" r="r" t="t"/>
              <a:pathLst>
                <a:path extrusionOk="0" h="341" w="285">
                  <a:moveTo>
                    <a:pt x="130" y="1"/>
                  </a:moveTo>
                  <a:cubicBezTo>
                    <a:pt x="120" y="1"/>
                    <a:pt x="110" y="3"/>
                    <a:pt x="101" y="7"/>
                  </a:cubicBezTo>
                  <a:lnTo>
                    <a:pt x="82" y="20"/>
                  </a:lnTo>
                  <a:cubicBezTo>
                    <a:pt x="76" y="26"/>
                    <a:pt x="71" y="31"/>
                    <a:pt x="68" y="35"/>
                  </a:cubicBezTo>
                  <a:lnTo>
                    <a:pt x="68" y="35"/>
                  </a:lnTo>
                  <a:cubicBezTo>
                    <a:pt x="68" y="34"/>
                    <a:pt x="69" y="33"/>
                    <a:pt x="70" y="32"/>
                  </a:cubicBezTo>
                  <a:lnTo>
                    <a:pt x="70" y="32"/>
                  </a:lnTo>
                  <a:cubicBezTo>
                    <a:pt x="0" y="45"/>
                    <a:pt x="26" y="165"/>
                    <a:pt x="51" y="203"/>
                  </a:cubicBezTo>
                  <a:cubicBezTo>
                    <a:pt x="43" y="191"/>
                    <a:pt x="39" y="187"/>
                    <a:pt x="38" y="187"/>
                  </a:cubicBezTo>
                  <a:cubicBezTo>
                    <a:pt x="34" y="187"/>
                    <a:pt x="71" y="259"/>
                    <a:pt x="76" y="259"/>
                  </a:cubicBezTo>
                  <a:cubicBezTo>
                    <a:pt x="89" y="285"/>
                    <a:pt x="108" y="310"/>
                    <a:pt x="133" y="323"/>
                  </a:cubicBezTo>
                  <a:cubicBezTo>
                    <a:pt x="147" y="334"/>
                    <a:pt x="163" y="340"/>
                    <a:pt x="179" y="340"/>
                  </a:cubicBezTo>
                  <a:cubicBezTo>
                    <a:pt x="205" y="340"/>
                    <a:pt x="231" y="325"/>
                    <a:pt x="246" y="297"/>
                  </a:cubicBezTo>
                  <a:cubicBezTo>
                    <a:pt x="284" y="222"/>
                    <a:pt x="278" y="133"/>
                    <a:pt x="234" y="64"/>
                  </a:cubicBezTo>
                  <a:cubicBezTo>
                    <a:pt x="234" y="64"/>
                    <a:pt x="227" y="58"/>
                    <a:pt x="227" y="58"/>
                  </a:cubicBezTo>
                  <a:cubicBezTo>
                    <a:pt x="203" y="24"/>
                    <a:pt x="164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1202125" y="3359150"/>
              <a:ext cx="8225" cy="11400"/>
            </a:xfrm>
            <a:custGeom>
              <a:rect b="b" l="l" r="r" t="t"/>
              <a:pathLst>
                <a:path extrusionOk="0" h="456" w="329">
                  <a:moveTo>
                    <a:pt x="129" y="0"/>
                  </a:moveTo>
                  <a:cubicBezTo>
                    <a:pt x="103" y="0"/>
                    <a:pt x="77" y="13"/>
                    <a:pt x="58" y="44"/>
                  </a:cubicBezTo>
                  <a:cubicBezTo>
                    <a:pt x="1" y="145"/>
                    <a:pt x="7" y="271"/>
                    <a:pt x="70" y="365"/>
                  </a:cubicBezTo>
                  <a:cubicBezTo>
                    <a:pt x="99" y="410"/>
                    <a:pt x="152" y="456"/>
                    <a:pt x="202" y="456"/>
                  </a:cubicBezTo>
                  <a:cubicBezTo>
                    <a:pt x="230" y="456"/>
                    <a:pt x="256" y="443"/>
                    <a:pt x="278" y="409"/>
                  </a:cubicBezTo>
                  <a:cubicBezTo>
                    <a:pt x="329" y="302"/>
                    <a:pt x="322" y="182"/>
                    <a:pt x="259" y="88"/>
                  </a:cubicBezTo>
                  <a:cubicBezTo>
                    <a:pt x="231" y="43"/>
                    <a:pt x="17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1173475" y="3355825"/>
              <a:ext cx="9600" cy="12200"/>
            </a:xfrm>
            <a:custGeom>
              <a:rect b="b" l="l" r="r" t="t"/>
              <a:pathLst>
                <a:path extrusionOk="0" h="488" w="384">
                  <a:moveTo>
                    <a:pt x="117" y="1"/>
                  </a:moveTo>
                  <a:cubicBezTo>
                    <a:pt x="4" y="1"/>
                    <a:pt x="1" y="208"/>
                    <a:pt x="18" y="278"/>
                  </a:cubicBezTo>
                  <a:cubicBezTo>
                    <a:pt x="34" y="362"/>
                    <a:pt x="99" y="488"/>
                    <a:pt x="194" y="488"/>
                  </a:cubicBezTo>
                  <a:cubicBezTo>
                    <a:pt x="212" y="488"/>
                    <a:pt x="231" y="483"/>
                    <a:pt x="251" y="473"/>
                  </a:cubicBezTo>
                  <a:cubicBezTo>
                    <a:pt x="340" y="423"/>
                    <a:pt x="384" y="328"/>
                    <a:pt x="358" y="233"/>
                  </a:cubicBezTo>
                  <a:cubicBezTo>
                    <a:pt x="327" y="126"/>
                    <a:pt x="251" y="44"/>
                    <a:pt x="150" y="6"/>
                  </a:cubicBezTo>
                  <a:cubicBezTo>
                    <a:pt x="138" y="3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1161625" y="3390400"/>
              <a:ext cx="7425" cy="8450"/>
            </a:xfrm>
            <a:custGeom>
              <a:rect b="b" l="l" r="r" t="t"/>
              <a:pathLst>
                <a:path extrusionOk="0" h="338" w="297">
                  <a:moveTo>
                    <a:pt x="114" y="1"/>
                  </a:moveTo>
                  <a:cubicBezTo>
                    <a:pt x="0" y="1"/>
                    <a:pt x="37" y="338"/>
                    <a:pt x="154" y="338"/>
                  </a:cubicBezTo>
                  <a:cubicBezTo>
                    <a:pt x="168" y="338"/>
                    <a:pt x="185" y="332"/>
                    <a:pt x="202" y="320"/>
                  </a:cubicBezTo>
                  <a:cubicBezTo>
                    <a:pt x="214" y="307"/>
                    <a:pt x="227" y="288"/>
                    <a:pt x="240" y="276"/>
                  </a:cubicBezTo>
                  <a:cubicBezTo>
                    <a:pt x="296" y="219"/>
                    <a:pt x="252" y="74"/>
                    <a:pt x="189" y="36"/>
                  </a:cubicBezTo>
                  <a:cubicBezTo>
                    <a:pt x="159" y="11"/>
                    <a:pt x="134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1211275" y="3405875"/>
              <a:ext cx="8225" cy="11550"/>
            </a:xfrm>
            <a:custGeom>
              <a:rect b="b" l="l" r="r" t="t"/>
              <a:pathLst>
                <a:path extrusionOk="0" h="462" w="329">
                  <a:moveTo>
                    <a:pt x="129" y="0"/>
                  </a:moveTo>
                  <a:cubicBezTo>
                    <a:pt x="101" y="0"/>
                    <a:pt x="74" y="14"/>
                    <a:pt x="51" y="48"/>
                  </a:cubicBezTo>
                  <a:cubicBezTo>
                    <a:pt x="1" y="149"/>
                    <a:pt x="7" y="275"/>
                    <a:pt x="70" y="376"/>
                  </a:cubicBezTo>
                  <a:cubicBezTo>
                    <a:pt x="98" y="420"/>
                    <a:pt x="149" y="462"/>
                    <a:pt x="199" y="462"/>
                  </a:cubicBezTo>
                  <a:cubicBezTo>
                    <a:pt x="227" y="462"/>
                    <a:pt x="255" y="448"/>
                    <a:pt x="278" y="414"/>
                  </a:cubicBezTo>
                  <a:cubicBezTo>
                    <a:pt x="329" y="313"/>
                    <a:pt x="322" y="187"/>
                    <a:pt x="259" y="92"/>
                  </a:cubicBezTo>
                  <a:cubicBezTo>
                    <a:pt x="231" y="43"/>
                    <a:pt x="179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1195200" y="3403775"/>
              <a:ext cx="7425" cy="9825"/>
            </a:xfrm>
            <a:custGeom>
              <a:rect b="b" l="l" r="r" t="t"/>
              <a:pathLst>
                <a:path extrusionOk="0" h="393" w="297">
                  <a:moveTo>
                    <a:pt x="106" y="1"/>
                  </a:moveTo>
                  <a:cubicBezTo>
                    <a:pt x="60" y="1"/>
                    <a:pt x="20" y="39"/>
                    <a:pt x="13" y="113"/>
                  </a:cubicBezTo>
                  <a:cubicBezTo>
                    <a:pt x="0" y="201"/>
                    <a:pt x="26" y="283"/>
                    <a:pt x="82" y="353"/>
                  </a:cubicBezTo>
                  <a:cubicBezTo>
                    <a:pt x="99" y="374"/>
                    <a:pt x="128" y="392"/>
                    <a:pt x="158" y="392"/>
                  </a:cubicBezTo>
                  <a:cubicBezTo>
                    <a:pt x="173" y="392"/>
                    <a:pt x="188" y="388"/>
                    <a:pt x="202" y="378"/>
                  </a:cubicBezTo>
                  <a:cubicBezTo>
                    <a:pt x="234" y="353"/>
                    <a:pt x="253" y="315"/>
                    <a:pt x="253" y="277"/>
                  </a:cubicBezTo>
                  <a:cubicBezTo>
                    <a:pt x="297" y="226"/>
                    <a:pt x="265" y="126"/>
                    <a:pt x="208" y="88"/>
                  </a:cubicBezTo>
                  <a:lnTo>
                    <a:pt x="208" y="75"/>
                  </a:lnTo>
                  <a:cubicBezTo>
                    <a:pt x="181" y="25"/>
                    <a:pt x="14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1238075" y="3372375"/>
              <a:ext cx="7450" cy="9325"/>
            </a:xfrm>
            <a:custGeom>
              <a:rect b="b" l="l" r="r" t="t"/>
              <a:pathLst>
                <a:path extrusionOk="0" h="373" w="298">
                  <a:moveTo>
                    <a:pt x="133" y="0"/>
                  </a:moveTo>
                  <a:cubicBezTo>
                    <a:pt x="1" y="0"/>
                    <a:pt x="58" y="253"/>
                    <a:pt x="95" y="303"/>
                  </a:cubicBezTo>
                  <a:cubicBezTo>
                    <a:pt x="121" y="349"/>
                    <a:pt x="162" y="372"/>
                    <a:pt x="200" y="372"/>
                  </a:cubicBezTo>
                  <a:cubicBezTo>
                    <a:pt x="246" y="372"/>
                    <a:pt x="287" y="338"/>
                    <a:pt x="291" y="265"/>
                  </a:cubicBezTo>
                  <a:lnTo>
                    <a:pt x="291" y="240"/>
                  </a:lnTo>
                  <a:cubicBezTo>
                    <a:pt x="297" y="152"/>
                    <a:pt x="2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1201825" y="3443325"/>
              <a:ext cx="7275" cy="9275"/>
            </a:xfrm>
            <a:custGeom>
              <a:rect b="b" l="l" r="r" t="t"/>
              <a:pathLst>
                <a:path extrusionOk="0" h="371" w="291">
                  <a:moveTo>
                    <a:pt x="164" y="0"/>
                  </a:moveTo>
                  <a:cubicBezTo>
                    <a:pt x="76" y="0"/>
                    <a:pt x="63" y="19"/>
                    <a:pt x="32" y="95"/>
                  </a:cubicBezTo>
                  <a:cubicBezTo>
                    <a:pt x="0" y="171"/>
                    <a:pt x="38" y="335"/>
                    <a:pt x="133" y="360"/>
                  </a:cubicBezTo>
                  <a:lnTo>
                    <a:pt x="158" y="366"/>
                  </a:lnTo>
                  <a:cubicBezTo>
                    <a:pt x="165" y="369"/>
                    <a:pt x="173" y="370"/>
                    <a:pt x="180" y="370"/>
                  </a:cubicBezTo>
                  <a:cubicBezTo>
                    <a:pt x="219" y="370"/>
                    <a:pt x="248" y="329"/>
                    <a:pt x="259" y="297"/>
                  </a:cubicBezTo>
                  <a:cubicBezTo>
                    <a:pt x="284" y="221"/>
                    <a:pt x="290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1163375" y="3449700"/>
              <a:ext cx="5975" cy="7225"/>
            </a:xfrm>
            <a:custGeom>
              <a:rect b="b" l="l" r="r" t="t"/>
              <a:pathLst>
                <a:path extrusionOk="0" h="289" w="239">
                  <a:moveTo>
                    <a:pt x="45" y="0"/>
                  </a:moveTo>
                  <a:cubicBezTo>
                    <a:pt x="8" y="0"/>
                    <a:pt x="0" y="84"/>
                    <a:pt x="6" y="105"/>
                  </a:cubicBezTo>
                  <a:cubicBezTo>
                    <a:pt x="18" y="194"/>
                    <a:pt x="63" y="289"/>
                    <a:pt x="158" y="289"/>
                  </a:cubicBezTo>
                  <a:cubicBezTo>
                    <a:pt x="164" y="289"/>
                    <a:pt x="170" y="289"/>
                    <a:pt x="176" y="288"/>
                  </a:cubicBezTo>
                  <a:cubicBezTo>
                    <a:pt x="239" y="288"/>
                    <a:pt x="214" y="162"/>
                    <a:pt x="195" y="130"/>
                  </a:cubicBezTo>
                  <a:cubicBezTo>
                    <a:pt x="157" y="86"/>
                    <a:pt x="119" y="42"/>
                    <a:pt x="69" y="10"/>
                  </a:cubicBezTo>
                  <a:cubicBezTo>
                    <a:pt x="60" y="3"/>
                    <a:pt x="52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1105175" y="3307000"/>
              <a:ext cx="5700" cy="7600"/>
            </a:xfrm>
            <a:custGeom>
              <a:rect b="b" l="l" r="r" t="t"/>
              <a:pathLst>
                <a:path extrusionOk="0" h="304" w="228">
                  <a:moveTo>
                    <a:pt x="77" y="1"/>
                  </a:moveTo>
                  <a:cubicBezTo>
                    <a:pt x="36" y="1"/>
                    <a:pt x="11" y="42"/>
                    <a:pt x="6" y="86"/>
                  </a:cubicBezTo>
                  <a:cubicBezTo>
                    <a:pt x="0" y="156"/>
                    <a:pt x="25" y="225"/>
                    <a:pt x="76" y="269"/>
                  </a:cubicBezTo>
                  <a:lnTo>
                    <a:pt x="101" y="294"/>
                  </a:lnTo>
                  <a:cubicBezTo>
                    <a:pt x="114" y="301"/>
                    <a:pt x="126" y="304"/>
                    <a:pt x="138" y="304"/>
                  </a:cubicBezTo>
                  <a:cubicBezTo>
                    <a:pt x="150" y="304"/>
                    <a:pt x="161" y="301"/>
                    <a:pt x="170" y="294"/>
                  </a:cubicBezTo>
                  <a:lnTo>
                    <a:pt x="177" y="288"/>
                  </a:lnTo>
                  <a:cubicBezTo>
                    <a:pt x="214" y="275"/>
                    <a:pt x="227" y="238"/>
                    <a:pt x="221" y="200"/>
                  </a:cubicBezTo>
                  <a:lnTo>
                    <a:pt x="221" y="168"/>
                  </a:lnTo>
                  <a:cubicBezTo>
                    <a:pt x="221" y="168"/>
                    <a:pt x="208" y="124"/>
                    <a:pt x="203" y="124"/>
                  </a:cubicBezTo>
                  <a:cubicBezTo>
                    <a:pt x="202" y="124"/>
                    <a:pt x="202" y="126"/>
                    <a:pt x="202" y="130"/>
                  </a:cubicBezTo>
                  <a:cubicBezTo>
                    <a:pt x="189" y="80"/>
                    <a:pt x="158" y="36"/>
                    <a:pt x="114" y="11"/>
                  </a:cubicBezTo>
                  <a:cubicBezTo>
                    <a:pt x="100" y="4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1115875" y="3309300"/>
              <a:ext cx="5875" cy="7525"/>
            </a:xfrm>
            <a:custGeom>
              <a:rect b="b" l="l" r="r" t="t"/>
              <a:pathLst>
                <a:path extrusionOk="0" h="301" w="235">
                  <a:moveTo>
                    <a:pt x="90" y="0"/>
                  </a:moveTo>
                  <a:cubicBezTo>
                    <a:pt x="9" y="0"/>
                    <a:pt x="0" y="222"/>
                    <a:pt x="89" y="272"/>
                  </a:cubicBezTo>
                  <a:cubicBezTo>
                    <a:pt x="108" y="284"/>
                    <a:pt x="127" y="291"/>
                    <a:pt x="146" y="297"/>
                  </a:cubicBezTo>
                  <a:cubicBezTo>
                    <a:pt x="151" y="299"/>
                    <a:pt x="156" y="300"/>
                    <a:pt x="160" y="300"/>
                  </a:cubicBezTo>
                  <a:cubicBezTo>
                    <a:pt x="180" y="300"/>
                    <a:pt x="199" y="282"/>
                    <a:pt x="209" y="272"/>
                  </a:cubicBezTo>
                  <a:cubicBezTo>
                    <a:pt x="209" y="265"/>
                    <a:pt x="209" y="265"/>
                    <a:pt x="209" y="265"/>
                  </a:cubicBezTo>
                  <a:cubicBezTo>
                    <a:pt x="234" y="202"/>
                    <a:pt x="234" y="133"/>
                    <a:pt x="196" y="76"/>
                  </a:cubicBezTo>
                  <a:lnTo>
                    <a:pt x="184" y="64"/>
                  </a:lnTo>
                  <a:cubicBezTo>
                    <a:pt x="171" y="45"/>
                    <a:pt x="159" y="32"/>
                    <a:pt x="140" y="26"/>
                  </a:cubicBezTo>
                  <a:lnTo>
                    <a:pt x="127" y="13"/>
                  </a:lnTo>
                  <a:cubicBezTo>
                    <a:pt x="114" y="4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1268050" y="3130975"/>
              <a:ext cx="6250" cy="6750"/>
            </a:xfrm>
            <a:custGeom>
              <a:rect b="b" l="l" r="r" t="t"/>
              <a:pathLst>
                <a:path extrusionOk="0" h="270" w="250">
                  <a:moveTo>
                    <a:pt x="89" y="0"/>
                  </a:moveTo>
                  <a:cubicBezTo>
                    <a:pt x="1" y="0"/>
                    <a:pt x="14" y="140"/>
                    <a:pt x="51" y="183"/>
                  </a:cubicBezTo>
                  <a:cubicBezTo>
                    <a:pt x="63" y="209"/>
                    <a:pt x="82" y="227"/>
                    <a:pt x="101" y="246"/>
                  </a:cubicBezTo>
                  <a:cubicBezTo>
                    <a:pt x="119" y="263"/>
                    <a:pt x="136" y="270"/>
                    <a:pt x="151" y="270"/>
                  </a:cubicBezTo>
                  <a:cubicBezTo>
                    <a:pt x="232" y="270"/>
                    <a:pt x="249" y="55"/>
                    <a:pt x="126" y="7"/>
                  </a:cubicBezTo>
                  <a:cubicBezTo>
                    <a:pt x="114" y="7"/>
                    <a:pt x="101" y="0"/>
                    <a:pt x="95" y="0"/>
                  </a:cubicBezTo>
                  <a:cubicBezTo>
                    <a:pt x="93" y="0"/>
                    <a:pt x="9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11"/>
            <p:cNvSpPr/>
            <p:nvPr/>
          </p:nvSpPr>
          <p:spPr>
            <a:xfrm>
              <a:off x="1281125" y="3138450"/>
              <a:ext cx="7275" cy="9375"/>
            </a:xfrm>
            <a:custGeom>
              <a:rect b="b" l="l" r="r" t="t"/>
              <a:pathLst>
                <a:path extrusionOk="0" h="375" w="291">
                  <a:moveTo>
                    <a:pt x="126" y="0"/>
                  </a:moveTo>
                  <a:cubicBezTo>
                    <a:pt x="109" y="0"/>
                    <a:pt x="93" y="10"/>
                    <a:pt x="83" y="29"/>
                  </a:cubicBezTo>
                  <a:cubicBezTo>
                    <a:pt x="1" y="118"/>
                    <a:pt x="64" y="269"/>
                    <a:pt x="127" y="345"/>
                  </a:cubicBezTo>
                  <a:cubicBezTo>
                    <a:pt x="146" y="366"/>
                    <a:pt x="167" y="374"/>
                    <a:pt x="188" y="374"/>
                  </a:cubicBezTo>
                  <a:cubicBezTo>
                    <a:pt x="236" y="374"/>
                    <a:pt x="280" y="326"/>
                    <a:pt x="284" y="269"/>
                  </a:cubicBezTo>
                  <a:cubicBezTo>
                    <a:pt x="291" y="187"/>
                    <a:pt x="259" y="55"/>
                    <a:pt x="165" y="23"/>
                  </a:cubicBezTo>
                  <a:cubicBezTo>
                    <a:pt x="156" y="8"/>
                    <a:pt x="141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11"/>
            <p:cNvSpPr/>
            <p:nvPr/>
          </p:nvSpPr>
          <p:spPr>
            <a:xfrm>
              <a:off x="1038675" y="3231275"/>
              <a:ext cx="6450" cy="8475"/>
            </a:xfrm>
            <a:custGeom>
              <a:rect b="b" l="l" r="r" t="t"/>
              <a:pathLst>
                <a:path extrusionOk="0" h="339" w="258">
                  <a:moveTo>
                    <a:pt x="128" y="1"/>
                  </a:moveTo>
                  <a:cubicBezTo>
                    <a:pt x="114" y="1"/>
                    <a:pt x="104" y="16"/>
                    <a:pt x="99" y="37"/>
                  </a:cubicBezTo>
                  <a:cubicBezTo>
                    <a:pt x="87" y="44"/>
                    <a:pt x="80" y="56"/>
                    <a:pt x="68" y="69"/>
                  </a:cubicBezTo>
                  <a:cubicBezTo>
                    <a:pt x="0" y="161"/>
                    <a:pt x="92" y="339"/>
                    <a:pt x="167" y="339"/>
                  </a:cubicBezTo>
                  <a:cubicBezTo>
                    <a:pt x="190" y="339"/>
                    <a:pt x="211" y="323"/>
                    <a:pt x="226" y="283"/>
                  </a:cubicBezTo>
                  <a:cubicBezTo>
                    <a:pt x="226" y="271"/>
                    <a:pt x="232" y="264"/>
                    <a:pt x="238" y="258"/>
                  </a:cubicBezTo>
                  <a:cubicBezTo>
                    <a:pt x="257" y="189"/>
                    <a:pt x="244" y="107"/>
                    <a:pt x="194" y="50"/>
                  </a:cubicBezTo>
                  <a:cubicBezTo>
                    <a:pt x="181" y="37"/>
                    <a:pt x="162" y="25"/>
                    <a:pt x="150" y="12"/>
                  </a:cubicBezTo>
                  <a:cubicBezTo>
                    <a:pt x="142" y="4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11"/>
            <p:cNvSpPr/>
            <p:nvPr/>
          </p:nvSpPr>
          <p:spPr>
            <a:xfrm>
              <a:off x="994475" y="3279800"/>
              <a:ext cx="10750" cy="15100"/>
            </a:xfrm>
            <a:custGeom>
              <a:rect b="b" l="l" r="r" t="t"/>
              <a:pathLst>
                <a:path extrusionOk="0" h="604" w="430">
                  <a:moveTo>
                    <a:pt x="171" y="0"/>
                  </a:moveTo>
                  <a:cubicBezTo>
                    <a:pt x="137" y="0"/>
                    <a:pt x="104" y="18"/>
                    <a:pt x="76" y="64"/>
                  </a:cubicBezTo>
                  <a:cubicBezTo>
                    <a:pt x="57" y="89"/>
                    <a:pt x="45" y="121"/>
                    <a:pt x="32" y="152"/>
                  </a:cubicBezTo>
                  <a:cubicBezTo>
                    <a:pt x="1" y="266"/>
                    <a:pt x="19" y="392"/>
                    <a:pt x="83" y="493"/>
                  </a:cubicBezTo>
                  <a:cubicBezTo>
                    <a:pt x="116" y="545"/>
                    <a:pt x="173" y="604"/>
                    <a:pt x="235" y="604"/>
                  </a:cubicBezTo>
                  <a:cubicBezTo>
                    <a:pt x="255" y="604"/>
                    <a:pt x="276" y="597"/>
                    <a:pt x="297" y="581"/>
                  </a:cubicBezTo>
                  <a:cubicBezTo>
                    <a:pt x="303" y="575"/>
                    <a:pt x="316" y="569"/>
                    <a:pt x="322" y="562"/>
                  </a:cubicBezTo>
                  <a:cubicBezTo>
                    <a:pt x="429" y="474"/>
                    <a:pt x="411" y="298"/>
                    <a:pt x="366" y="178"/>
                  </a:cubicBezTo>
                  <a:cubicBezTo>
                    <a:pt x="340" y="106"/>
                    <a:pt x="253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11"/>
            <p:cNvSpPr/>
            <p:nvPr/>
          </p:nvSpPr>
          <p:spPr>
            <a:xfrm>
              <a:off x="1014825" y="3291975"/>
              <a:ext cx="7725" cy="10375"/>
            </a:xfrm>
            <a:custGeom>
              <a:rect b="b" l="l" r="r" t="t"/>
              <a:pathLst>
                <a:path extrusionOk="0" h="415" w="309">
                  <a:moveTo>
                    <a:pt x="150" y="1"/>
                  </a:moveTo>
                  <a:cubicBezTo>
                    <a:pt x="141" y="1"/>
                    <a:pt x="131" y="3"/>
                    <a:pt x="120" y="6"/>
                  </a:cubicBezTo>
                  <a:cubicBezTo>
                    <a:pt x="95" y="12"/>
                    <a:pt x="76" y="25"/>
                    <a:pt x="51" y="44"/>
                  </a:cubicBezTo>
                  <a:cubicBezTo>
                    <a:pt x="0" y="82"/>
                    <a:pt x="13" y="183"/>
                    <a:pt x="32" y="233"/>
                  </a:cubicBezTo>
                  <a:cubicBezTo>
                    <a:pt x="32" y="239"/>
                    <a:pt x="38" y="246"/>
                    <a:pt x="44" y="252"/>
                  </a:cubicBezTo>
                  <a:cubicBezTo>
                    <a:pt x="51" y="284"/>
                    <a:pt x="63" y="315"/>
                    <a:pt x="82" y="340"/>
                  </a:cubicBezTo>
                  <a:cubicBezTo>
                    <a:pt x="115" y="390"/>
                    <a:pt x="157" y="414"/>
                    <a:pt x="195" y="414"/>
                  </a:cubicBezTo>
                  <a:cubicBezTo>
                    <a:pt x="243" y="414"/>
                    <a:pt x="286" y="374"/>
                    <a:pt x="297" y="296"/>
                  </a:cubicBezTo>
                  <a:cubicBezTo>
                    <a:pt x="308" y="221"/>
                    <a:pt x="261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11"/>
            <p:cNvSpPr/>
            <p:nvPr/>
          </p:nvSpPr>
          <p:spPr>
            <a:xfrm>
              <a:off x="1017050" y="3274725"/>
              <a:ext cx="3775" cy="6050"/>
            </a:xfrm>
            <a:custGeom>
              <a:rect b="b" l="l" r="r" t="t"/>
              <a:pathLst>
                <a:path extrusionOk="0" h="242" w="151">
                  <a:moveTo>
                    <a:pt x="70" y="0"/>
                  </a:moveTo>
                  <a:cubicBezTo>
                    <a:pt x="34" y="0"/>
                    <a:pt x="1" y="39"/>
                    <a:pt x="18" y="110"/>
                  </a:cubicBezTo>
                  <a:cubicBezTo>
                    <a:pt x="25" y="135"/>
                    <a:pt x="37" y="166"/>
                    <a:pt x="50" y="192"/>
                  </a:cubicBezTo>
                  <a:cubicBezTo>
                    <a:pt x="64" y="226"/>
                    <a:pt x="86" y="242"/>
                    <a:pt x="106" y="242"/>
                  </a:cubicBezTo>
                  <a:cubicBezTo>
                    <a:pt x="130" y="242"/>
                    <a:pt x="151" y="218"/>
                    <a:pt x="151" y="173"/>
                  </a:cubicBezTo>
                  <a:cubicBezTo>
                    <a:pt x="145" y="141"/>
                    <a:pt x="145" y="110"/>
                    <a:pt x="138" y="78"/>
                  </a:cubicBezTo>
                  <a:cubicBezTo>
                    <a:pt x="130" y="25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11"/>
            <p:cNvSpPr/>
            <p:nvPr/>
          </p:nvSpPr>
          <p:spPr>
            <a:xfrm>
              <a:off x="959000" y="3084975"/>
              <a:ext cx="6800" cy="8650"/>
            </a:xfrm>
            <a:custGeom>
              <a:rect b="b" l="l" r="r" t="t"/>
              <a:pathLst>
                <a:path extrusionOk="0" h="346" w="272">
                  <a:moveTo>
                    <a:pt x="101" y="0"/>
                  </a:moveTo>
                  <a:cubicBezTo>
                    <a:pt x="1" y="0"/>
                    <a:pt x="42" y="248"/>
                    <a:pt x="95" y="289"/>
                  </a:cubicBezTo>
                  <a:cubicBezTo>
                    <a:pt x="114" y="314"/>
                    <a:pt x="146" y="333"/>
                    <a:pt x="177" y="346"/>
                  </a:cubicBezTo>
                  <a:cubicBezTo>
                    <a:pt x="215" y="346"/>
                    <a:pt x="246" y="320"/>
                    <a:pt x="259" y="289"/>
                  </a:cubicBezTo>
                  <a:cubicBezTo>
                    <a:pt x="265" y="264"/>
                    <a:pt x="265" y="245"/>
                    <a:pt x="272" y="219"/>
                  </a:cubicBezTo>
                  <a:cubicBezTo>
                    <a:pt x="272" y="168"/>
                    <a:pt x="261" y="84"/>
                    <a:pt x="207" y="56"/>
                  </a:cubicBezTo>
                  <a:lnTo>
                    <a:pt x="207" y="56"/>
                  </a:lnTo>
                  <a:cubicBezTo>
                    <a:pt x="210" y="57"/>
                    <a:pt x="212" y="57"/>
                    <a:pt x="213" y="57"/>
                  </a:cubicBezTo>
                  <a:cubicBezTo>
                    <a:pt x="216" y="57"/>
                    <a:pt x="208" y="51"/>
                    <a:pt x="190" y="37"/>
                  </a:cubicBezTo>
                  <a:cubicBezTo>
                    <a:pt x="171" y="24"/>
                    <a:pt x="146" y="11"/>
                    <a:pt x="127" y="5"/>
                  </a:cubicBezTo>
                  <a:cubicBezTo>
                    <a:pt x="117" y="2"/>
                    <a:pt x="10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11"/>
            <p:cNvSpPr/>
            <p:nvPr/>
          </p:nvSpPr>
          <p:spPr>
            <a:xfrm>
              <a:off x="1046675" y="3078550"/>
              <a:ext cx="6475" cy="9275"/>
            </a:xfrm>
            <a:custGeom>
              <a:rect b="b" l="l" r="r" t="t"/>
              <a:pathLst>
                <a:path extrusionOk="0" h="371" w="259">
                  <a:moveTo>
                    <a:pt x="126" y="1"/>
                  </a:moveTo>
                  <a:cubicBezTo>
                    <a:pt x="112" y="1"/>
                    <a:pt x="97" y="5"/>
                    <a:pt x="82" y="16"/>
                  </a:cubicBezTo>
                  <a:cubicBezTo>
                    <a:pt x="0" y="79"/>
                    <a:pt x="32" y="262"/>
                    <a:pt x="101" y="325"/>
                  </a:cubicBezTo>
                  <a:cubicBezTo>
                    <a:pt x="120" y="344"/>
                    <a:pt x="145" y="363"/>
                    <a:pt x="170" y="369"/>
                  </a:cubicBezTo>
                  <a:cubicBezTo>
                    <a:pt x="175" y="370"/>
                    <a:pt x="179" y="371"/>
                    <a:pt x="184" y="371"/>
                  </a:cubicBezTo>
                  <a:cubicBezTo>
                    <a:pt x="206" y="371"/>
                    <a:pt x="229" y="359"/>
                    <a:pt x="240" y="338"/>
                  </a:cubicBezTo>
                  <a:lnTo>
                    <a:pt x="240" y="325"/>
                  </a:lnTo>
                  <a:cubicBezTo>
                    <a:pt x="246" y="306"/>
                    <a:pt x="252" y="287"/>
                    <a:pt x="252" y="275"/>
                  </a:cubicBezTo>
                  <a:lnTo>
                    <a:pt x="252" y="262"/>
                  </a:lnTo>
                  <a:cubicBezTo>
                    <a:pt x="259" y="249"/>
                    <a:pt x="259" y="231"/>
                    <a:pt x="252" y="218"/>
                  </a:cubicBezTo>
                  <a:cubicBezTo>
                    <a:pt x="252" y="218"/>
                    <a:pt x="252" y="212"/>
                    <a:pt x="252" y="212"/>
                  </a:cubicBezTo>
                  <a:cubicBezTo>
                    <a:pt x="252" y="205"/>
                    <a:pt x="252" y="199"/>
                    <a:pt x="252" y="199"/>
                  </a:cubicBezTo>
                  <a:cubicBezTo>
                    <a:pt x="259" y="186"/>
                    <a:pt x="259" y="167"/>
                    <a:pt x="252" y="155"/>
                  </a:cubicBezTo>
                  <a:cubicBezTo>
                    <a:pt x="242" y="10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11"/>
            <p:cNvSpPr/>
            <p:nvPr/>
          </p:nvSpPr>
          <p:spPr>
            <a:xfrm>
              <a:off x="1030775" y="3021725"/>
              <a:ext cx="7875" cy="11075"/>
            </a:xfrm>
            <a:custGeom>
              <a:rect b="b" l="l" r="r" t="t"/>
              <a:pathLst>
                <a:path extrusionOk="0" h="443" w="315">
                  <a:moveTo>
                    <a:pt x="120" y="1"/>
                  </a:moveTo>
                  <a:cubicBezTo>
                    <a:pt x="69" y="1"/>
                    <a:pt x="23" y="38"/>
                    <a:pt x="12" y="126"/>
                  </a:cubicBezTo>
                  <a:cubicBezTo>
                    <a:pt x="1" y="231"/>
                    <a:pt x="57" y="442"/>
                    <a:pt x="182" y="442"/>
                  </a:cubicBezTo>
                  <a:cubicBezTo>
                    <a:pt x="199" y="442"/>
                    <a:pt x="218" y="438"/>
                    <a:pt x="239" y="429"/>
                  </a:cubicBezTo>
                  <a:cubicBezTo>
                    <a:pt x="244" y="431"/>
                    <a:pt x="250" y="432"/>
                    <a:pt x="255" y="432"/>
                  </a:cubicBezTo>
                  <a:cubicBezTo>
                    <a:pt x="279" y="432"/>
                    <a:pt x="297" y="408"/>
                    <a:pt x="302" y="372"/>
                  </a:cubicBezTo>
                  <a:cubicBezTo>
                    <a:pt x="315" y="290"/>
                    <a:pt x="302" y="208"/>
                    <a:pt x="277" y="132"/>
                  </a:cubicBezTo>
                  <a:cubicBezTo>
                    <a:pt x="246" y="5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11"/>
            <p:cNvSpPr/>
            <p:nvPr/>
          </p:nvSpPr>
          <p:spPr>
            <a:xfrm>
              <a:off x="1000800" y="3008775"/>
              <a:ext cx="7250" cy="9650"/>
            </a:xfrm>
            <a:custGeom>
              <a:rect b="b" l="l" r="r" t="t"/>
              <a:pathLst>
                <a:path extrusionOk="0" h="386" w="290">
                  <a:moveTo>
                    <a:pt x="143" y="0"/>
                  </a:moveTo>
                  <a:cubicBezTo>
                    <a:pt x="129" y="0"/>
                    <a:pt x="114" y="6"/>
                    <a:pt x="101" y="19"/>
                  </a:cubicBezTo>
                  <a:cubicBezTo>
                    <a:pt x="94" y="26"/>
                    <a:pt x="88" y="32"/>
                    <a:pt x="82" y="32"/>
                  </a:cubicBezTo>
                  <a:cubicBezTo>
                    <a:pt x="0" y="102"/>
                    <a:pt x="42" y="385"/>
                    <a:pt x="158" y="385"/>
                  </a:cubicBezTo>
                  <a:cubicBezTo>
                    <a:pt x="168" y="385"/>
                    <a:pt x="178" y="383"/>
                    <a:pt x="189" y="379"/>
                  </a:cubicBezTo>
                  <a:cubicBezTo>
                    <a:pt x="214" y="373"/>
                    <a:pt x="239" y="354"/>
                    <a:pt x="258" y="328"/>
                  </a:cubicBezTo>
                  <a:cubicBezTo>
                    <a:pt x="290" y="259"/>
                    <a:pt x="290" y="183"/>
                    <a:pt x="258" y="114"/>
                  </a:cubicBezTo>
                  <a:cubicBezTo>
                    <a:pt x="244" y="74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11"/>
            <p:cNvSpPr/>
            <p:nvPr/>
          </p:nvSpPr>
          <p:spPr>
            <a:xfrm>
              <a:off x="1022275" y="3002625"/>
              <a:ext cx="7800" cy="9625"/>
            </a:xfrm>
            <a:custGeom>
              <a:rect b="b" l="l" r="r" t="t"/>
              <a:pathLst>
                <a:path extrusionOk="0" h="385" w="312">
                  <a:moveTo>
                    <a:pt x="125" y="1"/>
                  </a:moveTo>
                  <a:cubicBezTo>
                    <a:pt x="104" y="1"/>
                    <a:pt x="82" y="14"/>
                    <a:pt x="62" y="45"/>
                  </a:cubicBezTo>
                  <a:cubicBezTo>
                    <a:pt x="0" y="142"/>
                    <a:pt x="93" y="385"/>
                    <a:pt x="184" y="385"/>
                  </a:cubicBezTo>
                  <a:cubicBezTo>
                    <a:pt x="205" y="385"/>
                    <a:pt x="226" y="372"/>
                    <a:pt x="245" y="341"/>
                  </a:cubicBezTo>
                  <a:cubicBezTo>
                    <a:pt x="311" y="244"/>
                    <a:pt x="220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" name="Google Shape;1257;p11"/>
          <p:cNvGrpSpPr/>
          <p:nvPr/>
        </p:nvGrpSpPr>
        <p:grpSpPr>
          <a:xfrm>
            <a:off x="7656748" y="2225199"/>
            <a:ext cx="2033309" cy="2333560"/>
            <a:chOff x="6162250" y="2307925"/>
            <a:chExt cx="766650" cy="879825"/>
          </a:xfrm>
        </p:grpSpPr>
        <p:sp>
          <p:nvSpPr>
            <p:cNvPr id="1258" name="Google Shape;1258;p11"/>
            <p:cNvSpPr/>
            <p:nvPr/>
          </p:nvSpPr>
          <p:spPr>
            <a:xfrm>
              <a:off x="6162250" y="2393075"/>
              <a:ext cx="766650" cy="784125"/>
            </a:xfrm>
            <a:custGeom>
              <a:rect b="b" l="l" r="r" t="t"/>
              <a:pathLst>
                <a:path extrusionOk="0" h="31365" w="30666">
                  <a:moveTo>
                    <a:pt x="29467" y="0"/>
                  </a:moveTo>
                  <a:cubicBezTo>
                    <a:pt x="26709" y="0"/>
                    <a:pt x="24051" y="2095"/>
                    <a:pt x="23021" y="3891"/>
                  </a:cubicBezTo>
                  <a:cubicBezTo>
                    <a:pt x="21413" y="6692"/>
                    <a:pt x="20587" y="9795"/>
                    <a:pt x="19786" y="12803"/>
                  </a:cubicBezTo>
                  <a:cubicBezTo>
                    <a:pt x="18732" y="16764"/>
                    <a:pt x="17647" y="20863"/>
                    <a:pt x="14740" y="24200"/>
                  </a:cubicBezTo>
                  <a:cubicBezTo>
                    <a:pt x="12722" y="26546"/>
                    <a:pt x="10029" y="28495"/>
                    <a:pt x="7348" y="29542"/>
                  </a:cubicBezTo>
                  <a:cubicBezTo>
                    <a:pt x="4870" y="30519"/>
                    <a:pt x="2252" y="30904"/>
                    <a:pt x="1" y="31188"/>
                  </a:cubicBezTo>
                  <a:lnTo>
                    <a:pt x="19" y="31364"/>
                  </a:lnTo>
                  <a:cubicBezTo>
                    <a:pt x="2290" y="31080"/>
                    <a:pt x="4920" y="30696"/>
                    <a:pt x="7418" y="29706"/>
                  </a:cubicBezTo>
                  <a:cubicBezTo>
                    <a:pt x="10123" y="28646"/>
                    <a:pt x="12842" y="26685"/>
                    <a:pt x="14879" y="24319"/>
                  </a:cubicBezTo>
                  <a:cubicBezTo>
                    <a:pt x="17811" y="20945"/>
                    <a:pt x="18903" y="16827"/>
                    <a:pt x="19962" y="12847"/>
                  </a:cubicBezTo>
                  <a:cubicBezTo>
                    <a:pt x="20757" y="9851"/>
                    <a:pt x="21577" y="6755"/>
                    <a:pt x="23172" y="3986"/>
                  </a:cubicBezTo>
                  <a:cubicBezTo>
                    <a:pt x="24181" y="2228"/>
                    <a:pt x="26779" y="180"/>
                    <a:pt x="29460" y="180"/>
                  </a:cubicBezTo>
                  <a:cubicBezTo>
                    <a:pt x="29847" y="180"/>
                    <a:pt x="30235" y="223"/>
                    <a:pt x="30621" y="315"/>
                  </a:cubicBezTo>
                  <a:lnTo>
                    <a:pt x="30665" y="139"/>
                  </a:lnTo>
                  <a:cubicBezTo>
                    <a:pt x="30267" y="44"/>
                    <a:pt x="29866" y="0"/>
                    <a:pt x="29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11"/>
            <p:cNvSpPr/>
            <p:nvPr/>
          </p:nvSpPr>
          <p:spPr>
            <a:xfrm>
              <a:off x="6396250" y="2974400"/>
              <a:ext cx="241100" cy="213350"/>
            </a:xfrm>
            <a:custGeom>
              <a:rect b="b" l="l" r="r" t="t"/>
              <a:pathLst>
                <a:path extrusionOk="0" h="8534" w="9644">
                  <a:moveTo>
                    <a:pt x="9486" y="1"/>
                  </a:moveTo>
                  <a:cubicBezTo>
                    <a:pt x="8899" y="1079"/>
                    <a:pt x="8199" y="2101"/>
                    <a:pt x="7392" y="3028"/>
                  </a:cubicBezTo>
                  <a:cubicBezTo>
                    <a:pt x="5374" y="5368"/>
                    <a:pt x="2681" y="7317"/>
                    <a:pt x="0" y="8364"/>
                  </a:cubicBezTo>
                  <a:lnTo>
                    <a:pt x="63" y="8534"/>
                  </a:lnTo>
                  <a:cubicBezTo>
                    <a:pt x="2775" y="7474"/>
                    <a:pt x="5493" y="5513"/>
                    <a:pt x="7531" y="3148"/>
                  </a:cubicBezTo>
                  <a:cubicBezTo>
                    <a:pt x="8344" y="2208"/>
                    <a:pt x="9051" y="1180"/>
                    <a:pt x="9643" y="83"/>
                  </a:cubicBezTo>
                  <a:lnTo>
                    <a:pt x="94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11"/>
            <p:cNvSpPr/>
            <p:nvPr/>
          </p:nvSpPr>
          <p:spPr>
            <a:xfrm>
              <a:off x="6672650" y="2331575"/>
              <a:ext cx="134050" cy="141775"/>
            </a:xfrm>
            <a:custGeom>
              <a:rect b="b" l="l" r="r" t="t"/>
              <a:pathLst>
                <a:path extrusionOk="0" h="5671" w="5362">
                  <a:moveTo>
                    <a:pt x="5317" y="0"/>
                  </a:moveTo>
                  <a:cubicBezTo>
                    <a:pt x="3097" y="543"/>
                    <a:pt x="486" y="2542"/>
                    <a:pt x="0" y="5645"/>
                  </a:cubicBezTo>
                  <a:lnTo>
                    <a:pt x="183" y="5670"/>
                  </a:lnTo>
                  <a:cubicBezTo>
                    <a:pt x="656" y="2649"/>
                    <a:pt x="3198" y="700"/>
                    <a:pt x="5361" y="177"/>
                  </a:cubicBezTo>
                  <a:lnTo>
                    <a:pt x="53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11"/>
            <p:cNvSpPr/>
            <p:nvPr/>
          </p:nvSpPr>
          <p:spPr>
            <a:xfrm>
              <a:off x="6674850" y="2307925"/>
              <a:ext cx="49850" cy="48100"/>
            </a:xfrm>
            <a:custGeom>
              <a:rect b="b" l="l" r="r" t="t"/>
              <a:pathLst>
                <a:path extrusionOk="0" h="1924" w="1994">
                  <a:moveTo>
                    <a:pt x="1930" y="0"/>
                  </a:moveTo>
                  <a:cubicBezTo>
                    <a:pt x="1161" y="278"/>
                    <a:pt x="259" y="965"/>
                    <a:pt x="1" y="1873"/>
                  </a:cubicBezTo>
                  <a:lnTo>
                    <a:pt x="171" y="1924"/>
                  </a:lnTo>
                  <a:cubicBezTo>
                    <a:pt x="417" y="1079"/>
                    <a:pt x="1287" y="423"/>
                    <a:pt x="1994" y="170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" name="Google Shape;1262;p11"/>
          <p:cNvGrpSpPr/>
          <p:nvPr/>
        </p:nvGrpSpPr>
        <p:grpSpPr>
          <a:xfrm rot="2699913">
            <a:off x="-456154" y="268652"/>
            <a:ext cx="1872950" cy="995323"/>
            <a:chOff x="199475" y="2119975"/>
            <a:chExt cx="672050" cy="357150"/>
          </a:xfrm>
        </p:grpSpPr>
        <p:sp>
          <p:nvSpPr>
            <p:cNvPr id="1263" name="Google Shape;1263;p11"/>
            <p:cNvSpPr/>
            <p:nvPr/>
          </p:nvSpPr>
          <p:spPr>
            <a:xfrm>
              <a:off x="199475" y="2170425"/>
              <a:ext cx="672050" cy="306700"/>
            </a:xfrm>
            <a:custGeom>
              <a:rect b="b" l="l" r="r" t="t"/>
              <a:pathLst>
                <a:path extrusionOk="0" h="12268" w="26882">
                  <a:moveTo>
                    <a:pt x="9178" y="6"/>
                  </a:moveTo>
                  <a:cubicBezTo>
                    <a:pt x="9102" y="6"/>
                    <a:pt x="9026" y="6"/>
                    <a:pt x="8950" y="7"/>
                  </a:cubicBezTo>
                  <a:cubicBezTo>
                    <a:pt x="6951" y="19"/>
                    <a:pt x="4952" y="133"/>
                    <a:pt x="2952" y="221"/>
                  </a:cubicBezTo>
                  <a:cubicBezTo>
                    <a:pt x="1" y="354"/>
                    <a:pt x="2498" y="6036"/>
                    <a:pt x="3217" y="7071"/>
                  </a:cubicBezTo>
                  <a:cubicBezTo>
                    <a:pt x="5613" y="10503"/>
                    <a:pt x="8887" y="12268"/>
                    <a:pt x="12624" y="12268"/>
                  </a:cubicBezTo>
                  <a:cubicBezTo>
                    <a:pt x="12753" y="12268"/>
                    <a:pt x="12882" y="12265"/>
                    <a:pt x="13012" y="12261"/>
                  </a:cubicBezTo>
                  <a:cubicBezTo>
                    <a:pt x="16222" y="12154"/>
                    <a:pt x="19218" y="10640"/>
                    <a:pt x="21608" y="8572"/>
                  </a:cubicBezTo>
                  <a:cubicBezTo>
                    <a:pt x="22857" y="7487"/>
                    <a:pt x="23879" y="6150"/>
                    <a:pt x="24712" y="4724"/>
                  </a:cubicBezTo>
                  <a:cubicBezTo>
                    <a:pt x="24970" y="4289"/>
                    <a:pt x="26881" y="429"/>
                    <a:pt x="25973" y="272"/>
                  </a:cubicBezTo>
                  <a:cubicBezTo>
                    <a:pt x="25904" y="259"/>
                    <a:pt x="25840" y="253"/>
                    <a:pt x="25777" y="247"/>
                  </a:cubicBezTo>
                  <a:cubicBezTo>
                    <a:pt x="25771" y="219"/>
                    <a:pt x="25753" y="208"/>
                    <a:pt x="25729" y="208"/>
                  </a:cubicBezTo>
                  <a:cubicBezTo>
                    <a:pt x="25710" y="208"/>
                    <a:pt x="25687" y="216"/>
                    <a:pt x="25664" y="228"/>
                  </a:cubicBezTo>
                  <a:cubicBezTo>
                    <a:pt x="24049" y="1"/>
                    <a:pt x="22384" y="70"/>
                    <a:pt x="20757" y="45"/>
                  </a:cubicBezTo>
                  <a:cubicBezTo>
                    <a:pt x="20454" y="39"/>
                    <a:pt x="20150" y="37"/>
                    <a:pt x="19847" y="37"/>
                  </a:cubicBezTo>
                  <a:cubicBezTo>
                    <a:pt x="18100" y="37"/>
                    <a:pt x="16354" y="117"/>
                    <a:pt x="14608" y="133"/>
                  </a:cubicBezTo>
                  <a:cubicBezTo>
                    <a:pt x="14532" y="133"/>
                    <a:pt x="14457" y="134"/>
                    <a:pt x="14381" y="134"/>
                  </a:cubicBezTo>
                  <a:cubicBezTo>
                    <a:pt x="12647" y="134"/>
                    <a:pt x="10917" y="6"/>
                    <a:pt x="91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11"/>
            <p:cNvSpPr/>
            <p:nvPr/>
          </p:nvSpPr>
          <p:spPr>
            <a:xfrm>
              <a:off x="292500" y="2153700"/>
              <a:ext cx="491975" cy="224525"/>
            </a:xfrm>
            <a:custGeom>
              <a:rect b="b" l="l" r="r" t="t"/>
              <a:pathLst>
                <a:path extrusionOk="0" h="8981" w="19679">
                  <a:moveTo>
                    <a:pt x="6660" y="1"/>
                  </a:moveTo>
                  <a:cubicBezTo>
                    <a:pt x="6622" y="1"/>
                    <a:pt x="6585" y="1"/>
                    <a:pt x="6548" y="1"/>
                  </a:cubicBezTo>
                  <a:cubicBezTo>
                    <a:pt x="5084" y="14"/>
                    <a:pt x="3621" y="96"/>
                    <a:pt x="2158" y="159"/>
                  </a:cubicBezTo>
                  <a:cubicBezTo>
                    <a:pt x="1" y="260"/>
                    <a:pt x="1824" y="4422"/>
                    <a:pt x="2353" y="5179"/>
                  </a:cubicBezTo>
                  <a:cubicBezTo>
                    <a:pt x="4108" y="7689"/>
                    <a:pt x="6498" y="8981"/>
                    <a:pt x="9233" y="8981"/>
                  </a:cubicBezTo>
                  <a:cubicBezTo>
                    <a:pt x="9330" y="8981"/>
                    <a:pt x="9427" y="8979"/>
                    <a:pt x="9524" y="8976"/>
                  </a:cubicBezTo>
                  <a:cubicBezTo>
                    <a:pt x="11871" y="8894"/>
                    <a:pt x="14065" y="7790"/>
                    <a:pt x="15812" y="6276"/>
                  </a:cubicBezTo>
                  <a:cubicBezTo>
                    <a:pt x="16733" y="5475"/>
                    <a:pt x="17478" y="4504"/>
                    <a:pt x="18089" y="3457"/>
                  </a:cubicBezTo>
                  <a:cubicBezTo>
                    <a:pt x="18272" y="3136"/>
                    <a:pt x="19679" y="310"/>
                    <a:pt x="19004" y="197"/>
                  </a:cubicBezTo>
                  <a:cubicBezTo>
                    <a:pt x="18960" y="190"/>
                    <a:pt x="18916" y="184"/>
                    <a:pt x="18865" y="178"/>
                  </a:cubicBezTo>
                  <a:cubicBezTo>
                    <a:pt x="18862" y="158"/>
                    <a:pt x="18850" y="150"/>
                    <a:pt x="18834" y="150"/>
                  </a:cubicBezTo>
                  <a:cubicBezTo>
                    <a:pt x="18821" y="150"/>
                    <a:pt x="18804" y="156"/>
                    <a:pt x="18789" y="165"/>
                  </a:cubicBezTo>
                  <a:cubicBezTo>
                    <a:pt x="17900" y="37"/>
                    <a:pt x="16993" y="37"/>
                    <a:pt x="16092" y="37"/>
                  </a:cubicBezTo>
                  <a:lnTo>
                    <a:pt x="16092" y="37"/>
                  </a:lnTo>
                  <a:cubicBezTo>
                    <a:pt x="15792" y="37"/>
                    <a:pt x="15492" y="37"/>
                    <a:pt x="15194" y="33"/>
                  </a:cubicBezTo>
                  <a:cubicBezTo>
                    <a:pt x="14955" y="28"/>
                    <a:pt x="14716" y="25"/>
                    <a:pt x="14477" y="25"/>
                  </a:cubicBezTo>
                  <a:cubicBezTo>
                    <a:pt x="13215" y="25"/>
                    <a:pt x="11953" y="85"/>
                    <a:pt x="10691" y="96"/>
                  </a:cubicBezTo>
                  <a:cubicBezTo>
                    <a:pt x="10618" y="96"/>
                    <a:pt x="10546" y="97"/>
                    <a:pt x="10473" y="97"/>
                  </a:cubicBezTo>
                  <a:cubicBezTo>
                    <a:pt x="9202" y="97"/>
                    <a:pt x="7931" y="1"/>
                    <a:pt x="66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11"/>
            <p:cNvSpPr/>
            <p:nvPr/>
          </p:nvSpPr>
          <p:spPr>
            <a:xfrm>
              <a:off x="294250" y="2119975"/>
              <a:ext cx="505675" cy="278500"/>
            </a:xfrm>
            <a:custGeom>
              <a:rect b="b" l="l" r="r" t="t"/>
              <a:pathLst>
                <a:path extrusionOk="0" h="11140" w="20227">
                  <a:moveTo>
                    <a:pt x="19069" y="0"/>
                  </a:moveTo>
                  <a:cubicBezTo>
                    <a:pt x="18998" y="0"/>
                    <a:pt x="18916" y="78"/>
                    <a:pt x="18896" y="133"/>
                  </a:cubicBezTo>
                  <a:cubicBezTo>
                    <a:pt x="18398" y="1344"/>
                    <a:pt x="18360" y="2611"/>
                    <a:pt x="17862" y="3829"/>
                  </a:cubicBezTo>
                  <a:cubicBezTo>
                    <a:pt x="17389" y="4989"/>
                    <a:pt x="16663" y="6011"/>
                    <a:pt x="15812" y="6913"/>
                  </a:cubicBezTo>
                  <a:cubicBezTo>
                    <a:pt x="14077" y="8735"/>
                    <a:pt x="11649" y="9827"/>
                    <a:pt x="9133" y="9839"/>
                  </a:cubicBezTo>
                  <a:cubicBezTo>
                    <a:pt x="9114" y="9839"/>
                    <a:pt x="9096" y="9839"/>
                    <a:pt x="9077" y="9839"/>
                  </a:cubicBezTo>
                  <a:cubicBezTo>
                    <a:pt x="6608" y="9839"/>
                    <a:pt x="4392" y="8588"/>
                    <a:pt x="3015" y="6572"/>
                  </a:cubicBezTo>
                  <a:cubicBezTo>
                    <a:pt x="2372" y="5632"/>
                    <a:pt x="2000" y="4503"/>
                    <a:pt x="1741" y="3406"/>
                  </a:cubicBezTo>
                  <a:cubicBezTo>
                    <a:pt x="1577" y="2719"/>
                    <a:pt x="1615" y="1091"/>
                    <a:pt x="1047" y="637"/>
                  </a:cubicBezTo>
                  <a:cubicBezTo>
                    <a:pt x="1011" y="607"/>
                    <a:pt x="972" y="595"/>
                    <a:pt x="932" y="595"/>
                  </a:cubicBezTo>
                  <a:cubicBezTo>
                    <a:pt x="788" y="595"/>
                    <a:pt x="639" y="763"/>
                    <a:pt x="574" y="877"/>
                  </a:cubicBezTo>
                  <a:cubicBezTo>
                    <a:pt x="0" y="1855"/>
                    <a:pt x="271" y="3248"/>
                    <a:pt x="486" y="4308"/>
                  </a:cubicBezTo>
                  <a:cubicBezTo>
                    <a:pt x="738" y="5607"/>
                    <a:pt x="1306" y="6831"/>
                    <a:pt x="2050" y="7916"/>
                  </a:cubicBezTo>
                  <a:cubicBezTo>
                    <a:pt x="3536" y="10089"/>
                    <a:pt x="6118" y="11139"/>
                    <a:pt x="8680" y="11139"/>
                  </a:cubicBezTo>
                  <a:cubicBezTo>
                    <a:pt x="8913" y="11139"/>
                    <a:pt x="9147" y="11131"/>
                    <a:pt x="9379" y="11113"/>
                  </a:cubicBezTo>
                  <a:cubicBezTo>
                    <a:pt x="12192" y="10905"/>
                    <a:pt x="14771" y="9379"/>
                    <a:pt x="16682" y="7373"/>
                  </a:cubicBezTo>
                  <a:cubicBezTo>
                    <a:pt x="17653" y="6339"/>
                    <a:pt x="18436" y="5147"/>
                    <a:pt x="19003" y="3848"/>
                  </a:cubicBezTo>
                  <a:cubicBezTo>
                    <a:pt x="19508" y="2706"/>
                    <a:pt x="20227" y="953"/>
                    <a:pt x="19123" y="19"/>
                  </a:cubicBezTo>
                  <a:cubicBezTo>
                    <a:pt x="19107" y="6"/>
                    <a:pt x="19089" y="0"/>
                    <a:pt x="19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6" name="Google Shape;1266;p11"/>
          <p:cNvSpPr/>
          <p:nvPr/>
        </p:nvSpPr>
        <p:spPr>
          <a:xfrm>
            <a:off x="619887" y="264089"/>
            <a:ext cx="534106" cy="46229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7" name="Google Shape;1267;p11"/>
          <p:cNvGrpSpPr/>
          <p:nvPr/>
        </p:nvGrpSpPr>
        <p:grpSpPr>
          <a:xfrm>
            <a:off x="7968638" y="3496072"/>
            <a:ext cx="448549" cy="402861"/>
            <a:chOff x="6563050" y="2079925"/>
            <a:chExt cx="123025" cy="110500"/>
          </a:xfrm>
        </p:grpSpPr>
        <p:sp>
          <p:nvSpPr>
            <p:cNvPr id="1268" name="Google Shape;1268;p11"/>
            <p:cNvSpPr/>
            <p:nvPr/>
          </p:nvSpPr>
          <p:spPr>
            <a:xfrm>
              <a:off x="6563050" y="2135850"/>
              <a:ext cx="65000" cy="54575"/>
            </a:xfrm>
            <a:custGeom>
              <a:rect b="b" l="l" r="r" t="t"/>
              <a:pathLst>
                <a:path extrusionOk="0" h="2183" w="2600">
                  <a:moveTo>
                    <a:pt x="1643" y="1"/>
                  </a:moveTo>
                  <a:cubicBezTo>
                    <a:pt x="1116" y="1"/>
                    <a:pt x="150" y="129"/>
                    <a:pt x="51" y="601"/>
                  </a:cubicBezTo>
                  <a:cubicBezTo>
                    <a:pt x="1" y="854"/>
                    <a:pt x="184" y="1075"/>
                    <a:pt x="335" y="1251"/>
                  </a:cubicBezTo>
                  <a:cubicBezTo>
                    <a:pt x="556" y="1510"/>
                    <a:pt x="796" y="1762"/>
                    <a:pt x="1042" y="2002"/>
                  </a:cubicBezTo>
                  <a:cubicBezTo>
                    <a:pt x="1181" y="2129"/>
                    <a:pt x="1309" y="2182"/>
                    <a:pt x="1424" y="2182"/>
                  </a:cubicBezTo>
                  <a:cubicBezTo>
                    <a:pt x="1791" y="2182"/>
                    <a:pt x="2033" y="1643"/>
                    <a:pt x="2158" y="1283"/>
                  </a:cubicBezTo>
                  <a:cubicBezTo>
                    <a:pt x="2316" y="797"/>
                    <a:pt x="2599" y="53"/>
                    <a:pt x="1843" y="9"/>
                  </a:cubicBezTo>
                  <a:cubicBezTo>
                    <a:pt x="1788" y="4"/>
                    <a:pt x="1720" y="1"/>
                    <a:pt x="1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11"/>
            <p:cNvSpPr/>
            <p:nvPr/>
          </p:nvSpPr>
          <p:spPr>
            <a:xfrm>
              <a:off x="6620925" y="2079925"/>
              <a:ext cx="65150" cy="54450"/>
            </a:xfrm>
            <a:custGeom>
              <a:rect b="b" l="l" r="r" t="t"/>
              <a:pathLst>
                <a:path extrusionOk="0" h="2178" w="2606">
                  <a:moveTo>
                    <a:pt x="1662" y="1"/>
                  </a:moveTo>
                  <a:cubicBezTo>
                    <a:pt x="1142" y="1"/>
                    <a:pt x="158" y="122"/>
                    <a:pt x="57" y="606"/>
                  </a:cubicBezTo>
                  <a:cubicBezTo>
                    <a:pt x="1" y="852"/>
                    <a:pt x="183" y="1073"/>
                    <a:pt x="335" y="1243"/>
                  </a:cubicBezTo>
                  <a:cubicBezTo>
                    <a:pt x="562" y="1508"/>
                    <a:pt x="795" y="1760"/>
                    <a:pt x="1048" y="1993"/>
                  </a:cubicBezTo>
                  <a:cubicBezTo>
                    <a:pt x="1187" y="2124"/>
                    <a:pt x="1314" y="2178"/>
                    <a:pt x="1430" y="2178"/>
                  </a:cubicBezTo>
                  <a:cubicBezTo>
                    <a:pt x="1794" y="2178"/>
                    <a:pt x="2038" y="1640"/>
                    <a:pt x="2158" y="1281"/>
                  </a:cubicBezTo>
                  <a:cubicBezTo>
                    <a:pt x="2315" y="795"/>
                    <a:pt x="2605" y="51"/>
                    <a:pt x="1842" y="7"/>
                  </a:cubicBezTo>
                  <a:cubicBezTo>
                    <a:pt x="1793" y="3"/>
                    <a:pt x="1732" y="1"/>
                    <a:pt x="16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11"/>
            <p:cNvSpPr/>
            <p:nvPr/>
          </p:nvSpPr>
          <p:spPr>
            <a:xfrm>
              <a:off x="6652150" y="2098800"/>
              <a:ext cx="8925" cy="4050"/>
            </a:xfrm>
            <a:custGeom>
              <a:rect b="b" l="l" r="r" t="t"/>
              <a:pathLst>
                <a:path extrusionOk="0" h="162" w="357">
                  <a:moveTo>
                    <a:pt x="210" y="0"/>
                  </a:moveTo>
                  <a:cubicBezTo>
                    <a:pt x="200" y="0"/>
                    <a:pt x="191" y="1"/>
                    <a:pt x="183" y="2"/>
                  </a:cubicBezTo>
                  <a:lnTo>
                    <a:pt x="145" y="2"/>
                  </a:lnTo>
                  <a:cubicBezTo>
                    <a:pt x="44" y="9"/>
                    <a:pt x="0" y="109"/>
                    <a:pt x="108" y="154"/>
                  </a:cubicBezTo>
                  <a:cubicBezTo>
                    <a:pt x="120" y="159"/>
                    <a:pt x="145" y="162"/>
                    <a:pt x="174" y="162"/>
                  </a:cubicBezTo>
                  <a:cubicBezTo>
                    <a:pt x="251" y="162"/>
                    <a:pt x="357" y="139"/>
                    <a:pt x="316" y="65"/>
                  </a:cubicBezTo>
                  <a:lnTo>
                    <a:pt x="303" y="40"/>
                  </a:lnTo>
                  <a:cubicBezTo>
                    <a:pt x="283" y="10"/>
                    <a:pt x="24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11"/>
            <p:cNvSpPr/>
            <p:nvPr/>
          </p:nvSpPr>
          <p:spPr>
            <a:xfrm>
              <a:off x="6650725" y="2091525"/>
              <a:ext cx="6800" cy="4200"/>
            </a:xfrm>
            <a:custGeom>
              <a:rect b="b" l="l" r="r" t="t"/>
              <a:pathLst>
                <a:path extrusionOk="0" h="168" w="272">
                  <a:moveTo>
                    <a:pt x="130" y="1"/>
                  </a:moveTo>
                  <a:cubicBezTo>
                    <a:pt x="81" y="1"/>
                    <a:pt x="32" y="20"/>
                    <a:pt x="20" y="60"/>
                  </a:cubicBezTo>
                  <a:cubicBezTo>
                    <a:pt x="20" y="60"/>
                    <a:pt x="20" y="66"/>
                    <a:pt x="13" y="66"/>
                  </a:cubicBezTo>
                  <a:cubicBezTo>
                    <a:pt x="1" y="110"/>
                    <a:pt x="32" y="136"/>
                    <a:pt x="70" y="154"/>
                  </a:cubicBezTo>
                  <a:cubicBezTo>
                    <a:pt x="61" y="150"/>
                    <a:pt x="57" y="148"/>
                    <a:pt x="56" y="148"/>
                  </a:cubicBezTo>
                  <a:lnTo>
                    <a:pt x="56" y="148"/>
                  </a:lnTo>
                  <a:cubicBezTo>
                    <a:pt x="53" y="148"/>
                    <a:pt x="85" y="167"/>
                    <a:pt x="95" y="167"/>
                  </a:cubicBezTo>
                  <a:cubicBezTo>
                    <a:pt x="114" y="167"/>
                    <a:pt x="139" y="167"/>
                    <a:pt x="165" y="161"/>
                  </a:cubicBezTo>
                  <a:cubicBezTo>
                    <a:pt x="209" y="154"/>
                    <a:pt x="272" y="123"/>
                    <a:pt x="253" y="66"/>
                  </a:cubicBezTo>
                  <a:cubicBezTo>
                    <a:pt x="253" y="66"/>
                    <a:pt x="253" y="60"/>
                    <a:pt x="247" y="60"/>
                  </a:cubicBezTo>
                  <a:cubicBezTo>
                    <a:pt x="234" y="21"/>
                    <a:pt x="18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11"/>
            <p:cNvSpPr/>
            <p:nvPr/>
          </p:nvSpPr>
          <p:spPr>
            <a:xfrm>
              <a:off x="6596175" y="2159900"/>
              <a:ext cx="11200" cy="4650"/>
            </a:xfrm>
            <a:custGeom>
              <a:rect b="b" l="l" r="r" t="t"/>
              <a:pathLst>
                <a:path extrusionOk="0" h="186" w="448">
                  <a:moveTo>
                    <a:pt x="209" y="0"/>
                  </a:moveTo>
                  <a:cubicBezTo>
                    <a:pt x="174" y="0"/>
                    <a:pt x="139" y="8"/>
                    <a:pt x="108" y="24"/>
                  </a:cubicBezTo>
                  <a:cubicBezTo>
                    <a:pt x="0" y="87"/>
                    <a:pt x="95" y="163"/>
                    <a:pt x="171" y="182"/>
                  </a:cubicBezTo>
                  <a:lnTo>
                    <a:pt x="183" y="182"/>
                  </a:lnTo>
                  <a:cubicBezTo>
                    <a:pt x="191" y="184"/>
                    <a:pt x="201" y="186"/>
                    <a:pt x="213" y="186"/>
                  </a:cubicBezTo>
                  <a:cubicBezTo>
                    <a:pt x="292" y="186"/>
                    <a:pt x="448" y="133"/>
                    <a:pt x="360" y="56"/>
                  </a:cubicBezTo>
                  <a:cubicBezTo>
                    <a:pt x="354" y="56"/>
                    <a:pt x="354" y="49"/>
                    <a:pt x="354" y="49"/>
                  </a:cubicBezTo>
                  <a:cubicBezTo>
                    <a:pt x="309" y="16"/>
                    <a:pt x="259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11"/>
            <p:cNvSpPr/>
            <p:nvPr/>
          </p:nvSpPr>
          <p:spPr>
            <a:xfrm>
              <a:off x="6594125" y="2171000"/>
              <a:ext cx="8525" cy="4350"/>
            </a:xfrm>
            <a:custGeom>
              <a:rect b="b" l="l" r="r" t="t"/>
              <a:pathLst>
                <a:path extrusionOk="0" h="174" w="341">
                  <a:moveTo>
                    <a:pt x="161" y="1"/>
                  </a:moveTo>
                  <a:cubicBezTo>
                    <a:pt x="140" y="1"/>
                    <a:pt x="120" y="3"/>
                    <a:pt x="101" y="9"/>
                  </a:cubicBezTo>
                  <a:cubicBezTo>
                    <a:pt x="57" y="28"/>
                    <a:pt x="0" y="78"/>
                    <a:pt x="51" y="129"/>
                  </a:cubicBezTo>
                  <a:cubicBezTo>
                    <a:pt x="84" y="158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1" y="142"/>
                    <a:pt x="341" y="91"/>
                    <a:pt x="297" y="47"/>
                  </a:cubicBezTo>
                  <a:cubicBezTo>
                    <a:pt x="257" y="16"/>
                    <a:pt x="20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11"/>
            <p:cNvSpPr/>
            <p:nvPr/>
          </p:nvSpPr>
          <p:spPr>
            <a:xfrm>
              <a:off x="6586550" y="2166800"/>
              <a:ext cx="9025" cy="4600"/>
            </a:xfrm>
            <a:custGeom>
              <a:rect b="b" l="l" r="r" t="t"/>
              <a:pathLst>
                <a:path extrusionOk="0" h="184" w="361">
                  <a:moveTo>
                    <a:pt x="179" y="0"/>
                  </a:moveTo>
                  <a:cubicBezTo>
                    <a:pt x="155" y="0"/>
                    <a:pt x="131" y="5"/>
                    <a:pt x="108" y="13"/>
                  </a:cubicBezTo>
                  <a:cubicBezTo>
                    <a:pt x="57" y="32"/>
                    <a:pt x="1" y="89"/>
                    <a:pt x="51" y="139"/>
                  </a:cubicBezTo>
                  <a:cubicBezTo>
                    <a:pt x="88" y="168"/>
                    <a:pt x="134" y="184"/>
                    <a:pt x="182" y="184"/>
                  </a:cubicBezTo>
                  <a:cubicBezTo>
                    <a:pt x="207" y="184"/>
                    <a:pt x="233" y="179"/>
                    <a:pt x="259" y="171"/>
                  </a:cubicBezTo>
                  <a:cubicBezTo>
                    <a:pt x="303" y="158"/>
                    <a:pt x="360" y="101"/>
                    <a:pt x="316" y="51"/>
                  </a:cubicBezTo>
                  <a:cubicBezTo>
                    <a:pt x="274" y="17"/>
                    <a:pt x="22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11"/>
            <p:cNvSpPr/>
            <p:nvPr/>
          </p:nvSpPr>
          <p:spPr>
            <a:xfrm>
              <a:off x="6601450" y="2148800"/>
              <a:ext cx="9725" cy="5450"/>
            </a:xfrm>
            <a:custGeom>
              <a:rect b="b" l="l" r="r" t="t"/>
              <a:pathLst>
                <a:path extrusionOk="0" h="218" w="389">
                  <a:moveTo>
                    <a:pt x="206" y="1"/>
                  </a:moveTo>
                  <a:cubicBezTo>
                    <a:pt x="142" y="1"/>
                    <a:pt x="1" y="45"/>
                    <a:pt x="48" y="128"/>
                  </a:cubicBezTo>
                  <a:cubicBezTo>
                    <a:pt x="54" y="128"/>
                    <a:pt x="54" y="134"/>
                    <a:pt x="54" y="140"/>
                  </a:cubicBezTo>
                  <a:cubicBezTo>
                    <a:pt x="79" y="189"/>
                    <a:pt x="159" y="218"/>
                    <a:pt x="234" y="218"/>
                  </a:cubicBezTo>
                  <a:cubicBezTo>
                    <a:pt x="314" y="218"/>
                    <a:pt x="389" y="186"/>
                    <a:pt x="389" y="115"/>
                  </a:cubicBezTo>
                  <a:lnTo>
                    <a:pt x="389" y="109"/>
                  </a:lnTo>
                  <a:cubicBezTo>
                    <a:pt x="389" y="27"/>
                    <a:pt x="281" y="1"/>
                    <a:pt x="218" y="1"/>
                  </a:cubicBezTo>
                  <a:cubicBezTo>
                    <a:pt x="215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" name="Google Shape;1276;p11"/>
          <p:cNvGrpSpPr/>
          <p:nvPr/>
        </p:nvGrpSpPr>
        <p:grpSpPr>
          <a:xfrm>
            <a:off x="1587242" y="-190438"/>
            <a:ext cx="282475" cy="1112853"/>
            <a:chOff x="1535150" y="2784850"/>
            <a:chExt cx="114650" cy="451700"/>
          </a:xfrm>
        </p:grpSpPr>
        <p:sp>
          <p:nvSpPr>
            <p:cNvPr id="1277" name="Google Shape;1277;p11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11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11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11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11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11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11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11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11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11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11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11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11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11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11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11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11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11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11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11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11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11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11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11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11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11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11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11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11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11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" name="Google Shape;1307;p11"/>
          <p:cNvGrpSpPr/>
          <p:nvPr/>
        </p:nvGrpSpPr>
        <p:grpSpPr>
          <a:xfrm>
            <a:off x="452003" y="1514946"/>
            <a:ext cx="282475" cy="1112853"/>
            <a:chOff x="1535150" y="2784850"/>
            <a:chExt cx="114650" cy="451700"/>
          </a:xfrm>
        </p:grpSpPr>
        <p:sp>
          <p:nvSpPr>
            <p:cNvPr id="1308" name="Google Shape;1308;p11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11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11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11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11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11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11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11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11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11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11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11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11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11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11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11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11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11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11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11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11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11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11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11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11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11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11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11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11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11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" name="Google Shape;1338;p11"/>
          <p:cNvGrpSpPr/>
          <p:nvPr/>
        </p:nvGrpSpPr>
        <p:grpSpPr>
          <a:xfrm rot="5400000">
            <a:off x="4306673" y="1788155"/>
            <a:ext cx="341403" cy="2522651"/>
            <a:chOff x="1961800" y="3022425"/>
            <a:chExt cx="60750" cy="316725"/>
          </a:xfrm>
        </p:grpSpPr>
        <p:sp>
          <p:nvSpPr>
            <p:cNvPr id="1339" name="Google Shape;1339;p11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 2">
  <p:cSld name="TITLE_ONLY_1">
    <p:spTree>
      <p:nvGrpSpPr>
        <p:cNvPr id="1351" name="Shape 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" name="Google Shape;1352;p12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1353" name="Google Shape;1353;p12"/>
          <p:cNvGrpSpPr/>
          <p:nvPr/>
        </p:nvGrpSpPr>
        <p:grpSpPr>
          <a:xfrm>
            <a:off x="-131137" y="4322241"/>
            <a:ext cx="520669" cy="493250"/>
            <a:chOff x="484075" y="3026900"/>
            <a:chExt cx="161975" cy="153450"/>
          </a:xfrm>
        </p:grpSpPr>
        <p:sp>
          <p:nvSpPr>
            <p:cNvPr id="1354" name="Google Shape;1354;p12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12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12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2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12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12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2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1" name="Google Shape;1361;p12"/>
          <p:cNvGrpSpPr/>
          <p:nvPr/>
        </p:nvGrpSpPr>
        <p:grpSpPr>
          <a:xfrm>
            <a:off x="6587758" y="-210650"/>
            <a:ext cx="636408" cy="494052"/>
            <a:chOff x="1145300" y="2753225"/>
            <a:chExt cx="173375" cy="134575"/>
          </a:xfrm>
        </p:grpSpPr>
        <p:sp>
          <p:nvSpPr>
            <p:cNvPr id="1362" name="Google Shape;1362;p12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12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12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12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12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12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12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12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12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12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12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2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2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2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2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2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8" name="Google Shape;1378;p12"/>
          <p:cNvGrpSpPr/>
          <p:nvPr/>
        </p:nvGrpSpPr>
        <p:grpSpPr>
          <a:xfrm>
            <a:off x="6890446" y="83937"/>
            <a:ext cx="367400" cy="284730"/>
            <a:chOff x="1891175" y="2586225"/>
            <a:chExt cx="212100" cy="164375"/>
          </a:xfrm>
        </p:grpSpPr>
        <p:sp>
          <p:nvSpPr>
            <p:cNvPr id="1379" name="Google Shape;1379;p12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2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2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2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2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2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2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2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2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2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2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2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2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2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2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2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2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2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2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8" name="Google Shape;1398;p12"/>
          <p:cNvGrpSpPr/>
          <p:nvPr/>
        </p:nvGrpSpPr>
        <p:grpSpPr>
          <a:xfrm>
            <a:off x="451926" y="4680432"/>
            <a:ext cx="164580" cy="648506"/>
            <a:chOff x="1535150" y="2784850"/>
            <a:chExt cx="114650" cy="451700"/>
          </a:xfrm>
        </p:grpSpPr>
        <p:sp>
          <p:nvSpPr>
            <p:cNvPr id="1399" name="Google Shape;1399;p12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12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2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2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2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2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2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2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2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2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2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2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2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2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2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2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2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2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2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2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2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2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2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2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2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2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2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2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12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12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29" name="Google Shape;1429;p12"/>
          <p:cNvSpPr/>
          <p:nvPr/>
        </p:nvSpPr>
        <p:spPr>
          <a:xfrm rot="5400000">
            <a:off x="8351750" y="-120932"/>
            <a:ext cx="423916" cy="1232581"/>
          </a:xfrm>
          <a:custGeom>
            <a:rect b="b" l="l" r="r" t="t"/>
            <a:pathLst>
              <a:path extrusionOk="0" h="23979" w="8247">
                <a:moveTo>
                  <a:pt x="7730" y="1"/>
                </a:moveTo>
                <a:cubicBezTo>
                  <a:pt x="7629" y="1"/>
                  <a:pt x="7513" y="29"/>
                  <a:pt x="7392" y="95"/>
                </a:cubicBezTo>
                <a:cubicBezTo>
                  <a:pt x="7291" y="132"/>
                  <a:pt x="7197" y="189"/>
                  <a:pt x="7115" y="259"/>
                </a:cubicBezTo>
                <a:cubicBezTo>
                  <a:pt x="6459" y="795"/>
                  <a:pt x="5809" y="1337"/>
                  <a:pt x="5153" y="1873"/>
                </a:cubicBezTo>
                <a:cubicBezTo>
                  <a:pt x="4970" y="2018"/>
                  <a:pt x="4794" y="2163"/>
                  <a:pt x="4617" y="2308"/>
                </a:cubicBezTo>
                <a:cubicBezTo>
                  <a:pt x="4182" y="2655"/>
                  <a:pt x="3741" y="3008"/>
                  <a:pt x="3305" y="3355"/>
                </a:cubicBezTo>
                <a:cubicBezTo>
                  <a:pt x="3242" y="3406"/>
                  <a:pt x="3179" y="3463"/>
                  <a:pt x="3122" y="3513"/>
                </a:cubicBezTo>
                <a:cubicBezTo>
                  <a:pt x="2189" y="4270"/>
                  <a:pt x="1249" y="5027"/>
                  <a:pt x="322" y="5783"/>
                </a:cubicBezTo>
                <a:cubicBezTo>
                  <a:pt x="297" y="5802"/>
                  <a:pt x="284" y="5815"/>
                  <a:pt x="265" y="5834"/>
                </a:cubicBezTo>
                <a:cubicBezTo>
                  <a:pt x="183" y="5872"/>
                  <a:pt x="120" y="5941"/>
                  <a:pt x="108" y="6036"/>
                </a:cubicBezTo>
                <a:cubicBezTo>
                  <a:pt x="7" y="6244"/>
                  <a:pt x="114" y="6414"/>
                  <a:pt x="316" y="6458"/>
                </a:cubicBezTo>
                <a:cubicBezTo>
                  <a:pt x="328" y="6465"/>
                  <a:pt x="335" y="6471"/>
                  <a:pt x="347" y="6484"/>
                </a:cubicBezTo>
                <a:cubicBezTo>
                  <a:pt x="1754" y="7657"/>
                  <a:pt x="3167" y="8817"/>
                  <a:pt x="4598" y="9971"/>
                </a:cubicBezTo>
                <a:cubicBezTo>
                  <a:pt x="4939" y="10255"/>
                  <a:pt x="5286" y="10539"/>
                  <a:pt x="5633" y="10823"/>
                </a:cubicBezTo>
                <a:cubicBezTo>
                  <a:pt x="6099" y="11214"/>
                  <a:pt x="6566" y="11598"/>
                  <a:pt x="7039" y="11983"/>
                </a:cubicBezTo>
                <a:cubicBezTo>
                  <a:pt x="6415" y="12500"/>
                  <a:pt x="5784" y="13024"/>
                  <a:pt x="5153" y="13541"/>
                </a:cubicBezTo>
                <a:cubicBezTo>
                  <a:pt x="4977" y="13680"/>
                  <a:pt x="4794" y="13825"/>
                  <a:pt x="4617" y="13970"/>
                </a:cubicBezTo>
                <a:lnTo>
                  <a:pt x="3305" y="15017"/>
                </a:lnTo>
                <a:cubicBezTo>
                  <a:pt x="3242" y="15067"/>
                  <a:pt x="3186" y="15124"/>
                  <a:pt x="3129" y="15174"/>
                </a:cubicBezTo>
                <a:cubicBezTo>
                  <a:pt x="2189" y="15931"/>
                  <a:pt x="1249" y="16688"/>
                  <a:pt x="316" y="17445"/>
                </a:cubicBezTo>
                <a:cubicBezTo>
                  <a:pt x="297" y="17458"/>
                  <a:pt x="278" y="17477"/>
                  <a:pt x="265" y="17495"/>
                </a:cubicBezTo>
                <a:cubicBezTo>
                  <a:pt x="177" y="17527"/>
                  <a:pt x="120" y="17603"/>
                  <a:pt x="108" y="17691"/>
                </a:cubicBezTo>
                <a:cubicBezTo>
                  <a:pt x="1" y="17905"/>
                  <a:pt x="114" y="18076"/>
                  <a:pt x="316" y="18114"/>
                </a:cubicBezTo>
                <a:cubicBezTo>
                  <a:pt x="328" y="18126"/>
                  <a:pt x="335" y="18132"/>
                  <a:pt x="347" y="18145"/>
                </a:cubicBezTo>
                <a:cubicBezTo>
                  <a:pt x="1748" y="19318"/>
                  <a:pt x="3167" y="20479"/>
                  <a:pt x="4592" y="21633"/>
                </a:cubicBezTo>
                <a:cubicBezTo>
                  <a:pt x="4939" y="21917"/>
                  <a:pt x="5279" y="22200"/>
                  <a:pt x="5626" y="22484"/>
                </a:cubicBezTo>
                <a:cubicBezTo>
                  <a:pt x="6150" y="22913"/>
                  <a:pt x="6673" y="23348"/>
                  <a:pt x="7203" y="23777"/>
                </a:cubicBezTo>
                <a:cubicBezTo>
                  <a:pt x="7378" y="23920"/>
                  <a:pt x="7553" y="23979"/>
                  <a:pt x="7696" y="23979"/>
                </a:cubicBezTo>
                <a:cubicBezTo>
                  <a:pt x="7998" y="23979"/>
                  <a:pt x="8166" y="23719"/>
                  <a:pt x="7922" y="23424"/>
                </a:cubicBezTo>
                <a:cubicBezTo>
                  <a:pt x="7872" y="23336"/>
                  <a:pt x="7802" y="23260"/>
                  <a:pt x="7727" y="23197"/>
                </a:cubicBezTo>
                <a:cubicBezTo>
                  <a:pt x="7058" y="22667"/>
                  <a:pt x="6396" y="22131"/>
                  <a:pt x="5740" y="21601"/>
                </a:cubicBezTo>
                <a:cubicBezTo>
                  <a:pt x="5563" y="21456"/>
                  <a:pt x="5380" y="21311"/>
                  <a:pt x="5204" y="21160"/>
                </a:cubicBezTo>
                <a:lnTo>
                  <a:pt x="3917" y="20107"/>
                </a:lnTo>
                <a:cubicBezTo>
                  <a:pt x="3854" y="20050"/>
                  <a:pt x="3791" y="19999"/>
                  <a:pt x="3722" y="19955"/>
                </a:cubicBezTo>
                <a:cubicBezTo>
                  <a:pt x="2845" y="19230"/>
                  <a:pt x="1962" y="18511"/>
                  <a:pt x="1085" y="17792"/>
                </a:cubicBezTo>
                <a:cubicBezTo>
                  <a:pt x="2467" y="16694"/>
                  <a:pt x="3835" y="15584"/>
                  <a:pt x="5191" y="14474"/>
                </a:cubicBezTo>
                <a:cubicBezTo>
                  <a:pt x="5544" y="14191"/>
                  <a:pt x="5891" y="13913"/>
                  <a:pt x="6238" y="13629"/>
                </a:cubicBezTo>
                <a:cubicBezTo>
                  <a:pt x="6768" y="13207"/>
                  <a:pt x="7298" y="12778"/>
                  <a:pt x="7821" y="12349"/>
                </a:cubicBezTo>
                <a:cubicBezTo>
                  <a:pt x="7859" y="12324"/>
                  <a:pt x="7891" y="12292"/>
                  <a:pt x="7922" y="12261"/>
                </a:cubicBezTo>
                <a:cubicBezTo>
                  <a:pt x="7973" y="12223"/>
                  <a:pt x="8010" y="12172"/>
                  <a:pt x="8029" y="12116"/>
                </a:cubicBezTo>
                <a:cubicBezTo>
                  <a:pt x="8137" y="11914"/>
                  <a:pt x="8048" y="11744"/>
                  <a:pt x="7872" y="11687"/>
                </a:cubicBezTo>
                <a:cubicBezTo>
                  <a:pt x="7827" y="11630"/>
                  <a:pt x="7777" y="11586"/>
                  <a:pt x="7727" y="11542"/>
                </a:cubicBezTo>
                <a:cubicBezTo>
                  <a:pt x="7064" y="11012"/>
                  <a:pt x="6402" y="10476"/>
                  <a:pt x="5740" y="9946"/>
                </a:cubicBezTo>
                <a:cubicBezTo>
                  <a:pt x="5563" y="9795"/>
                  <a:pt x="5387" y="9650"/>
                  <a:pt x="5210" y="9505"/>
                </a:cubicBezTo>
                <a:lnTo>
                  <a:pt x="3917" y="8439"/>
                </a:lnTo>
                <a:cubicBezTo>
                  <a:pt x="3854" y="8382"/>
                  <a:pt x="3791" y="8338"/>
                  <a:pt x="3722" y="8287"/>
                </a:cubicBezTo>
                <a:cubicBezTo>
                  <a:pt x="2845" y="7562"/>
                  <a:pt x="1962" y="6843"/>
                  <a:pt x="1085" y="6124"/>
                </a:cubicBezTo>
                <a:cubicBezTo>
                  <a:pt x="2467" y="5027"/>
                  <a:pt x="3835" y="3923"/>
                  <a:pt x="5191" y="2807"/>
                </a:cubicBezTo>
                <a:cubicBezTo>
                  <a:pt x="5544" y="2523"/>
                  <a:pt x="5891" y="2245"/>
                  <a:pt x="6238" y="1961"/>
                </a:cubicBezTo>
                <a:cubicBezTo>
                  <a:pt x="6768" y="1539"/>
                  <a:pt x="7298" y="1110"/>
                  <a:pt x="7821" y="681"/>
                </a:cubicBezTo>
                <a:cubicBezTo>
                  <a:pt x="8246" y="339"/>
                  <a:pt x="8077" y="1"/>
                  <a:pt x="77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 3">
  <p:cSld name="TITLE_ONLY_1_1">
    <p:spTree>
      <p:nvGrpSpPr>
        <p:cNvPr id="1430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3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1432" name="Google Shape;1432;p13"/>
          <p:cNvGrpSpPr/>
          <p:nvPr/>
        </p:nvGrpSpPr>
        <p:grpSpPr>
          <a:xfrm>
            <a:off x="-31838" y="4637882"/>
            <a:ext cx="518224" cy="401617"/>
            <a:chOff x="1891175" y="2586225"/>
            <a:chExt cx="212100" cy="164375"/>
          </a:xfrm>
        </p:grpSpPr>
        <p:sp>
          <p:nvSpPr>
            <p:cNvPr id="1433" name="Google Shape;1433;p13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2" name="Google Shape;1452;p13"/>
          <p:cNvGrpSpPr/>
          <p:nvPr/>
        </p:nvGrpSpPr>
        <p:grpSpPr>
          <a:xfrm>
            <a:off x="8550000" y="765128"/>
            <a:ext cx="724449" cy="573098"/>
            <a:chOff x="4971350" y="3403100"/>
            <a:chExt cx="418225" cy="330850"/>
          </a:xfrm>
        </p:grpSpPr>
        <p:sp>
          <p:nvSpPr>
            <p:cNvPr id="1453" name="Google Shape;1453;p13"/>
            <p:cNvSpPr/>
            <p:nvPr/>
          </p:nvSpPr>
          <p:spPr>
            <a:xfrm>
              <a:off x="4971350" y="3403100"/>
              <a:ext cx="418225" cy="330850"/>
            </a:xfrm>
            <a:custGeom>
              <a:rect b="b" l="l" r="r" t="t"/>
              <a:pathLst>
                <a:path extrusionOk="0" h="13234" w="16729">
                  <a:moveTo>
                    <a:pt x="9128" y="0"/>
                  </a:moveTo>
                  <a:cubicBezTo>
                    <a:pt x="8815" y="0"/>
                    <a:pt x="8504" y="21"/>
                    <a:pt x="8199" y="64"/>
                  </a:cubicBezTo>
                  <a:cubicBezTo>
                    <a:pt x="3828" y="670"/>
                    <a:pt x="0" y="6598"/>
                    <a:pt x="2687" y="10616"/>
                  </a:cubicBezTo>
                  <a:cubicBezTo>
                    <a:pt x="3918" y="12457"/>
                    <a:pt x="5749" y="13234"/>
                    <a:pt x="7657" y="13234"/>
                  </a:cubicBezTo>
                  <a:cubicBezTo>
                    <a:pt x="11997" y="13234"/>
                    <a:pt x="16729" y="9215"/>
                    <a:pt x="15673" y="4567"/>
                  </a:cubicBezTo>
                  <a:cubicBezTo>
                    <a:pt x="15026" y="1711"/>
                    <a:pt x="11961" y="0"/>
                    <a:pt x="9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5091475" y="3435875"/>
              <a:ext cx="225450" cy="178450"/>
            </a:xfrm>
            <a:custGeom>
              <a:rect b="b" l="l" r="r" t="t"/>
              <a:pathLst>
                <a:path extrusionOk="0" h="7138" w="9018">
                  <a:moveTo>
                    <a:pt x="4917" y="0"/>
                  </a:moveTo>
                  <a:cubicBezTo>
                    <a:pt x="4750" y="0"/>
                    <a:pt x="4584" y="11"/>
                    <a:pt x="4422" y="34"/>
                  </a:cubicBezTo>
                  <a:cubicBezTo>
                    <a:pt x="2063" y="368"/>
                    <a:pt x="1" y="3559"/>
                    <a:pt x="1452" y="5729"/>
                  </a:cubicBezTo>
                  <a:cubicBezTo>
                    <a:pt x="2113" y="6720"/>
                    <a:pt x="3099" y="7138"/>
                    <a:pt x="4125" y="7138"/>
                  </a:cubicBezTo>
                  <a:cubicBezTo>
                    <a:pt x="6464" y="7138"/>
                    <a:pt x="9018" y="4969"/>
                    <a:pt x="8452" y="2462"/>
                  </a:cubicBezTo>
                  <a:cubicBezTo>
                    <a:pt x="8100" y="921"/>
                    <a:pt x="6445" y="0"/>
                    <a:pt x="4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3"/>
            <p:cNvSpPr/>
            <p:nvPr/>
          </p:nvSpPr>
          <p:spPr>
            <a:xfrm>
              <a:off x="5252775" y="3459850"/>
              <a:ext cx="5700" cy="5750"/>
            </a:xfrm>
            <a:custGeom>
              <a:rect b="b" l="l" r="r" t="t"/>
              <a:pathLst>
                <a:path extrusionOk="0" h="230" w="228">
                  <a:moveTo>
                    <a:pt x="153" y="1"/>
                  </a:moveTo>
                  <a:cubicBezTo>
                    <a:pt x="120" y="1"/>
                    <a:pt x="83" y="36"/>
                    <a:pt x="64" y="65"/>
                  </a:cubicBezTo>
                  <a:cubicBezTo>
                    <a:pt x="32" y="103"/>
                    <a:pt x="1" y="140"/>
                    <a:pt x="20" y="185"/>
                  </a:cubicBezTo>
                  <a:lnTo>
                    <a:pt x="20" y="191"/>
                  </a:lnTo>
                  <a:cubicBezTo>
                    <a:pt x="31" y="219"/>
                    <a:pt x="49" y="229"/>
                    <a:pt x="68" y="229"/>
                  </a:cubicBezTo>
                  <a:cubicBezTo>
                    <a:pt x="125" y="229"/>
                    <a:pt x="201" y="140"/>
                    <a:pt x="215" y="103"/>
                  </a:cubicBezTo>
                  <a:lnTo>
                    <a:pt x="215" y="90"/>
                  </a:lnTo>
                  <a:cubicBezTo>
                    <a:pt x="228" y="52"/>
                    <a:pt x="203" y="14"/>
                    <a:pt x="165" y="14"/>
                  </a:cubicBezTo>
                  <a:lnTo>
                    <a:pt x="184" y="14"/>
                  </a:lnTo>
                  <a:cubicBezTo>
                    <a:pt x="174" y="5"/>
                    <a:pt x="164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5258925" y="3476200"/>
              <a:ext cx="11400" cy="7700"/>
            </a:xfrm>
            <a:custGeom>
              <a:rect b="b" l="l" r="r" t="t"/>
              <a:pathLst>
                <a:path extrusionOk="0" h="308" w="456">
                  <a:moveTo>
                    <a:pt x="269" y="0"/>
                  </a:moveTo>
                  <a:cubicBezTo>
                    <a:pt x="239" y="0"/>
                    <a:pt x="209" y="10"/>
                    <a:pt x="184" y="29"/>
                  </a:cubicBezTo>
                  <a:cubicBezTo>
                    <a:pt x="133" y="48"/>
                    <a:pt x="1" y="186"/>
                    <a:pt x="77" y="250"/>
                  </a:cubicBezTo>
                  <a:cubicBezTo>
                    <a:pt x="77" y="250"/>
                    <a:pt x="83" y="256"/>
                    <a:pt x="83" y="256"/>
                  </a:cubicBezTo>
                  <a:cubicBezTo>
                    <a:pt x="95" y="288"/>
                    <a:pt x="122" y="307"/>
                    <a:pt x="159" y="307"/>
                  </a:cubicBezTo>
                  <a:cubicBezTo>
                    <a:pt x="179" y="307"/>
                    <a:pt x="203" y="301"/>
                    <a:pt x="228" y="287"/>
                  </a:cubicBezTo>
                  <a:cubicBezTo>
                    <a:pt x="285" y="268"/>
                    <a:pt x="455" y="92"/>
                    <a:pt x="354" y="29"/>
                  </a:cubicBezTo>
                  <a:cubicBezTo>
                    <a:pt x="329" y="10"/>
                    <a:pt x="299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13"/>
            <p:cNvSpPr/>
            <p:nvPr/>
          </p:nvSpPr>
          <p:spPr>
            <a:xfrm>
              <a:off x="5251050" y="3489200"/>
              <a:ext cx="11225" cy="6650"/>
            </a:xfrm>
            <a:custGeom>
              <a:rect b="b" l="l" r="r" t="t"/>
              <a:pathLst>
                <a:path extrusionOk="0" h="266" w="449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4" y="266"/>
                    <a:pt x="44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5243175" y="3472525"/>
              <a:ext cx="10025" cy="7075"/>
            </a:xfrm>
            <a:custGeom>
              <a:rect b="b" l="l" r="r" t="t"/>
              <a:pathLst>
                <a:path extrusionOk="0" h="283" w="401">
                  <a:moveTo>
                    <a:pt x="284" y="1"/>
                  </a:moveTo>
                  <a:cubicBezTo>
                    <a:pt x="254" y="1"/>
                    <a:pt x="219" y="11"/>
                    <a:pt x="189" y="31"/>
                  </a:cubicBezTo>
                  <a:cubicBezTo>
                    <a:pt x="126" y="75"/>
                    <a:pt x="0" y="270"/>
                    <a:pt x="158" y="283"/>
                  </a:cubicBezTo>
                  <a:lnTo>
                    <a:pt x="171" y="283"/>
                  </a:lnTo>
                  <a:cubicBezTo>
                    <a:pt x="246" y="270"/>
                    <a:pt x="309" y="220"/>
                    <a:pt x="341" y="151"/>
                  </a:cubicBezTo>
                  <a:lnTo>
                    <a:pt x="353" y="138"/>
                  </a:lnTo>
                  <a:cubicBezTo>
                    <a:pt x="401" y="47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5230075" y="3458925"/>
              <a:ext cx="8850" cy="6475"/>
            </a:xfrm>
            <a:custGeom>
              <a:rect b="b" l="l" r="r" t="t"/>
              <a:pathLst>
                <a:path extrusionOk="0" h="259" w="354">
                  <a:moveTo>
                    <a:pt x="196" y="1"/>
                  </a:moveTo>
                  <a:cubicBezTo>
                    <a:pt x="127" y="7"/>
                    <a:pt x="70" y="51"/>
                    <a:pt x="45" y="114"/>
                  </a:cubicBezTo>
                  <a:lnTo>
                    <a:pt x="39" y="133"/>
                  </a:lnTo>
                  <a:cubicBezTo>
                    <a:pt x="0" y="214"/>
                    <a:pt x="40" y="258"/>
                    <a:pt x="97" y="258"/>
                  </a:cubicBezTo>
                  <a:cubicBezTo>
                    <a:pt x="124" y="258"/>
                    <a:pt x="155" y="248"/>
                    <a:pt x="184" y="228"/>
                  </a:cubicBezTo>
                  <a:cubicBezTo>
                    <a:pt x="240" y="190"/>
                    <a:pt x="354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5195700" y="3525400"/>
              <a:ext cx="9175" cy="7975"/>
            </a:xfrm>
            <a:custGeom>
              <a:rect b="b" l="l" r="r" t="t"/>
              <a:pathLst>
                <a:path extrusionOk="0" h="319" w="367">
                  <a:moveTo>
                    <a:pt x="252" y="0"/>
                  </a:moveTo>
                  <a:cubicBezTo>
                    <a:pt x="231" y="0"/>
                    <a:pt x="209" y="5"/>
                    <a:pt x="190" y="16"/>
                  </a:cubicBezTo>
                  <a:cubicBezTo>
                    <a:pt x="121" y="47"/>
                    <a:pt x="1" y="167"/>
                    <a:pt x="51" y="249"/>
                  </a:cubicBezTo>
                  <a:cubicBezTo>
                    <a:pt x="70" y="293"/>
                    <a:pt x="95" y="319"/>
                    <a:pt x="146" y="319"/>
                  </a:cubicBezTo>
                  <a:cubicBezTo>
                    <a:pt x="228" y="306"/>
                    <a:pt x="367" y="199"/>
                    <a:pt x="335" y="104"/>
                  </a:cubicBezTo>
                  <a:cubicBezTo>
                    <a:pt x="358" y="36"/>
                    <a:pt x="30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5168425" y="3577975"/>
              <a:ext cx="10900" cy="6500"/>
            </a:xfrm>
            <a:custGeom>
              <a:rect b="b" l="l" r="r" t="t"/>
              <a:pathLst>
                <a:path extrusionOk="0" h="260" w="436">
                  <a:moveTo>
                    <a:pt x="278" y="1"/>
                  </a:moveTo>
                  <a:cubicBezTo>
                    <a:pt x="165" y="1"/>
                    <a:pt x="1" y="259"/>
                    <a:pt x="158" y="259"/>
                  </a:cubicBezTo>
                  <a:cubicBezTo>
                    <a:pt x="278" y="259"/>
                    <a:pt x="43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5147450" y="3563775"/>
              <a:ext cx="12500" cy="8550"/>
            </a:xfrm>
            <a:custGeom>
              <a:rect b="b" l="l" r="r" t="t"/>
              <a:pathLst>
                <a:path extrusionOk="0" h="342" w="500">
                  <a:moveTo>
                    <a:pt x="360" y="1"/>
                  </a:moveTo>
                  <a:cubicBezTo>
                    <a:pt x="310" y="7"/>
                    <a:pt x="259" y="20"/>
                    <a:pt x="215" y="39"/>
                  </a:cubicBezTo>
                  <a:cubicBezTo>
                    <a:pt x="133" y="77"/>
                    <a:pt x="1" y="222"/>
                    <a:pt x="83" y="310"/>
                  </a:cubicBezTo>
                  <a:cubicBezTo>
                    <a:pt x="100" y="332"/>
                    <a:pt x="126" y="342"/>
                    <a:pt x="156" y="342"/>
                  </a:cubicBezTo>
                  <a:cubicBezTo>
                    <a:pt x="201" y="342"/>
                    <a:pt x="253" y="319"/>
                    <a:pt x="291" y="285"/>
                  </a:cubicBezTo>
                  <a:cubicBezTo>
                    <a:pt x="405" y="234"/>
                    <a:pt x="499" y="133"/>
                    <a:pt x="417" y="26"/>
                  </a:cubicBezTo>
                  <a:cubicBezTo>
                    <a:pt x="405" y="7"/>
                    <a:pt x="386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5176875" y="3557975"/>
              <a:ext cx="9725" cy="7750"/>
            </a:xfrm>
            <a:custGeom>
              <a:rect b="b" l="l" r="r" t="t"/>
              <a:pathLst>
                <a:path extrusionOk="0" h="310" w="389">
                  <a:moveTo>
                    <a:pt x="240" y="0"/>
                  </a:moveTo>
                  <a:cubicBezTo>
                    <a:pt x="173" y="0"/>
                    <a:pt x="95" y="66"/>
                    <a:pt x="60" y="113"/>
                  </a:cubicBezTo>
                  <a:cubicBezTo>
                    <a:pt x="15" y="174"/>
                    <a:pt x="0" y="310"/>
                    <a:pt x="93" y="310"/>
                  </a:cubicBezTo>
                  <a:cubicBezTo>
                    <a:pt x="106" y="310"/>
                    <a:pt x="120" y="307"/>
                    <a:pt x="136" y="302"/>
                  </a:cubicBezTo>
                  <a:lnTo>
                    <a:pt x="167" y="290"/>
                  </a:lnTo>
                  <a:cubicBezTo>
                    <a:pt x="237" y="271"/>
                    <a:pt x="388" y="157"/>
                    <a:pt x="331" y="69"/>
                  </a:cubicBezTo>
                  <a:lnTo>
                    <a:pt x="319" y="50"/>
                  </a:lnTo>
                  <a:cubicBezTo>
                    <a:pt x="299" y="14"/>
                    <a:pt x="271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5186950" y="3590425"/>
              <a:ext cx="10200" cy="7450"/>
            </a:xfrm>
            <a:custGeom>
              <a:rect b="b" l="l" r="r" t="t"/>
              <a:pathLst>
                <a:path extrusionOk="0" h="298" w="408">
                  <a:moveTo>
                    <a:pt x="285" y="0"/>
                  </a:moveTo>
                  <a:cubicBezTo>
                    <a:pt x="140" y="0"/>
                    <a:pt x="0" y="298"/>
                    <a:pt x="146" y="298"/>
                  </a:cubicBezTo>
                  <a:cubicBezTo>
                    <a:pt x="149" y="298"/>
                    <a:pt x="152" y="297"/>
                    <a:pt x="155" y="297"/>
                  </a:cubicBezTo>
                  <a:lnTo>
                    <a:pt x="187" y="297"/>
                  </a:lnTo>
                  <a:cubicBezTo>
                    <a:pt x="269" y="285"/>
                    <a:pt x="345" y="228"/>
                    <a:pt x="376" y="152"/>
                  </a:cubicBezTo>
                  <a:cubicBezTo>
                    <a:pt x="408" y="89"/>
                    <a:pt x="401" y="13"/>
                    <a:pt x="326" y="1"/>
                  </a:cubicBezTo>
                  <a:lnTo>
                    <a:pt x="294" y="1"/>
                  </a:lnTo>
                  <a:cubicBezTo>
                    <a:pt x="291" y="1"/>
                    <a:pt x="288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5204375" y="3576725"/>
              <a:ext cx="8100" cy="6275"/>
            </a:xfrm>
            <a:custGeom>
              <a:rect b="b" l="l" r="r" t="t"/>
              <a:pathLst>
                <a:path extrusionOk="0" h="251" w="324">
                  <a:moveTo>
                    <a:pt x="217" y="1"/>
                  </a:moveTo>
                  <a:cubicBezTo>
                    <a:pt x="144" y="1"/>
                    <a:pt x="40" y="94"/>
                    <a:pt x="26" y="177"/>
                  </a:cubicBezTo>
                  <a:cubicBezTo>
                    <a:pt x="13" y="202"/>
                    <a:pt x="1" y="240"/>
                    <a:pt x="39" y="246"/>
                  </a:cubicBezTo>
                  <a:cubicBezTo>
                    <a:pt x="50" y="249"/>
                    <a:pt x="62" y="250"/>
                    <a:pt x="74" y="250"/>
                  </a:cubicBezTo>
                  <a:cubicBezTo>
                    <a:pt x="178" y="250"/>
                    <a:pt x="323" y="162"/>
                    <a:pt x="278" y="44"/>
                  </a:cubicBezTo>
                  <a:cubicBezTo>
                    <a:pt x="266" y="14"/>
                    <a:pt x="244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5147275" y="3544750"/>
              <a:ext cx="9750" cy="5975"/>
            </a:xfrm>
            <a:custGeom>
              <a:rect b="b" l="l" r="r" t="t"/>
              <a:pathLst>
                <a:path extrusionOk="0" h="239" w="390">
                  <a:moveTo>
                    <a:pt x="249" y="0"/>
                  </a:moveTo>
                  <a:cubicBezTo>
                    <a:pt x="129" y="0"/>
                    <a:pt x="1" y="221"/>
                    <a:pt x="140" y="238"/>
                  </a:cubicBezTo>
                  <a:cubicBezTo>
                    <a:pt x="143" y="239"/>
                    <a:pt x="146" y="239"/>
                    <a:pt x="149" y="239"/>
                  </a:cubicBezTo>
                  <a:cubicBezTo>
                    <a:pt x="238" y="239"/>
                    <a:pt x="389" y="48"/>
                    <a:pt x="279" y="5"/>
                  </a:cubicBezTo>
                  <a:cubicBezTo>
                    <a:pt x="269" y="2"/>
                    <a:pt x="259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3"/>
            <p:cNvSpPr/>
            <p:nvPr/>
          </p:nvSpPr>
          <p:spPr>
            <a:xfrm>
              <a:off x="5155975" y="3590125"/>
              <a:ext cx="10225" cy="5850"/>
            </a:xfrm>
            <a:custGeom>
              <a:rect b="b" l="l" r="r" t="t"/>
              <a:pathLst>
                <a:path extrusionOk="0" h="234" w="409">
                  <a:moveTo>
                    <a:pt x="259" y="0"/>
                  </a:moveTo>
                  <a:cubicBezTo>
                    <a:pt x="152" y="0"/>
                    <a:pt x="0" y="234"/>
                    <a:pt x="146" y="234"/>
                  </a:cubicBezTo>
                  <a:cubicBezTo>
                    <a:pt x="147" y="234"/>
                    <a:pt x="148" y="234"/>
                    <a:pt x="150" y="234"/>
                  </a:cubicBezTo>
                  <a:cubicBezTo>
                    <a:pt x="257" y="234"/>
                    <a:pt x="408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13"/>
            <p:cNvSpPr/>
            <p:nvPr/>
          </p:nvSpPr>
          <p:spPr>
            <a:xfrm>
              <a:off x="5063725" y="3652250"/>
              <a:ext cx="9650" cy="9000"/>
            </a:xfrm>
            <a:custGeom>
              <a:rect b="b" l="l" r="r" t="t"/>
              <a:pathLst>
                <a:path extrusionOk="0" h="360" w="386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52"/>
                    <a:pt x="1" y="360"/>
                    <a:pt x="108" y="360"/>
                  </a:cubicBezTo>
                  <a:cubicBezTo>
                    <a:pt x="215" y="347"/>
                    <a:pt x="304" y="284"/>
                    <a:pt x="348" y="183"/>
                  </a:cubicBezTo>
                  <a:cubicBezTo>
                    <a:pt x="386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5086000" y="3649875"/>
              <a:ext cx="11650" cy="8650"/>
            </a:xfrm>
            <a:custGeom>
              <a:rect b="b" l="l" r="r" t="t"/>
              <a:pathLst>
                <a:path extrusionOk="0" h="346" w="466">
                  <a:moveTo>
                    <a:pt x="282" y="1"/>
                  </a:moveTo>
                  <a:cubicBezTo>
                    <a:pt x="254" y="1"/>
                    <a:pt x="226" y="9"/>
                    <a:pt x="201" y="26"/>
                  </a:cubicBezTo>
                  <a:cubicBezTo>
                    <a:pt x="140" y="56"/>
                    <a:pt x="0" y="189"/>
                    <a:pt x="75" y="266"/>
                  </a:cubicBezTo>
                  <a:lnTo>
                    <a:pt x="75" y="266"/>
                  </a:lnTo>
                  <a:cubicBezTo>
                    <a:pt x="78" y="325"/>
                    <a:pt x="114" y="345"/>
                    <a:pt x="158" y="345"/>
                  </a:cubicBezTo>
                  <a:cubicBezTo>
                    <a:pt x="201" y="345"/>
                    <a:pt x="252" y="325"/>
                    <a:pt x="283" y="303"/>
                  </a:cubicBezTo>
                  <a:cubicBezTo>
                    <a:pt x="346" y="253"/>
                    <a:pt x="466" y="114"/>
                    <a:pt x="384" y="38"/>
                  </a:cubicBezTo>
                  <a:cubicBezTo>
                    <a:pt x="352" y="14"/>
                    <a:pt x="317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5087300" y="3675900"/>
              <a:ext cx="8850" cy="7675"/>
            </a:xfrm>
            <a:custGeom>
              <a:rect b="b" l="l" r="r" t="t"/>
              <a:pathLst>
                <a:path extrusionOk="0" h="307" w="354">
                  <a:moveTo>
                    <a:pt x="254" y="1"/>
                  </a:moveTo>
                  <a:cubicBezTo>
                    <a:pt x="244" y="1"/>
                    <a:pt x="234" y="3"/>
                    <a:pt x="225" y="6"/>
                  </a:cubicBezTo>
                  <a:lnTo>
                    <a:pt x="212" y="6"/>
                  </a:lnTo>
                  <a:cubicBezTo>
                    <a:pt x="117" y="32"/>
                    <a:pt x="48" y="101"/>
                    <a:pt x="23" y="196"/>
                  </a:cubicBezTo>
                  <a:cubicBezTo>
                    <a:pt x="0" y="272"/>
                    <a:pt x="45" y="307"/>
                    <a:pt x="102" y="307"/>
                  </a:cubicBezTo>
                  <a:cubicBezTo>
                    <a:pt x="126" y="307"/>
                    <a:pt x="151" y="301"/>
                    <a:pt x="174" y="290"/>
                  </a:cubicBezTo>
                  <a:lnTo>
                    <a:pt x="187" y="284"/>
                  </a:lnTo>
                  <a:cubicBezTo>
                    <a:pt x="256" y="252"/>
                    <a:pt x="313" y="189"/>
                    <a:pt x="332" y="114"/>
                  </a:cubicBezTo>
                  <a:cubicBezTo>
                    <a:pt x="353" y="55"/>
                    <a:pt x="307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5075425" y="3663625"/>
              <a:ext cx="10225" cy="6275"/>
            </a:xfrm>
            <a:custGeom>
              <a:rect b="b" l="l" r="r" t="t"/>
              <a:pathLst>
                <a:path extrusionOk="0" h="251" w="409">
                  <a:moveTo>
                    <a:pt x="256" y="1"/>
                  </a:moveTo>
                  <a:cubicBezTo>
                    <a:pt x="163" y="1"/>
                    <a:pt x="0" y="134"/>
                    <a:pt x="88" y="226"/>
                  </a:cubicBezTo>
                  <a:cubicBezTo>
                    <a:pt x="107" y="245"/>
                    <a:pt x="130" y="250"/>
                    <a:pt x="155" y="250"/>
                  </a:cubicBezTo>
                  <a:cubicBezTo>
                    <a:pt x="172" y="250"/>
                    <a:pt x="190" y="248"/>
                    <a:pt x="208" y="245"/>
                  </a:cubicBezTo>
                  <a:cubicBezTo>
                    <a:pt x="263" y="233"/>
                    <a:pt x="408" y="77"/>
                    <a:pt x="310" y="34"/>
                  </a:cubicBezTo>
                  <a:lnTo>
                    <a:pt x="310" y="34"/>
                  </a:lnTo>
                  <a:cubicBezTo>
                    <a:pt x="302" y="11"/>
                    <a:pt x="282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5068075" y="3627375"/>
              <a:ext cx="10350" cy="7575"/>
            </a:xfrm>
            <a:custGeom>
              <a:rect b="b" l="l" r="r" t="t"/>
              <a:pathLst>
                <a:path extrusionOk="0" h="303" w="414">
                  <a:moveTo>
                    <a:pt x="296" y="0"/>
                  </a:moveTo>
                  <a:cubicBezTo>
                    <a:pt x="172" y="0"/>
                    <a:pt x="1" y="233"/>
                    <a:pt x="136" y="295"/>
                  </a:cubicBezTo>
                  <a:cubicBezTo>
                    <a:pt x="152" y="300"/>
                    <a:pt x="168" y="303"/>
                    <a:pt x="185" y="303"/>
                  </a:cubicBezTo>
                  <a:cubicBezTo>
                    <a:pt x="247" y="303"/>
                    <a:pt x="309" y="268"/>
                    <a:pt x="344" y="213"/>
                  </a:cubicBezTo>
                  <a:cubicBezTo>
                    <a:pt x="344" y="207"/>
                    <a:pt x="350" y="200"/>
                    <a:pt x="350" y="200"/>
                  </a:cubicBezTo>
                  <a:cubicBezTo>
                    <a:pt x="388" y="137"/>
                    <a:pt x="413" y="62"/>
                    <a:pt x="350" y="18"/>
                  </a:cubicBezTo>
                  <a:lnTo>
                    <a:pt x="338" y="11"/>
                  </a:lnTo>
                  <a:cubicBezTo>
                    <a:pt x="325" y="4"/>
                    <a:pt x="31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5046550" y="3625275"/>
              <a:ext cx="8550" cy="6650"/>
            </a:xfrm>
            <a:custGeom>
              <a:rect b="b" l="l" r="r" t="t"/>
              <a:pathLst>
                <a:path extrusionOk="0" h="266" w="342">
                  <a:moveTo>
                    <a:pt x="234" y="1"/>
                  </a:moveTo>
                  <a:cubicBezTo>
                    <a:pt x="158" y="1"/>
                    <a:pt x="0" y="127"/>
                    <a:pt x="51" y="215"/>
                  </a:cubicBezTo>
                  <a:cubicBezTo>
                    <a:pt x="57" y="234"/>
                    <a:pt x="70" y="247"/>
                    <a:pt x="82" y="253"/>
                  </a:cubicBezTo>
                  <a:cubicBezTo>
                    <a:pt x="95" y="259"/>
                    <a:pt x="108" y="266"/>
                    <a:pt x="127" y="266"/>
                  </a:cubicBezTo>
                  <a:cubicBezTo>
                    <a:pt x="152" y="266"/>
                    <a:pt x="171" y="259"/>
                    <a:pt x="196" y="253"/>
                  </a:cubicBezTo>
                  <a:cubicBezTo>
                    <a:pt x="259" y="240"/>
                    <a:pt x="309" y="190"/>
                    <a:pt x="322" y="127"/>
                  </a:cubicBezTo>
                  <a:cubicBezTo>
                    <a:pt x="322" y="120"/>
                    <a:pt x="322" y="114"/>
                    <a:pt x="328" y="108"/>
                  </a:cubicBezTo>
                  <a:cubicBezTo>
                    <a:pt x="341" y="70"/>
                    <a:pt x="328" y="32"/>
                    <a:pt x="291" y="13"/>
                  </a:cubicBezTo>
                  <a:cubicBezTo>
                    <a:pt x="278" y="1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5116250" y="3646900"/>
              <a:ext cx="9075" cy="8175"/>
            </a:xfrm>
            <a:custGeom>
              <a:rect b="b" l="l" r="r" t="t"/>
              <a:pathLst>
                <a:path extrusionOk="0" h="327" w="363">
                  <a:moveTo>
                    <a:pt x="243" y="0"/>
                  </a:moveTo>
                  <a:cubicBezTo>
                    <a:pt x="222" y="0"/>
                    <a:pt x="198" y="6"/>
                    <a:pt x="170" y="19"/>
                  </a:cubicBezTo>
                  <a:cubicBezTo>
                    <a:pt x="158" y="25"/>
                    <a:pt x="145" y="38"/>
                    <a:pt x="133" y="44"/>
                  </a:cubicBezTo>
                  <a:cubicBezTo>
                    <a:pt x="134" y="42"/>
                    <a:pt x="135" y="42"/>
                    <a:pt x="135" y="42"/>
                  </a:cubicBezTo>
                  <a:lnTo>
                    <a:pt x="135" y="42"/>
                  </a:lnTo>
                  <a:cubicBezTo>
                    <a:pt x="134" y="42"/>
                    <a:pt x="123" y="51"/>
                    <a:pt x="88" y="75"/>
                  </a:cubicBezTo>
                  <a:cubicBezTo>
                    <a:pt x="63" y="107"/>
                    <a:pt x="38" y="145"/>
                    <a:pt x="25" y="189"/>
                  </a:cubicBezTo>
                  <a:cubicBezTo>
                    <a:pt x="6" y="233"/>
                    <a:pt x="0" y="265"/>
                    <a:pt x="32" y="296"/>
                  </a:cubicBezTo>
                  <a:cubicBezTo>
                    <a:pt x="38" y="302"/>
                    <a:pt x="51" y="315"/>
                    <a:pt x="63" y="315"/>
                  </a:cubicBezTo>
                  <a:lnTo>
                    <a:pt x="82" y="321"/>
                  </a:lnTo>
                  <a:cubicBezTo>
                    <a:pt x="93" y="325"/>
                    <a:pt x="104" y="327"/>
                    <a:pt x="115" y="327"/>
                  </a:cubicBezTo>
                  <a:cubicBezTo>
                    <a:pt x="179" y="327"/>
                    <a:pt x="240" y="270"/>
                    <a:pt x="278" y="227"/>
                  </a:cubicBezTo>
                  <a:lnTo>
                    <a:pt x="290" y="201"/>
                  </a:lnTo>
                  <a:cubicBezTo>
                    <a:pt x="363" y="114"/>
                    <a:pt x="338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5114375" y="3687475"/>
              <a:ext cx="8775" cy="8200"/>
            </a:xfrm>
            <a:custGeom>
              <a:rect b="b" l="l" r="r" t="t"/>
              <a:pathLst>
                <a:path extrusionOk="0" h="328" w="351">
                  <a:moveTo>
                    <a:pt x="244" y="0"/>
                  </a:moveTo>
                  <a:cubicBezTo>
                    <a:pt x="235" y="0"/>
                    <a:pt x="225" y="2"/>
                    <a:pt x="214" y="4"/>
                  </a:cubicBezTo>
                  <a:cubicBezTo>
                    <a:pt x="119" y="35"/>
                    <a:pt x="44" y="105"/>
                    <a:pt x="18" y="206"/>
                  </a:cubicBezTo>
                  <a:cubicBezTo>
                    <a:pt x="0" y="283"/>
                    <a:pt x="47" y="327"/>
                    <a:pt x="106" y="327"/>
                  </a:cubicBezTo>
                  <a:cubicBezTo>
                    <a:pt x="129" y="327"/>
                    <a:pt x="153" y="321"/>
                    <a:pt x="176" y="307"/>
                  </a:cubicBezTo>
                  <a:cubicBezTo>
                    <a:pt x="252" y="275"/>
                    <a:pt x="308" y="212"/>
                    <a:pt x="334" y="130"/>
                  </a:cubicBezTo>
                  <a:cubicBezTo>
                    <a:pt x="350" y="58"/>
                    <a:pt x="313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5109775" y="3670700"/>
              <a:ext cx="9025" cy="6475"/>
            </a:xfrm>
            <a:custGeom>
              <a:rect b="b" l="l" r="r" t="t"/>
              <a:pathLst>
                <a:path extrusionOk="0" h="259" w="361">
                  <a:moveTo>
                    <a:pt x="280" y="1"/>
                  </a:moveTo>
                  <a:cubicBezTo>
                    <a:pt x="271" y="1"/>
                    <a:pt x="262" y="3"/>
                    <a:pt x="253" y="6"/>
                  </a:cubicBezTo>
                  <a:lnTo>
                    <a:pt x="228" y="13"/>
                  </a:lnTo>
                  <a:cubicBezTo>
                    <a:pt x="177" y="32"/>
                    <a:pt x="1" y="170"/>
                    <a:pt x="95" y="233"/>
                  </a:cubicBezTo>
                  <a:lnTo>
                    <a:pt x="108" y="240"/>
                  </a:lnTo>
                  <a:cubicBezTo>
                    <a:pt x="127" y="252"/>
                    <a:pt x="149" y="259"/>
                    <a:pt x="171" y="259"/>
                  </a:cubicBezTo>
                  <a:cubicBezTo>
                    <a:pt x="193" y="259"/>
                    <a:pt x="215" y="252"/>
                    <a:pt x="234" y="240"/>
                  </a:cubicBezTo>
                  <a:cubicBezTo>
                    <a:pt x="310" y="221"/>
                    <a:pt x="360" y="145"/>
                    <a:pt x="354" y="69"/>
                  </a:cubicBezTo>
                  <a:cubicBezTo>
                    <a:pt x="349" y="29"/>
                    <a:pt x="315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5166875" y="3696900"/>
              <a:ext cx="6150" cy="5200"/>
            </a:xfrm>
            <a:custGeom>
              <a:rect b="b" l="l" r="r" t="t"/>
              <a:pathLst>
                <a:path extrusionOk="0" h="208" w="246">
                  <a:moveTo>
                    <a:pt x="173" y="0"/>
                  </a:moveTo>
                  <a:cubicBezTo>
                    <a:pt x="120" y="0"/>
                    <a:pt x="49" y="70"/>
                    <a:pt x="31" y="106"/>
                  </a:cubicBezTo>
                  <a:cubicBezTo>
                    <a:pt x="0" y="172"/>
                    <a:pt x="37" y="208"/>
                    <a:pt x="86" y="208"/>
                  </a:cubicBezTo>
                  <a:cubicBezTo>
                    <a:pt x="107" y="208"/>
                    <a:pt x="130" y="201"/>
                    <a:pt x="151" y="188"/>
                  </a:cubicBezTo>
                  <a:lnTo>
                    <a:pt x="170" y="169"/>
                  </a:lnTo>
                  <a:cubicBezTo>
                    <a:pt x="201" y="144"/>
                    <a:pt x="246" y="94"/>
                    <a:pt x="227" y="49"/>
                  </a:cubicBezTo>
                  <a:cubicBezTo>
                    <a:pt x="227" y="49"/>
                    <a:pt x="220" y="43"/>
                    <a:pt x="220" y="37"/>
                  </a:cubicBezTo>
                  <a:cubicBezTo>
                    <a:pt x="210" y="11"/>
                    <a:pt x="19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5304975" y="3629525"/>
              <a:ext cx="13750" cy="8075"/>
            </a:xfrm>
            <a:custGeom>
              <a:rect b="b" l="l" r="r" t="t"/>
              <a:pathLst>
                <a:path extrusionOk="0" h="323" w="550">
                  <a:moveTo>
                    <a:pt x="354" y="1"/>
                  </a:moveTo>
                  <a:cubicBezTo>
                    <a:pt x="209" y="1"/>
                    <a:pt x="1" y="323"/>
                    <a:pt x="196" y="323"/>
                  </a:cubicBezTo>
                  <a:cubicBezTo>
                    <a:pt x="347" y="323"/>
                    <a:pt x="549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5306075" y="3645925"/>
              <a:ext cx="11550" cy="6825"/>
            </a:xfrm>
            <a:custGeom>
              <a:rect b="b" l="l" r="r" t="t"/>
              <a:pathLst>
                <a:path extrusionOk="0" h="273" w="462">
                  <a:moveTo>
                    <a:pt x="297" y="1"/>
                  </a:moveTo>
                  <a:cubicBezTo>
                    <a:pt x="177" y="1"/>
                    <a:pt x="1" y="272"/>
                    <a:pt x="171" y="272"/>
                  </a:cubicBezTo>
                  <a:cubicBezTo>
                    <a:pt x="291" y="272"/>
                    <a:pt x="4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5328000" y="3615500"/>
              <a:ext cx="11225" cy="6500"/>
            </a:xfrm>
            <a:custGeom>
              <a:rect b="b" l="l" r="r" t="t"/>
              <a:pathLst>
                <a:path extrusionOk="0" h="260" w="449">
                  <a:moveTo>
                    <a:pt x="284" y="1"/>
                  </a:moveTo>
                  <a:cubicBezTo>
                    <a:pt x="171" y="1"/>
                    <a:pt x="0" y="259"/>
                    <a:pt x="158" y="259"/>
                  </a:cubicBezTo>
                  <a:cubicBezTo>
                    <a:pt x="278" y="259"/>
                    <a:pt x="448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5310450" y="3596150"/>
              <a:ext cx="8175" cy="5850"/>
            </a:xfrm>
            <a:custGeom>
              <a:rect b="b" l="l" r="r" t="t"/>
              <a:pathLst>
                <a:path extrusionOk="0" h="234" w="327">
                  <a:moveTo>
                    <a:pt x="262" y="0"/>
                  </a:moveTo>
                  <a:cubicBezTo>
                    <a:pt x="253" y="0"/>
                    <a:pt x="242" y="2"/>
                    <a:pt x="229" y="5"/>
                  </a:cubicBezTo>
                  <a:cubicBezTo>
                    <a:pt x="127" y="35"/>
                    <a:pt x="1" y="233"/>
                    <a:pt x="157" y="233"/>
                  </a:cubicBezTo>
                  <a:cubicBezTo>
                    <a:pt x="164" y="233"/>
                    <a:pt x="171" y="233"/>
                    <a:pt x="179" y="232"/>
                  </a:cubicBezTo>
                  <a:cubicBezTo>
                    <a:pt x="229" y="226"/>
                    <a:pt x="280" y="188"/>
                    <a:pt x="292" y="138"/>
                  </a:cubicBezTo>
                  <a:cubicBezTo>
                    <a:pt x="292" y="125"/>
                    <a:pt x="299" y="119"/>
                    <a:pt x="299" y="112"/>
                  </a:cubicBezTo>
                  <a:lnTo>
                    <a:pt x="299" y="112"/>
                  </a:lnTo>
                  <a:lnTo>
                    <a:pt x="280" y="131"/>
                  </a:lnTo>
                  <a:cubicBezTo>
                    <a:pt x="313" y="71"/>
                    <a:pt x="327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5082025" y="34729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40" y="0"/>
                  </a:moveTo>
                  <a:cubicBezTo>
                    <a:pt x="146" y="6"/>
                    <a:pt x="64" y="63"/>
                    <a:pt x="26" y="151"/>
                  </a:cubicBezTo>
                  <a:cubicBezTo>
                    <a:pt x="1" y="208"/>
                    <a:pt x="1" y="309"/>
                    <a:pt x="89" y="309"/>
                  </a:cubicBezTo>
                  <a:cubicBezTo>
                    <a:pt x="183" y="297"/>
                    <a:pt x="259" y="240"/>
                    <a:pt x="297" y="158"/>
                  </a:cubicBezTo>
                  <a:cubicBezTo>
                    <a:pt x="328" y="95"/>
                    <a:pt x="32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5092600" y="3485850"/>
              <a:ext cx="6625" cy="5400"/>
            </a:xfrm>
            <a:custGeom>
              <a:rect b="b" l="l" r="r" t="t"/>
              <a:pathLst>
                <a:path extrusionOk="0" h="216" w="265">
                  <a:moveTo>
                    <a:pt x="168" y="0"/>
                  </a:moveTo>
                  <a:cubicBezTo>
                    <a:pt x="149" y="0"/>
                    <a:pt x="128" y="8"/>
                    <a:pt x="114" y="15"/>
                  </a:cubicBezTo>
                  <a:lnTo>
                    <a:pt x="101" y="15"/>
                  </a:lnTo>
                  <a:cubicBezTo>
                    <a:pt x="38" y="40"/>
                    <a:pt x="0" y="110"/>
                    <a:pt x="6" y="173"/>
                  </a:cubicBezTo>
                  <a:lnTo>
                    <a:pt x="6" y="185"/>
                  </a:lnTo>
                  <a:cubicBezTo>
                    <a:pt x="10" y="209"/>
                    <a:pt x="32" y="216"/>
                    <a:pt x="57" y="216"/>
                  </a:cubicBezTo>
                  <a:cubicBezTo>
                    <a:pt x="79" y="216"/>
                    <a:pt x="102" y="210"/>
                    <a:pt x="114" y="204"/>
                  </a:cubicBezTo>
                  <a:lnTo>
                    <a:pt x="133" y="191"/>
                  </a:lnTo>
                  <a:cubicBezTo>
                    <a:pt x="183" y="173"/>
                    <a:pt x="265" y="84"/>
                    <a:pt x="215" y="28"/>
                  </a:cubicBezTo>
                  <a:lnTo>
                    <a:pt x="202" y="15"/>
                  </a:lnTo>
                  <a:cubicBezTo>
                    <a:pt x="194" y="4"/>
                    <a:pt x="181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5108200" y="3469175"/>
              <a:ext cx="9000" cy="5400"/>
            </a:xfrm>
            <a:custGeom>
              <a:rect b="b" l="l" r="r" t="t"/>
              <a:pathLst>
                <a:path extrusionOk="0" h="216" w="360">
                  <a:moveTo>
                    <a:pt x="234" y="1"/>
                  </a:moveTo>
                  <a:cubicBezTo>
                    <a:pt x="139" y="1"/>
                    <a:pt x="0" y="215"/>
                    <a:pt x="133" y="215"/>
                  </a:cubicBezTo>
                  <a:cubicBezTo>
                    <a:pt x="228" y="215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5102525" y="3448675"/>
              <a:ext cx="8525" cy="4925"/>
            </a:xfrm>
            <a:custGeom>
              <a:rect b="b" l="l" r="r" t="t"/>
              <a:pathLst>
                <a:path extrusionOk="0" h="197" w="341">
                  <a:moveTo>
                    <a:pt x="221" y="1"/>
                  </a:moveTo>
                  <a:cubicBezTo>
                    <a:pt x="133" y="1"/>
                    <a:pt x="0" y="196"/>
                    <a:pt x="127" y="196"/>
                  </a:cubicBezTo>
                  <a:cubicBezTo>
                    <a:pt x="215" y="196"/>
                    <a:pt x="3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6" name="Google Shape;1486;p13"/>
          <p:cNvGrpSpPr/>
          <p:nvPr/>
        </p:nvGrpSpPr>
        <p:grpSpPr>
          <a:xfrm>
            <a:off x="8314536" y="310556"/>
            <a:ext cx="510911" cy="458907"/>
            <a:chOff x="6563050" y="2079925"/>
            <a:chExt cx="123025" cy="110500"/>
          </a:xfrm>
        </p:grpSpPr>
        <p:sp>
          <p:nvSpPr>
            <p:cNvPr id="1487" name="Google Shape;1487;p13"/>
            <p:cNvSpPr/>
            <p:nvPr/>
          </p:nvSpPr>
          <p:spPr>
            <a:xfrm>
              <a:off x="6563050" y="2135850"/>
              <a:ext cx="65000" cy="54575"/>
            </a:xfrm>
            <a:custGeom>
              <a:rect b="b" l="l" r="r" t="t"/>
              <a:pathLst>
                <a:path extrusionOk="0" h="2183" w="2600">
                  <a:moveTo>
                    <a:pt x="1643" y="1"/>
                  </a:moveTo>
                  <a:cubicBezTo>
                    <a:pt x="1116" y="1"/>
                    <a:pt x="150" y="129"/>
                    <a:pt x="51" y="601"/>
                  </a:cubicBezTo>
                  <a:cubicBezTo>
                    <a:pt x="1" y="854"/>
                    <a:pt x="184" y="1075"/>
                    <a:pt x="335" y="1251"/>
                  </a:cubicBezTo>
                  <a:cubicBezTo>
                    <a:pt x="556" y="1510"/>
                    <a:pt x="796" y="1762"/>
                    <a:pt x="1042" y="2002"/>
                  </a:cubicBezTo>
                  <a:cubicBezTo>
                    <a:pt x="1181" y="2129"/>
                    <a:pt x="1309" y="2182"/>
                    <a:pt x="1424" y="2182"/>
                  </a:cubicBezTo>
                  <a:cubicBezTo>
                    <a:pt x="1791" y="2182"/>
                    <a:pt x="2033" y="1643"/>
                    <a:pt x="2158" y="1283"/>
                  </a:cubicBezTo>
                  <a:cubicBezTo>
                    <a:pt x="2316" y="797"/>
                    <a:pt x="2599" y="53"/>
                    <a:pt x="1843" y="9"/>
                  </a:cubicBezTo>
                  <a:cubicBezTo>
                    <a:pt x="1788" y="4"/>
                    <a:pt x="1720" y="1"/>
                    <a:pt x="1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13"/>
            <p:cNvSpPr/>
            <p:nvPr/>
          </p:nvSpPr>
          <p:spPr>
            <a:xfrm>
              <a:off x="6620925" y="2079925"/>
              <a:ext cx="65150" cy="54450"/>
            </a:xfrm>
            <a:custGeom>
              <a:rect b="b" l="l" r="r" t="t"/>
              <a:pathLst>
                <a:path extrusionOk="0" h="2178" w="2606">
                  <a:moveTo>
                    <a:pt x="1662" y="1"/>
                  </a:moveTo>
                  <a:cubicBezTo>
                    <a:pt x="1142" y="1"/>
                    <a:pt x="158" y="122"/>
                    <a:pt x="57" y="606"/>
                  </a:cubicBezTo>
                  <a:cubicBezTo>
                    <a:pt x="1" y="852"/>
                    <a:pt x="183" y="1073"/>
                    <a:pt x="335" y="1243"/>
                  </a:cubicBezTo>
                  <a:cubicBezTo>
                    <a:pt x="562" y="1508"/>
                    <a:pt x="795" y="1760"/>
                    <a:pt x="1048" y="1993"/>
                  </a:cubicBezTo>
                  <a:cubicBezTo>
                    <a:pt x="1187" y="2124"/>
                    <a:pt x="1314" y="2178"/>
                    <a:pt x="1430" y="2178"/>
                  </a:cubicBezTo>
                  <a:cubicBezTo>
                    <a:pt x="1794" y="2178"/>
                    <a:pt x="2038" y="1640"/>
                    <a:pt x="2158" y="1281"/>
                  </a:cubicBezTo>
                  <a:cubicBezTo>
                    <a:pt x="2315" y="795"/>
                    <a:pt x="2605" y="51"/>
                    <a:pt x="1842" y="7"/>
                  </a:cubicBezTo>
                  <a:cubicBezTo>
                    <a:pt x="1793" y="3"/>
                    <a:pt x="1732" y="1"/>
                    <a:pt x="16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13"/>
            <p:cNvSpPr/>
            <p:nvPr/>
          </p:nvSpPr>
          <p:spPr>
            <a:xfrm>
              <a:off x="6652150" y="2098800"/>
              <a:ext cx="8925" cy="4050"/>
            </a:xfrm>
            <a:custGeom>
              <a:rect b="b" l="l" r="r" t="t"/>
              <a:pathLst>
                <a:path extrusionOk="0" h="162" w="357">
                  <a:moveTo>
                    <a:pt x="210" y="0"/>
                  </a:moveTo>
                  <a:cubicBezTo>
                    <a:pt x="200" y="0"/>
                    <a:pt x="191" y="1"/>
                    <a:pt x="183" y="2"/>
                  </a:cubicBezTo>
                  <a:lnTo>
                    <a:pt x="145" y="2"/>
                  </a:lnTo>
                  <a:cubicBezTo>
                    <a:pt x="44" y="9"/>
                    <a:pt x="0" y="109"/>
                    <a:pt x="108" y="154"/>
                  </a:cubicBezTo>
                  <a:cubicBezTo>
                    <a:pt x="120" y="159"/>
                    <a:pt x="145" y="162"/>
                    <a:pt x="174" y="162"/>
                  </a:cubicBezTo>
                  <a:cubicBezTo>
                    <a:pt x="251" y="162"/>
                    <a:pt x="357" y="139"/>
                    <a:pt x="316" y="65"/>
                  </a:cubicBezTo>
                  <a:lnTo>
                    <a:pt x="303" y="40"/>
                  </a:lnTo>
                  <a:cubicBezTo>
                    <a:pt x="283" y="10"/>
                    <a:pt x="24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3"/>
            <p:cNvSpPr/>
            <p:nvPr/>
          </p:nvSpPr>
          <p:spPr>
            <a:xfrm>
              <a:off x="6650725" y="2091525"/>
              <a:ext cx="6800" cy="4200"/>
            </a:xfrm>
            <a:custGeom>
              <a:rect b="b" l="l" r="r" t="t"/>
              <a:pathLst>
                <a:path extrusionOk="0" h="168" w="272">
                  <a:moveTo>
                    <a:pt x="130" y="1"/>
                  </a:moveTo>
                  <a:cubicBezTo>
                    <a:pt x="81" y="1"/>
                    <a:pt x="32" y="20"/>
                    <a:pt x="20" y="60"/>
                  </a:cubicBezTo>
                  <a:cubicBezTo>
                    <a:pt x="20" y="60"/>
                    <a:pt x="20" y="66"/>
                    <a:pt x="13" y="66"/>
                  </a:cubicBezTo>
                  <a:cubicBezTo>
                    <a:pt x="1" y="110"/>
                    <a:pt x="32" y="136"/>
                    <a:pt x="70" y="154"/>
                  </a:cubicBezTo>
                  <a:cubicBezTo>
                    <a:pt x="61" y="150"/>
                    <a:pt x="57" y="148"/>
                    <a:pt x="56" y="148"/>
                  </a:cubicBezTo>
                  <a:lnTo>
                    <a:pt x="56" y="148"/>
                  </a:lnTo>
                  <a:cubicBezTo>
                    <a:pt x="53" y="148"/>
                    <a:pt x="85" y="167"/>
                    <a:pt x="95" y="167"/>
                  </a:cubicBezTo>
                  <a:cubicBezTo>
                    <a:pt x="114" y="167"/>
                    <a:pt x="139" y="167"/>
                    <a:pt x="165" y="161"/>
                  </a:cubicBezTo>
                  <a:cubicBezTo>
                    <a:pt x="209" y="154"/>
                    <a:pt x="272" y="123"/>
                    <a:pt x="253" y="66"/>
                  </a:cubicBezTo>
                  <a:cubicBezTo>
                    <a:pt x="253" y="66"/>
                    <a:pt x="253" y="60"/>
                    <a:pt x="247" y="60"/>
                  </a:cubicBezTo>
                  <a:cubicBezTo>
                    <a:pt x="234" y="21"/>
                    <a:pt x="18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13"/>
            <p:cNvSpPr/>
            <p:nvPr/>
          </p:nvSpPr>
          <p:spPr>
            <a:xfrm>
              <a:off x="6596175" y="2159900"/>
              <a:ext cx="11200" cy="4650"/>
            </a:xfrm>
            <a:custGeom>
              <a:rect b="b" l="l" r="r" t="t"/>
              <a:pathLst>
                <a:path extrusionOk="0" h="186" w="448">
                  <a:moveTo>
                    <a:pt x="209" y="0"/>
                  </a:moveTo>
                  <a:cubicBezTo>
                    <a:pt x="174" y="0"/>
                    <a:pt x="139" y="8"/>
                    <a:pt x="108" y="24"/>
                  </a:cubicBezTo>
                  <a:cubicBezTo>
                    <a:pt x="0" y="87"/>
                    <a:pt x="95" y="163"/>
                    <a:pt x="171" y="182"/>
                  </a:cubicBezTo>
                  <a:lnTo>
                    <a:pt x="183" y="182"/>
                  </a:lnTo>
                  <a:cubicBezTo>
                    <a:pt x="191" y="184"/>
                    <a:pt x="201" y="186"/>
                    <a:pt x="213" y="186"/>
                  </a:cubicBezTo>
                  <a:cubicBezTo>
                    <a:pt x="292" y="186"/>
                    <a:pt x="448" y="133"/>
                    <a:pt x="360" y="56"/>
                  </a:cubicBezTo>
                  <a:cubicBezTo>
                    <a:pt x="354" y="56"/>
                    <a:pt x="354" y="49"/>
                    <a:pt x="354" y="49"/>
                  </a:cubicBezTo>
                  <a:cubicBezTo>
                    <a:pt x="309" y="16"/>
                    <a:pt x="259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6594125" y="2171000"/>
              <a:ext cx="8525" cy="4350"/>
            </a:xfrm>
            <a:custGeom>
              <a:rect b="b" l="l" r="r" t="t"/>
              <a:pathLst>
                <a:path extrusionOk="0" h="174" w="341">
                  <a:moveTo>
                    <a:pt x="161" y="1"/>
                  </a:moveTo>
                  <a:cubicBezTo>
                    <a:pt x="140" y="1"/>
                    <a:pt x="120" y="3"/>
                    <a:pt x="101" y="9"/>
                  </a:cubicBezTo>
                  <a:cubicBezTo>
                    <a:pt x="57" y="28"/>
                    <a:pt x="0" y="78"/>
                    <a:pt x="51" y="129"/>
                  </a:cubicBezTo>
                  <a:cubicBezTo>
                    <a:pt x="84" y="158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1" y="142"/>
                    <a:pt x="341" y="91"/>
                    <a:pt x="297" y="47"/>
                  </a:cubicBezTo>
                  <a:cubicBezTo>
                    <a:pt x="257" y="16"/>
                    <a:pt x="20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6586550" y="2166800"/>
              <a:ext cx="9025" cy="4600"/>
            </a:xfrm>
            <a:custGeom>
              <a:rect b="b" l="l" r="r" t="t"/>
              <a:pathLst>
                <a:path extrusionOk="0" h="184" w="361">
                  <a:moveTo>
                    <a:pt x="179" y="0"/>
                  </a:moveTo>
                  <a:cubicBezTo>
                    <a:pt x="155" y="0"/>
                    <a:pt x="131" y="5"/>
                    <a:pt x="108" y="13"/>
                  </a:cubicBezTo>
                  <a:cubicBezTo>
                    <a:pt x="57" y="32"/>
                    <a:pt x="1" y="89"/>
                    <a:pt x="51" y="139"/>
                  </a:cubicBezTo>
                  <a:cubicBezTo>
                    <a:pt x="88" y="168"/>
                    <a:pt x="134" y="184"/>
                    <a:pt x="182" y="184"/>
                  </a:cubicBezTo>
                  <a:cubicBezTo>
                    <a:pt x="207" y="184"/>
                    <a:pt x="233" y="179"/>
                    <a:pt x="259" y="171"/>
                  </a:cubicBezTo>
                  <a:cubicBezTo>
                    <a:pt x="303" y="158"/>
                    <a:pt x="360" y="101"/>
                    <a:pt x="316" y="51"/>
                  </a:cubicBezTo>
                  <a:cubicBezTo>
                    <a:pt x="274" y="17"/>
                    <a:pt x="22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6601450" y="2148800"/>
              <a:ext cx="9725" cy="5450"/>
            </a:xfrm>
            <a:custGeom>
              <a:rect b="b" l="l" r="r" t="t"/>
              <a:pathLst>
                <a:path extrusionOk="0" h="218" w="389">
                  <a:moveTo>
                    <a:pt x="206" y="1"/>
                  </a:moveTo>
                  <a:cubicBezTo>
                    <a:pt x="142" y="1"/>
                    <a:pt x="1" y="45"/>
                    <a:pt x="48" y="128"/>
                  </a:cubicBezTo>
                  <a:cubicBezTo>
                    <a:pt x="54" y="128"/>
                    <a:pt x="54" y="134"/>
                    <a:pt x="54" y="140"/>
                  </a:cubicBezTo>
                  <a:cubicBezTo>
                    <a:pt x="79" y="189"/>
                    <a:pt x="159" y="218"/>
                    <a:pt x="234" y="218"/>
                  </a:cubicBezTo>
                  <a:cubicBezTo>
                    <a:pt x="314" y="218"/>
                    <a:pt x="389" y="186"/>
                    <a:pt x="389" y="115"/>
                  </a:cubicBezTo>
                  <a:lnTo>
                    <a:pt x="389" y="109"/>
                  </a:lnTo>
                  <a:cubicBezTo>
                    <a:pt x="389" y="27"/>
                    <a:pt x="281" y="1"/>
                    <a:pt x="218" y="1"/>
                  </a:cubicBezTo>
                  <a:cubicBezTo>
                    <a:pt x="215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5" name="Google Shape;1495;p13"/>
          <p:cNvSpPr/>
          <p:nvPr/>
        </p:nvSpPr>
        <p:spPr>
          <a:xfrm>
            <a:off x="171827" y="4818499"/>
            <a:ext cx="444676" cy="38489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mall numbers">
  <p:cSld name="CUSTOM_4">
    <p:spTree>
      <p:nvGrpSpPr>
        <p:cNvPr id="1496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7" name="Google Shape;1497;p14"/>
          <p:cNvGrpSpPr/>
          <p:nvPr/>
        </p:nvGrpSpPr>
        <p:grpSpPr>
          <a:xfrm>
            <a:off x="8511329" y="94466"/>
            <a:ext cx="976182" cy="756984"/>
            <a:chOff x="1982250" y="2295975"/>
            <a:chExt cx="334825" cy="259650"/>
          </a:xfrm>
        </p:grpSpPr>
        <p:sp>
          <p:nvSpPr>
            <p:cNvPr id="1498" name="Google Shape;1498;p14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14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14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14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14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14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14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14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7" name="Google Shape;1517;p14"/>
          <p:cNvGrpSpPr/>
          <p:nvPr/>
        </p:nvGrpSpPr>
        <p:grpSpPr>
          <a:xfrm>
            <a:off x="8511329" y="396970"/>
            <a:ext cx="484453" cy="1239321"/>
            <a:chOff x="2508475" y="2379100"/>
            <a:chExt cx="147125" cy="376350"/>
          </a:xfrm>
        </p:grpSpPr>
        <p:sp>
          <p:nvSpPr>
            <p:cNvPr id="1518" name="Google Shape;1518;p14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4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4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4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4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4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4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4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4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4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4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4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4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4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4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4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4" name="Google Shape;1544;p14"/>
          <p:cNvGrpSpPr/>
          <p:nvPr/>
        </p:nvGrpSpPr>
        <p:grpSpPr>
          <a:xfrm>
            <a:off x="-182466" y="3995885"/>
            <a:ext cx="858848" cy="666725"/>
            <a:chOff x="1145300" y="2753225"/>
            <a:chExt cx="173375" cy="134575"/>
          </a:xfrm>
        </p:grpSpPr>
        <p:sp>
          <p:nvSpPr>
            <p:cNvPr id="1545" name="Google Shape;1545;p14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14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14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14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14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14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14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14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4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14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14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4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14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14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4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14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61" name="Google Shape;1561;p14"/>
          <p:cNvSpPr/>
          <p:nvPr/>
        </p:nvSpPr>
        <p:spPr>
          <a:xfrm rot="5400000">
            <a:off x="191915" y="4292819"/>
            <a:ext cx="484450" cy="41932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62" name="Google Shape;1562;p14"/>
          <p:cNvGrpSpPr/>
          <p:nvPr/>
        </p:nvGrpSpPr>
        <p:grpSpPr>
          <a:xfrm>
            <a:off x="579704" y="4744699"/>
            <a:ext cx="280573" cy="265806"/>
            <a:chOff x="484075" y="3026900"/>
            <a:chExt cx="161975" cy="153450"/>
          </a:xfrm>
        </p:grpSpPr>
        <p:sp>
          <p:nvSpPr>
            <p:cNvPr id="1563" name="Google Shape;1563;p14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14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4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14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14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4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14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70" name="Google Shape;1570;p14"/>
          <p:cNvSpPr txBox="1"/>
          <p:nvPr>
            <p:ph hasCustomPrompt="1" type="title"/>
          </p:nvPr>
        </p:nvSpPr>
        <p:spPr>
          <a:xfrm>
            <a:off x="719175" y="10773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571" name="Google Shape;1571;p14"/>
          <p:cNvSpPr txBox="1"/>
          <p:nvPr>
            <p:ph idx="2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72" name="Google Shape;1572;p14"/>
          <p:cNvSpPr txBox="1"/>
          <p:nvPr>
            <p:ph idx="1" type="subTitle"/>
          </p:nvPr>
        </p:nvSpPr>
        <p:spPr>
          <a:xfrm flipH="1">
            <a:off x="921675" y="19456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573" name="Google Shape;1573;p14"/>
          <p:cNvSpPr txBox="1"/>
          <p:nvPr>
            <p:ph hasCustomPrompt="1" idx="3" type="title"/>
          </p:nvPr>
        </p:nvSpPr>
        <p:spPr>
          <a:xfrm>
            <a:off x="6542100" y="10773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574" name="Google Shape;1574;p14"/>
          <p:cNvSpPr txBox="1"/>
          <p:nvPr>
            <p:ph idx="4" type="subTitle"/>
          </p:nvPr>
        </p:nvSpPr>
        <p:spPr>
          <a:xfrm flipH="1">
            <a:off x="6744600" y="19456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575" name="Google Shape;1575;p14"/>
          <p:cNvSpPr txBox="1"/>
          <p:nvPr>
            <p:ph hasCustomPrompt="1" idx="5" type="title"/>
          </p:nvPr>
        </p:nvSpPr>
        <p:spPr>
          <a:xfrm>
            <a:off x="6642750" y="3166341"/>
            <a:ext cx="1626600" cy="22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576" name="Google Shape;1576;p14"/>
          <p:cNvSpPr txBox="1"/>
          <p:nvPr>
            <p:ph idx="6" type="subTitle"/>
          </p:nvPr>
        </p:nvSpPr>
        <p:spPr>
          <a:xfrm flipH="1">
            <a:off x="6744600" y="36645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577" name="Google Shape;1577;p14"/>
          <p:cNvSpPr txBox="1"/>
          <p:nvPr>
            <p:ph hasCustomPrompt="1" idx="7" type="title"/>
          </p:nvPr>
        </p:nvSpPr>
        <p:spPr>
          <a:xfrm>
            <a:off x="719175" y="27962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578" name="Google Shape;1578;p14"/>
          <p:cNvSpPr txBox="1"/>
          <p:nvPr>
            <p:ph idx="8" type="subTitle"/>
          </p:nvPr>
        </p:nvSpPr>
        <p:spPr>
          <a:xfrm flipH="1">
            <a:off x="921675" y="36645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>
  <p:cSld name="CUSTOM_9">
    <p:spTree>
      <p:nvGrpSpPr>
        <p:cNvPr id="1579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15"/>
          <p:cNvSpPr txBox="1"/>
          <p:nvPr>
            <p:ph idx="1" type="subTitle"/>
          </p:nvPr>
        </p:nvSpPr>
        <p:spPr>
          <a:xfrm>
            <a:off x="4684799" y="1573636"/>
            <a:ext cx="24651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81" name="Google Shape;1581;p15"/>
          <p:cNvSpPr txBox="1"/>
          <p:nvPr>
            <p:ph idx="2" type="subTitle"/>
          </p:nvPr>
        </p:nvSpPr>
        <p:spPr>
          <a:xfrm>
            <a:off x="3072219" y="3892518"/>
            <a:ext cx="26319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82" name="Google Shape;1582;p15"/>
          <p:cNvSpPr txBox="1"/>
          <p:nvPr>
            <p:ph hasCustomPrompt="1" type="title"/>
          </p:nvPr>
        </p:nvSpPr>
        <p:spPr>
          <a:xfrm flipH="1">
            <a:off x="3181359" y="1436452"/>
            <a:ext cx="8211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83" name="Google Shape;1583;p15"/>
          <p:cNvSpPr txBox="1"/>
          <p:nvPr>
            <p:ph idx="3" type="subTitle"/>
          </p:nvPr>
        </p:nvSpPr>
        <p:spPr>
          <a:xfrm>
            <a:off x="3884314" y="2727419"/>
            <a:ext cx="23820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84" name="Google Shape;1584;p15"/>
          <p:cNvSpPr txBox="1"/>
          <p:nvPr>
            <p:ph idx="4" type="subTitle"/>
          </p:nvPr>
        </p:nvSpPr>
        <p:spPr>
          <a:xfrm>
            <a:off x="4684799" y="1186011"/>
            <a:ext cx="2706300" cy="56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/>
        </p:txBody>
      </p:sp>
      <p:sp>
        <p:nvSpPr>
          <p:cNvPr id="1585" name="Google Shape;1585;p15"/>
          <p:cNvSpPr txBox="1"/>
          <p:nvPr>
            <p:ph idx="5" type="subTitle"/>
          </p:nvPr>
        </p:nvSpPr>
        <p:spPr>
          <a:xfrm>
            <a:off x="3072219" y="3503106"/>
            <a:ext cx="2382000" cy="56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/>
        </p:txBody>
      </p:sp>
      <p:sp>
        <p:nvSpPr>
          <p:cNvPr id="1586" name="Google Shape;1586;p15"/>
          <p:cNvSpPr txBox="1"/>
          <p:nvPr>
            <p:ph idx="6" type="subTitle"/>
          </p:nvPr>
        </p:nvSpPr>
        <p:spPr>
          <a:xfrm>
            <a:off x="3884311" y="2403825"/>
            <a:ext cx="3106200" cy="457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/>
        </p:txBody>
      </p:sp>
      <p:sp>
        <p:nvSpPr>
          <p:cNvPr id="1587" name="Google Shape;1587;p15"/>
          <p:cNvSpPr txBox="1"/>
          <p:nvPr>
            <p:ph hasCustomPrompt="1" idx="7" type="title"/>
          </p:nvPr>
        </p:nvSpPr>
        <p:spPr>
          <a:xfrm flipH="1">
            <a:off x="2414772" y="2591078"/>
            <a:ext cx="8211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88" name="Google Shape;1588;p15"/>
          <p:cNvSpPr txBox="1"/>
          <p:nvPr>
            <p:ph hasCustomPrompt="1" idx="8" type="title"/>
          </p:nvPr>
        </p:nvSpPr>
        <p:spPr>
          <a:xfrm flipH="1">
            <a:off x="1595385" y="3757376"/>
            <a:ext cx="8211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89" name="Google Shape;1589;p15"/>
          <p:cNvSpPr txBox="1"/>
          <p:nvPr>
            <p:ph idx="9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1590" name="Google Shape;1590;p15"/>
          <p:cNvGrpSpPr/>
          <p:nvPr/>
        </p:nvGrpSpPr>
        <p:grpSpPr>
          <a:xfrm>
            <a:off x="258343" y="1514186"/>
            <a:ext cx="1212871" cy="1411575"/>
            <a:chOff x="906800" y="2986175"/>
            <a:chExt cx="430325" cy="500825"/>
          </a:xfrm>
        </p:grpSpPr>
        <p:sp>
          <p:nvSpPr>
            <p:cNvPr id="1591" name="Google Shape;1591;p15"/>
            <p:cNvSpPr/>
            <p:nvPr/>
          </p:nvSpPr>
          <p:spPr>
            <a:xfrm>
              <a:off x="906800" y="2986175"/>
              <a:ext cx="430325" cy="500825"/>
            </a:xfrm>
            <a:custGeom>
              <a:rect b="b" l="l" r="r" t="t"/>
              <a:pathLst>
                <a:path extrusionOk="0" h="20033" w="17213">
                  <a:moveTo>
                    <a:pt x="3703" y="0"/>
                  </a:moveTo>
                  <a:cubicBezTo>
                    <a:pt x="2022" y="0"/>
                    <a:pt x="777" y="805"/>
                    <a:pt x="430" y="2721"/>
                  </a:cubicBezTo>
                  <a:cubicBezTo>
                    <a:pt x="1" y="5136"/>
                    <a:pt x="890" y="8012"/>
                    <a:pt x="1723" y="10232"/>
                  </a:cubicBezTo>
                  <a:cubicBezTo>
                    <a:pt x="2505" y="12326"/>
                    <a:pt x="3564" y="14313"/>
                    <a:pt x="4857" y="16136"/>
                  </a:cubicBezTo>
                  <a:cubicBezTo>
                    <a:pt x="5999" y="17738"/>
                    <a:pt x="7430" y="19270"/>
                    <a:pt x="9392" y="19680"/>
                  </a:cubicBezTo>
                  <a:cubicBezTo>
                    <a:pt x="9943" y="19902"/>
                    <a:pt x="10511" y="20033"/>
                    <a:pt x="11073" y="20033"/>
                  </a:cubicBezTo>
                  <a:cubicBezTo>
                    <a:pt x="11855" y="20033"/>
                    <a:pt x="12624" y="19779"/>
                    <a:pt x="13321" y="19163"/>
                  </a:cubicBezTo>
                  <a:cubicBezTo>
                    <a:pt x="14778" y="17876"/>
                    <a:pt x="15541" y="15682"/>
                    <a:pt x="16185" y="13903"/>
                  </a:cubicBezTo>
                  <a:cubicBezTo>
                    <a:pt x="16941" y="11822"/>
                    <a:pt x="17213" y="9488"/>
                    <a:pt x="16639" y="7331"/>
                  </a:cubicBezTo>
                  <a:cubicBezTo>
                    <a:pt x="15976" y="4859"/>
                    <a:pt x="14147" y="3352"/>
                    <a:pt x="11915" y="2292"/>
                  </a:cubicBezTo>
                  <a:cubicBezTo>
                    <a:pt x="9613" y="1214"/>
                    <a:pt x="7172" y="469"/>
                    <a:pt x="4662" y="78"/>
                  </a:cubicBezTo>
                  <a:cubicBezTo>
                    <a:pt x="4330" y="27"/>
                    <a:pt x="4009" y="0"/>
                    <a:pt x="3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946225" y="3049700"/>
              <a:ext cx="14525" cy="19750"/>
            </a:xfrm>
            <a:custGeom>
              <a:rect b="b" l="l" r="r" t="t"/>
              <a:pathLst>
                <a:path extrusionOk="0" h="790" w="581">
                  <a:moveTo>
                    <a:pt x="271" y="1"/>
                  </a:moveTo>
                  <a:cubicBezTo>
                    <a:pt x="179" y="1"/>
                    <a:pt x="129" y="75"/>
                    <a:pt x="95" y="155"/>
                  </a:cubicBezTo>
                  <a:cubicBezTo>
                    <a:pt x="89" y="161"/>
                    <a:pt x="89" y="174"/>
                    <a:pt x="83" y="180"/>
                  </a:cubicBezTo>
                  <a:cubicBezTo>
                    <a:pt x="1" y="363"/>
                    <a:pt x="102" y="722"/>
                    <a:pt x="316" y="779"/>
                  </a:cubicBezTo>
                  <a:lnTo>
                    <a:pt x="335" y="785"/>
                  </a:lnTo>
                  <a:cubicBezTo>
                    <a:pt x="348" y="788"/>
                    <a:pt x="360" y="790"/>
                    <a:pt x="372" y="790"/>
                  </a:cubicBezTo>
                  <a:cubicBezTo>
                    <a:pt x="459" y="790"/>
                    <a:pt x="521" y="712"/>
                    <a:pt x="543" y="634"/>
                  </a:cubicBezTo>
                  <a:cubicBezTo>
                    <a:pt x="581" y="508"/>
                    <a:pt x="575" y="369"/>
                    <a:pt x="524" y="243"/>
                  </a:cubicBezTo>
                  <a:cubicBezTo>
                    <a:pt x="486" y="148"/>
                    <a:pt x="411" y="29"/>
                    <a:pt x="303" y="3"/>
                  </a:cubicBezTo>
                  <a:cubicBezTo>
                    <a:pt x="292" y="1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958275" y="3034300"/>
              <a:ext cx="10900" cy="9775"/>
            </a:xfrm>
            <a:custGeom>
              <a:rect b="b" l="l" r="r" t="t"/>
              <a:pathLst>
                <a:path extrusionOk="0" h="391" w="436">
                  <a:moveTo>
                    <a:pt x="219" y="0"/>
                  </a:moveTo>
                  <a:cubicBezTo>
                    <a:pt x="215" y="0"/>
                    <a:pt x="210" y="1"/>
                    <a:pt x="206" y="1"/>
                  </a:cubicBezTo>
                  <a:lnTo>
                    <a:pt x="149" y="8"/>
                  </a:lnTo>
                  <a:cubicBezTo>
                    <a:pt x="1" y="19"/>
                    <a:pt x="71" y="390"/>
                    <a:pt x="206" y="390"/>
                  </a:cubicBezTo>
                  <a:cubicBezTo>
                    <a:pt x="214" y="390"/>
                    <a:pt x="223" y="389"/>
                    <a:pt x="231" y="386"/>
                  </a:cubicBezTo>
                  <a:lnTo>
                    <a:pt x="282" y="367"/>
                  </a:lnTo>
                  <a:cubicBezTo>
                    <a:pt x="435" y="324"/>
                    <a:pt x="36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981225" y="3044350"/>
              <a:ext cx="7075" cy="9175"/>
            </a:xfrm>
            <a:custGeom>
              <a:rect b="b" l="l" r="r" t="t"/>
              <a:pathLst>
                <a:path extrusionOk="0" h="367" w="283">
                  <a:moveTo>
                    <a:pt x="133" y="0"/>
                  </a:moveTo>
                  <a:cubicBezTo>
                    <a:pt x="131" y="0"/>
                    <a:pt x="129" y="1"/>
                    <a:pt x="127" y="3"/>
                  </a:cubicBezTo>
                  <a:lnTo>
                    <a:pt x="95" y="15"/>
                  </a:lnTo>
                  <a:cubicBezTo>
                    <a:pt x="89" y="22"/>
                    <a:pt x="83" y="28"/>
                    <a:pt x="76" y="41"/>
                  </a:cubicBezTo>
                  <a:cubicBezTo>
                    <a:pt x="1" y="116"/>
                    <a:pt x="64" y="299"/>
                    <a:pt x="140" y="350"/>
                  </a:cubicBezTo>
                  <a:cubicBezTo>
                    <a:pt x="158" y="362"/>
                    <a:pt x="175" y="367"/>
                    <a:pt x="189" y="367"/>
                  </a:cubicBezTo>
                  <a:cubicBezTo>
                    <a:pt x="266" y="367"/>
                    <a:pt x="283" y="219"/>
                    <a:pt x="272" y="161"/>
                  </a:cubicBezTo>
                  <a:cubicBezTo>
                    <a:pt x="259" y="104"/>
                    <a:pt x="228" y="53"/>
                    <a:pt x="184" y="15"/>
                  </a:cubicBezTo>
                  <a:cubicBezTo>
                    <a:pt x="171" y="9"/>
                    <a:pt x="158" y="3"/>
                    <a:pt x="152" y="3"/>
                  </a:cubicBezTo>
                  <a:lnTo>
                    <a:pt x="146" y="3"/>
                  </a:lnTo>
                  <a:cubicBezTo>
                    <a:pt x="142" y="3"/>
                    <a:pt x="13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975425" y="3055075"/>
              <a:ext cx="4725" cy="6575"/>
            </a:xfrm>
            <a:custGeom>
              <a:rect b="b" l="l" r="r" t="t"/>
              <a:pathLst>
                <a:path extrusionOk="0" h="263" w="189">
                  <a:moveTo>
                    <a:pt x="84" y="1"/>
                  </a:moveTo>
                  <a:cubicBezTo>
                    <a:pt x="48" y="1"/>
                    <a:pt x="13" y="24"/>
                    <a:pt x="6" y="66"/>
                  </a:cubicBezTo>
                  <a:cubicBezTo>
                    <a:pt x="1" y="116"/>
                    <a:pt x="56" y="262"/>
                    <a:pt x="113" y="262"/>
                  </a:cubicBezTo>
                  <a:cubicBezTo>
                    <a:pt x="128" y="262"/>
                    <a:pt x="143" y="253"/>
                    <a:pt x="157" y="230"/>
                  </a:cubicBezTo>
                  <a:cubicBezTo>
                    <a:pt x="189" y="167"/>
                    <a:pt x="182" y="91"/>
                    <a:pt x="151" y="34"/>
                  </a:cubicBezTo>
                  <a:cubicBezTo>
                    <a:pt x="133" y="11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15"/>
            <p:cNvSpPr/>
            <p:nvPr/>
          </p:nvSpPr>
          <p:spPr>
            <a:xfrm>
              <a:off x="1010850" y="3209825"/>
              <a:ext cx="6525" cy="8125"/>
            </a:xfrm>
            <a:custGeom>
              <a:rect b="b" l="l" r="r" t="t"/>
              <a:pathLst>
                <a:path extrusionOk="0" h="325" w="261">
                  <a:moveTo>
                    <a:pt x="105" y="1"/>
                  </a:moveTo>
                  <a:cubicBezTo>
                    <a:pt x="86" y="1"/>
                    <a:pt x="68" y="12"/>
                    <a:pt x="52" y="38"/>
                  </a:cubicBezTo>
                  <a:cubicBezTo>
                    <a:pt x="0" y="115"/>
                    <a:pt x="76" y="324"/>
                    <a:pt x="157" y="324"/>
                  </a:cubicBezTo>
                  <a:cubicBezTo>
                    <a:pt x="174" y="324"/>
                    <a:pt x="193" y="314"/>
                    <a:pt x="210" y="290"/>
                  </a:cubicBezTo>
                  <a:cubicBezTo>
                    <a:pt x="261" y="208"/>
                    <a:pt x="183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15"/>
            <p:cNvSpPr/>
            <p:nvPr/>
          </p:nvSpPr>
          <p:spPr>
            <a:xfrm>
              <a:off x="1029800" y="3207750"/>
              <a:ext cx="5475" cy="5900"/>
            </a:xfrm>
            <a:custGeom>
              <a:rect b="b" l="l" r="r" t="t"/>
              <a:pathLst>
                <a:path extrusionOk="0" h="236" w="219">
                  <a:moveTo>
                    <a:pt x="123" y="1"/>
                  </a:moveTo>
                  <a:cubicBezTo>
                    <a:pt x="111" y="1"/>
                    <a:pt x="99" y="8"/>
                    <a:pt x="89" y="26"/>
                  </a:cubicBezTo>
                  <a:cubicBezTo>
                    <a:pt x="76" y="45"/>
                    <a:pt x="63" y="58"/>
                    <a:pt x="44" y="64"/>
                  </a:cubicBezTo>
                  <a:cubicBezTo>
                    <a:pt x="0" y="83"/>
                    <a:pt x="26" y="203"/>
                    <a:pt x="76" y="209"/>
                  </a:cubicBezTo>
                  <a:cubicBezTo>
                    <a:pt x="95" y="209"/>
                    <a:pt x="114" y="209"/>
                    <a:pt x="126" y="222"/>
                  </a:cubicBezTo>
                  <a:cubicBezTo>
                    <a:pt x="139" y="231"/>
                    <a:pt x="151" y="236"/>
                    <a:pt x="161" y="236"/>
                  </a:cubicBezTo>
                  <a:cubicBezTo>
                    <a:pt x="208" y="236"/>
                    <a:pt x="219" y="138"/>
                    <a:pt x="208" y="102"/>
                  </a:cubicBezTo>
                  <a:cubicBezTo>
                    <a:pt x="199" y="73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1018450" y="3187300"/>
              <a:ext cx="6600" cy="8700"/>
            </a:xfrm>
            <a:custGeom>
              <a:rect b="b" l="l" r="r" t="t"/>
              <a:pathLst>
                <a:path extrusionOk="0" h="348" w="264">
                  <a:moveTo>
                    <a:pt x="155" y="0"/>
                  </a:moveTo>
                  <a:cubicBezTo>
                    <a:pt x="148" y="0"/>
                    <a:pt x="141" y="2"/>
                    <a:pt x="133" y="5"/>
                  </a:cubicBezTo>
                  <a:lnTo>
                    <a:pt x="101" y="18"/>
                  </a:lnTo>
                  <a:cubicBezTo>
                    <a:pt x="0" y="62"/>
                    <a:pt x="25" y="213"/>
                    <a:pt x="70" y="289"/>
                  </a:cubicBezTo>
                  <a:cubicBezTo>
                    <a:pt x="96" y="329"/>
                    <a:pt x="129" y="348"/>
                    <a:pt x="158" y="348"/>
                  </a:cubicBezTo>
                  <a:cubicBezTo>
                    <a:pt x="199" y="348"/>
                    <a:pt x="235" y="313"/>
                    <a:pt x="246" y="251"/>
                  </a:cubicBezTo>
                  <a:cubicBezTo>
                    <a:pt x="246" y="232"/>
                    <a:pt x="252" y="220"/>
                    <a:pt x="252" y="201"/>
                  </a:cubicBezTo>
                  <a:cubicBezTo>
                    <a:pt x="264" y="161"/>
                    <a:pt x="228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15"/>
            <p:cNvSpPr/>
            <p:nvPr/>
          </p:nvSpPr>
          <p:spPr>
            <a:xfrm>
              <a:off x="987425" y="3182075"/>
              <a:ext cx="6125" cy="7500"/>
            </a:xfrm>
            <a:custGeom>
              <a:rect b="b" l="l" r="r" t="t"/>
              <a:pathLst>
                <a:path extrusionOk="0" h="300" w="245">
                  <a:moveTo>
                    <a:pt x="80" y="0"/>
                  </a:moveTo>
                  <a:cubicBezTo>
                    <a:pt x="46" y="0"/>
                    <a:pt x="17" y="26"/>
                    <a:pt x="11" y="88"/>
                  </a:cubicBezTo>
                  <a:cubicBezTo>
                    <a:pt x="1" y="137"/>
                    <a:pt x="40" y="300"/>
                    <a:pt x="115" y="300"/>
                  </a:cubicBezTo>
                  <a:cubicBezTo>
                    <a:pt x="128" y="300"/>
                    <a:pt x="142" y="295"/>
                    <a:pt x="156" y="284"/>
                  </a:cubicBezTo>
                  <a:lnTo>
                    <a:pt x="163" y="284"/>
                  </a:lnTo>
                  <a:cubicBezTo>
                    <a:pt x="245" y="271"/>
                    <a:pt x="213" y="139"/>
                    <a:pt x="188" y="101"/>
                  </a:cubicBezTo>
                  <a:cubicBezTo>
                    <a:pt x="182" y="94"/>
                    <a:pt x="182" y="88"/>
                    <a:pt x="182" y="88"/>
                  </a:cubicBezTo>
                  <a:cubicBezTo>
                    <a:pt x="161" y="34"/>
                    <a:pt x="118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15"/>
            <p:cNvSpPr/>
            <p:nvPr/>
          </p:nvSpPr>
          <p:spPr>
            <a:xfrm>
              <a:off x="987225" y="3235675"/>
              <a:ext cx="11050" cy="15000"/>
            </a:xfrm>
            <a:custGeom>
              <a:rect b="b" l="l" r="r" t="t"/>
              <a:pathLst>
                <a:path extrusionOk="0" h="600" w="442">
                  <a:moveTo>
                    <a:pt x="139" y="0"/>
                  </a:moveTo>
                  <a:cubicBezTo>
                    <a:pt x="0" y="0"/>
                    <a:pt x="7" y="259"/>
                    <a:pt x="26" y="341"/>
                  </a:cubicBezTo>
                  <a:cubicBezTo>
                    <a:pt x="50" y="464"/>
                    <a:pt x="123" y="600"/>
                    <a:pt x="262" y="600"/>
                  </a:cubicBezTo>
                  <a:cubicBezTo>
                    <a:pt x="265" y="600"/>
                    <a:pt x="268" y="599"/>
                    <a:pt x="272" y="599"/>
                  </a:cubicBezTo>
                  <a:cubicBezTo>
                    <a:pt x="316" y="599"/>
                    <a:pt x="360" y="568"/>
                    <a:pt x="379" y="524"/>
                  </a:cubicBezTo>
                  <a:cubicBezTo>
                    <a:pt x="442" y="398"/>
                    <a:pt x="429" y="246"/>
                    <a:pt x="354" y="126"/>
                  </a:cubicBezTo>
                  <a:cubicBezTo>
                    <a:pt x="316" y="51"/>
                    <a:pt x="227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1022375" y="3247950"/>
              <a:ext cx="7525" cy="10125"/>
            </a:xfrm>
            <a:custGeom>
              <a:rect b="b" l="l" r="r" t="t"/>
              <a:pathLst>
                <a:path extrusionOk="0" h="405" w="301">
                  <a:moveTo>
                    <a:pt x="160" y="0"/>
                  </a:moveTo>
                  <a:cubicBezTo>
                    <a:pt x="144" y="0"/>
                    <a:pt x="127" y="6"/>
                    <a:pt x="108" y="20"/>
                  </a:cubicBezTo>
                  <a:lnTo>
                    <a:pt x="89" y="33"/>
                  </a:lnTo>
                  <a:cubicBezTo>
                    <a:pt x="1" y="102"/>
                    <a:pt x="32" y="253"/>
                    <a:pt x="83" y="335"/>
                  </a:cubicBezTo>
                  <a:cubicBezTo>
                    <a:pt x="107" y="376"/>
                    <a:pt x="151" y="404"/>
                    <a:pt x="192" y="404"/>
                  </a:cubicBezTo>
                  <a:cubicBezTo>
                    <a:pt x="226" y="404"/>
                    <a:pt x="258" y="384"/>
                    <a:pt x="272" y="335"/>
                  </a:cubicBezTo>
                  <a:lnTo>
                    <a:pt x="278" y="304"/>
                  </a:lnTo>
                  <a:cubicBezTo>
                    <a:pt x="300" y="244"/>
                    <a:pt x="261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15"/>
            <p:cNvSpPr/>
            <p:nvPr/>
          </p:nvSpPr>
          <p:spPr>
            <a:xfrm>
              <a:off x="1145700" y="3076450"/>
              <a:ext cx="6625" cy="8175"/>
            </a:xfrm>
            <a:custGeom>
              <a:rect b="b" l="l" r="r" t="t"/>
              <a:pathLst>
                <a:path extrusionOk="0" h="327" w="265">
                  <a:moveTo>
                    <a:pt x="109" y="0"/>
                  </a:moveTo>
                  <a:cubicBezTo>
                    <a:pt x="91" y="0"/>
                    <a:pt x="73" y="11"/>
                    <a:pt x="57" y="37"/>
                  </a:cubicBezTo>
                  <a:cubicBezTo>
                    <a:pt x="0" y="119"/>
                    <a:pt x="77" y="326"/>
                    <a:pt x="156" y="326"/>
                  </a:cubicBezTo>
                  <a:cubicBezTo>
                    <a:pt x="174" y="326"/>
                    <a:pt x="192" y="315"/>
                    <a:pt x="208" y="289"/>
                  </a:cubicBezTo>
                  <a:cubicBezTo>
                    <a:pt x="264" y="207"/>
                    <a:pt x="187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15"/>
            <p:cNvSpPr/>
            <p:nvPr/>
          </p:nvSpPr>
          <p:spPr>
            <a:xfrm>
              <a:off x="1178325" y="3089950"/>
              <a:ext cx="4750" cy="6200"/>
            </a:xfrm>
            <a:custGeom>
              <a:rect b="b" l="l" r="r" t="t"/>
              <a:pathLst>
                <a:path extrusionOk="0" h="248" w="190">
                  <a:moveTo>
                    <a:pt x="72" y="0"/>
                  </a:moveTo>
                  <a:cubicBezTo>
                    <a:pt x="33" y="0"/>
                    <a:pt x="0" y="49"/>
                    <a:pt x="0" y="102"/>
                  </a:cubicBezTo>
                  <a:cubicBezTo>
                    <a:pt x="0" y="159"/>
                    <a:pt x="13" y="241"/>
                    <a:pt x="89" y="248"/>
                  </a:cubicBezTo>
                  <a:cubicBezTo>
                    <a:pt x="190" y="248"/>
                    <a:pt x="164" y="102"/>
                    <a:pt x="133" y="46"/>
                  </a:cubicBezTo>
                  <a:cubicBezTo>
                    <a:pt x="113" y="13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1157400" y="3104800"/>
              <a:ext cx="6925" cy="9100"/>
            </a:xfrm>
            <a:custGeom>
              <a:rect b="b" l="l" r="r" t="t"/>
              <a:pathLst>
                <a:path extrusionOk="0" h="364" w="277">
                  <a:moveTo>
                    <a:pt x="79" y="1"/>
                  </a:moveTo>
                  <a:cubicBezTo>
                    <a:pt x="13" y="1"/>
                    <a:pt x="1" y="123"/>
                    <a:pt x="11" y="177"/>
                  </a:cubicBezTo>
                  <a:cubicBezTo>
                    <a:pt x="11" y="253"/>
                    <a:pt x="55" y="316"/>
                    <a:pt x="118" y="354"/>
                  </a:cubicBezTo>
                  <a:cubicBezTo>
                    <a:pt x="132" y="359"/>
                    <a:pt x="148" y="363"/>
                    <a:pt x="164" y="363"/>
                  </a:cubicBezTo>
                  <a:cubicBezTo>
                    <a:pt x="184" y="363"/>
                    <a:pt x="202" y="356"/>
                    <a:pt x="213" y="335"/>
                  </a:cubicBezTo>
                  <a:cubicBezTo>
                    <a:pt x="226" y="309"/>
                    <a:pt x="238" y="284"/>
                    <a:pt x="257" y="265"/>
                  </a:cubicBezTo>
                  <a:cubicBezTo>
                    <a:pt x="276" y="227"/>
                    <a:pt x="264" y="177"/>
                    <a:pt x="232" y="152"/>
                  </a:cubicBezTo>
                  <a:lnTo>
                    <a:pt x="232" y="183"/>
                  </a:lnTo>
                  <a:cubicBezTo>
                    <a:pt x="226" y="152"/>
                    <a:pt x="213" y="127"/>
                    <a:pt x="200" y="101"/>
                  </a:cubicBezTo>
                  <a:cubicBezTo>
                    <a:pt x="182" y="63"/>
                    <a:pt x="150" y="38"/>
                    <a:pt x="118" y="13"/>
                  </a:cubicBezTo>
                  <a:cubicBezTo>
                    <a:pt x="104" y="5"/>
                    <a:pt x="90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1114625" y="3083625"/>
              <a:ext cx="6500" cy="10425"/>
            </a:xfrm>
            <a:custGeom>
              <a:rect b="b" l="l" r="r" t="t"/>
              <a:pathLst>
                <a:path extrusionOk="0" h="417" w="260">
                  <a:moveTo>
                    <a:pt x="101" y="0"/>
                  </a:moveTo>
                  <a:cubicBezTo>
                    <a:pt x="79" y="0"/>
                    <a:pt x="58" y="9"/>
                    <a:pt x="45" y="34"/>
                  </a:cubicBezTo>
                  <a:cubicBezTo>
                    <a:pt x="0" y="135"/>
                    <a:pt x="7" y="255"/>
                    <a:pt x="70" y="349"/>
                  </a:cubicBezTo>
                  <a:cubicBezTo>
                    <a:pt x="86" y="371"/>
                    <a:pt x="121" y="416"/>
                    <a:pt x="159" y="416"/>
                  </a:cubicBezTo>
                  <a:cubicBezTo>
                    <a:pt x="165" y="416"/>
                    <a:pt x="171" y="415"/>
                    <a:pt x="177" y="412"/>
                  </a:cubicBezTo>
                  <a:lnTo>
                    <a:pt x="209" y="400"/>
                  </a:lnTo>
                  <a:cubicBezTo>
                    <a:pt x="240" y="387"/>
                    <a:pt x="259" y="349"/>
                    <a:pt x="246" y="311"/>
                  </a:cubicBezTo>
                  <a:cubicBezTo>
                    <a:pt x="246" y="255"/>
                    <a:pt x="240" y="236"/>
                    <a:pt x="240" y="192"/>
                  </a:cubicBezTo>
                  <a:cubicBezTo>
                    <a:pt x="234" y="128"/>
                    <a:pt x="215" y="78"/>
                    <a:pt x="177" y="34"/>
                  </a:cubicBezTo>
                  <a:cubicBezTo>
                    <a:pt x="159" y="16"/>
                    <a:pt x="12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15"/>
            <p:cNvSpPr/>
            <p:nvPr/>
          </p:nvSpPr>
          <p:spPr>
            <a:xfrm>
              <a:off x="1159100" y="3051925"/>
              <a:ext cx="7550" cy="9225"/>
            </a:xfrm>
            <a:custGeom>
              <a:rect b="b" l="l" r="r" t="t"/>
              <a:pathLst>
                <a:path extrusionOk="0" h="369" w="302">
                  <a:moveTo>
                    <a:pt x="127" y="0"/>
                  </a:moveTo>
                  <a:cubicBezTo>
                    <a:pt x="106" y="0"/>
                    <a:pt x="82" y="7"/>
                    <a:pt x="57" y="22"/>
                  </a:cubicBezTo>
                  <a:cubicBezTo>
                    <a:pt x="0" y="59"/>
                    <a:pt x="19" y="160"/>
                    <a:pt x="38" y="211"/>
                  </a:cubicBezTo>
                  <a:lnTo>
                    <a:pt x="50" y="230"/>
                  </a:lnTo>
                  <a:cubicBezTo>
                    <a:pt x="57" y="267"/>
                    <a:pt x="76" y="305"/>
                    <a:pt x="101" y="331"/>
                  </a:cubicBezTo>
                  <a:cubicBezTo>
                    <a:pt x="119" y="356"/>
                    <a:pt x="146" y="369"/>
                    <a:pt x="172" y="369"/>
                  </a:cubicBezTo>
                  <a:cubicBezTo>
                    <a:pt x="210" y="369"/>
                    <a:pt x="247" y="344"/>
                    <a:pt x="259" y="299"/>
                  </a:cubicBezTo>
                  <a:cubicBezTo>
                    <a:pt x="301" y="192"/>
                    <a:pt x="245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15"/>
            <p:cNvSpPr/>
            <p:nvPr/>
          </p:nvSpPr>
          <p:spPr>
            <a:xfrm>
              <a:off x="1160200" y="3079175"/>
              <a:ext cx="6325" cy="8400"/>
            </a:xfrm>
            <a:custGeom>
              <a:rect b="b" l="l" r="r" t="t"/>
              <a:pathLst>
                <a:path extrusionOk="0" h="336" w="253">
                  <a:moveTo>
                    <a:pt x="98" y="1"/>
                  </a:moveTo>
                  <a:cubicBezTo>
                    <a:pt x="92" y="1"/>
                    <a:pt x="87" y="2"/>
                    <a:pt x="82" y="4"/>
                  </a:cubicBezTo>
                  <a:lnTo>
                    <a:pt x="76" y="4"/>
                  </a:lnTo>
                  <a:cubicBezTo>
                    <a:pt x="0" y="42"/>
                    <a:pt x="0" y="155"/>
                    <a:pt x="32" y="224"/>
                  </a:cubicBezTo>
                  <a:cubicBezTo>
                    <a:pt x="32" y="224"/>
                    <a:pt x="32" y="231"/>
                    <a:pt x="32" y="231"/>
                  </a:cubicBezTo>
                  <a:cubicBezTo>
                    <a:pt x="47" y="266"/>
                    <a:pt x="89" y="336"/>
                    <a:pt x="137" y="336"/>
                  </a:cubicBezTo>
                  <a:cubicBezTo>
                    <a:pt x="150" y="336"/>
                    <a:pt x="164" y="331"/>
                    <a:pt x="177" y="319"/>
                  </a:cubicBezTo>
                  <a:cubicBezTo>
                    <a:pt x="177" y="319"/>
                    <a:pt x="177" y="313"/>
                    <a:pt x="177" y="313"/>
                  </a:cubicBezTo>
                  <a:cubicBezTo>
                    <a:pt x="252" y="306"/>
                    <a:pt x="227" y="155"/>
                    <a:pt x="202" y="117"/>
                  </a:cubicBezTo>
                  <a:lnTo>
                    <a:pt x="202" y="105"/>
                  </a:lnTo>
                  <a:cubicBezTo>
                    <a:pt x="196" y="71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15"/>
            <p:cNvSpPr/>
            <p:nvPr/>
          </p:nvSpPr>
          <p:spPr>
            <a:xfrm>
              <a:off x="1178950" y="3124025"/>
              <a:ext cx="8225" cy="9975"/>
            </a:xfrm>
            <a:custGeom>
              <a:rect b="b" l="l" r="r" t="t"/>
              <a:pathLst>
                <a:path extrusionOk="0" h="399" w="329">
                  <a:moveTo>
                    <a:pt x="113" y="1"/>
                  </a:moveTo>
                  <a:cubicBezTo>
                    <a:pt x="62" y="1"/>
                    <a:pt x="22" y="50"/>
                    <a:pt x="13" y="114"/>
                  </a:cubicBezTo>
                  <a:cubicBezTo>
                    <a:pt x="1" y="215"/>
                    <a:pt x="39" y="360"/>
                    <a:pt x="146" y="392"/>
                  </a:cubicBezTo>
                  <a:cubicBezTo>
                    <a:pt x="165" y="398"/>
                    <a:pt x="190" y="398"/>
                    <a:pt x="209" y="398"/>
                  </a:cubicBezTo>
                  <a:cubicBezTo>
                    <a:pt x="329" y="379"/>
                    <a:pt x="285" y="171"/>
                    <a:pt x="247" y="108"/>
                  </a:cubicBezTo>
                  <a:cubicBezTo>
                    <a:pt x="228" y="83"/>
                    <a:pt x="209" y="58"/>
                    <a:pt x="190" y="39"/>
                  </a:cubicBezTo>
                  <a:cubicBezTo>
                    <a:pt x="163" y="12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5"/>
            <p:cNvSpPr/>
            <p:nvPr/>
          </p:nvSpPr>
          <p:spPr>
            <a:xfrm>
              <a:off x="1139850" y="3125375"/>
              <a:ext cx="9025" cy="9750"/>
            </a:xfrm>
            <a:custGeom>
              <a:rect b="b" l="l" r="r" t="t"/>
              <a:pathLst>
                <a:path extrusionOk="0" h="390" w="361">
                  <a:moveTo>
                    <a:pt x="103" y="1"/>
                  </a:moveTo>
                  <a:cubicBezTo>
                    <a:pt x="52" y="1"/>
                    <a:pt x="9" y="53"/>
                    <a:pt x="1" y="117"/>
                  </a:cubicBezTo>
                  <a:cubicBezTo>
                    <a:pt x="1" y="136"/>
                    <a:pt x="1" y="149"/>
                    <a:pt x="1" y="168"/>
                  </a:cubicBezTo>
                  <a:cubicBezTo>
                    <a:pt x="7" y="180"/>
                    <a:pt x="7" y="193"/>
                    <a:pt x="7" y="205"/>
                  </a:cubicBezTo>
                  <a:cubicBezTo>
                    <a:pt x="13" y="262"/>
                    <a:pt x="38" y="319"/>
                    <a:pt x="76" y="363"/>
                  </a:cubicBezTo>
                  <a:cubicBezTo>
                    <a:pt x="83" y="369"/>
                    <a:pt x="89" y="376"/>
                    <a:pt x="101" y="382"/>
                  </a:cubicBezTo>
                  <a:cubicBezTo>
                    <a:pt x="108" y="382"/>
                    <a:pt x="120" y="388"/>
                    <a:pt x="133" y="388"/>
                  </a:cubicBezTo>
                  <a:cubicBezTo>
                    <a:pt x="139" y="389"/>
                    <a:pt x="146" y="390"/>
                    <a:pt x="152" y="390"/>
                  </a:cubicBezTo>
                  <a:cubicBezTo>
                    <a:pt x="183" y="390"/>
                    <a:pt x="213" y="377"/>
                    <a:pt x="234" y="351"/>
                  </a:cubicBezTo>
                  <a:lnTo>
                    <a:pt x="234" y="351"/>
                  </a:lnTo>
                  <a:cubicBezTo>
                    <a:pt x="231" y="355"/>
                    <a:pt x="230" y="356"/>
                    <a:pt x="232" y="356"/>
                  </a:cubicBezTo>
                  <a:cubicBezTo>
                    <a:pt x="240" y="356"/>
                    <a:pt x="297" y="313"/>
                    <a:pt x="297" y="313"/>
                  </a:cubicBezTo>
                  <a:cubicBezTo>
                    <a:pt x="360" y="275"/>
                    <a:pt x="316" y="149"/>
                    <a:pt x="259" y="130"/>
                  </a:cubicBezTo>
                  <a:cubicBezTo>
                    <a:pt x="249" y="122"/>
                    <a:pt x="242" y="119"/>
                    <a:pt x="238" y="119"/>
                  </a:cubicBezTo>
                  <a:cubicBezTo>
                    <a:pt x="235" y="119"/>
                    <a:pt x="233" y="122"/>
                    <a:pt x="234" y="127"/>
                  </a:cubicBezTo>
                  <a:lnTo>
                    <a:pt x="234" y="127"/>
                  </a:lnTo>
                  <a:cubicBezTo>
                    <a:pt x="221" y="96"/>
                    <a:pt x="199" y="69"/>
                    <a:pt x="177" y="41"/>
                  </a:cubicBezTo>
                  <a:cubicBezTo>
                    <a:pt x="153" y="13"/>
                    <a:pt x="12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15"/>
            <p:cNvSpPr/>
            <p:nvPr/>
          </p:nvSpPr>
          <p:spPr>
            <a:xfrm>
              <a:off x="1158925" y="3147275"/>
              <a:ext cx="12325" cy="16575"/>
            </a:xfrm>
            <a:custGeom>
              <a:rect b="b" l="l" r="r" t="t"/>
              <a:pathLst>
                <a:path extrusionOk="0" h="663" w="493">
                  <a:moveTo>
                    <a:pt x="197" y="1"/>
                  </a:moveTo>
                  <a:cubicBezTo>
                    <a:pt x="157" y="1"/>
                    <a:pt x="118" y="20"/>
                    <a:pt x="89" y="67"/>
                  </a:cubicBezTo>
                  <a:cubicBezTo>
                    <a:pt x="1" y="200"/>
                    <a:pt x="32" y="402"/>
                    <a:pt x="114" y="534"/>
                  </a:cubicBezTo>
                  <a:cubicBezTo>
                    <a:pt x="155" y="599"/>
                    <a:pt x="230" y="662"/>
                    <a:pt x="302" y="662"/>
                  </a:cubicBezTo>
                  <a:cubicBezTo>
                    <a:pt x="342" y="662"/>
                    <a:pt x="380" y="644"/>
                    <a:pt x="411" y="597"/>
                  </a:cubicBezTo>
                  <a:cubicBezTo>
                    <a:pt x="493" y="458"/>
                    <a:pt x="461" y="257"/>
                    <a:pt x="385" y="130"/>
                  </a:cubicBezTo>
                  <a:cubicBezTo>
                    <a:pt x="345" y="62"/>
                    <a:pt x="26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15"/>
            <p:cNvSpPr/>
            <p:nvPr/>
          </p:nvSpPr>
          <p:spPr>
            <a:xfrm>
              <a:off x="1118100" y="3113575"/>
              <a:ext cx="7100" cy="8900"/>
            </a:xfrm>
            <a:custGeom>
              <a:rect b="b" l="l" r="r" t="t"/>
              <a:pathLst>
                <a:path extrusionOk="0" h="356" w="284">
                  <a:moveTo>
                    <a:pt x="116" y="0"/>
                  </a:moveTo>
                  <a:cubicBezTo>
                    <a:pt x="96" y="0"/>
                    <a:pt x="76" y="12"/>
                    <a:pt x="57" y="40"/>
                  </a:cubicBezTo>
                  <a:cubicBezTo>
                    <a:pt x="0" y="128"/>
                    <a:pt x="87" y="355"/>
                    <a:pt x="172" y="355"/>
                  </a:cubicBezTo>
                  <a:cubicBezTo>
                    <a:pt x="191" y="355"/>
                    <a:pt x="210" y="344"/>
                    <a:pt x="227" y="318"/>
                  </a:cubicBezTo>
                  <a:cubicBezTo>
                    <a:pt x="284" y="226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15"/>
            <p:cNvSpPr/>
            <p:nvPr/>
          </p:nvSpPr>
          <p:spPr>
            <a:xfrm>
              <a:off x="1197550" y="3081875"/>
              <a:ext cx="8300" cy="9400"/>
            </a:xfrm>
            <a:custGeom>
              <a:rect b="b" l="l" r="r" t="t"/>
              <a:pathLst>
                <a:path extrusionOk="0" h="376" w="332">
                  <a:moveTo>
                    <a:pt x="161" y="0"/>
                  </a:moveTo>
                  <a:cubicBezTo>
                    <a:pt x="154" y="0"/>
                    <a:pt x="147" y="1"/>
                    <a:pt x="140" y="3"/>
                  </a:cubicBezTo>
                  <a:cubicBezTo>
                    <a:pt x="1" y="34"/>
                    <a:pt x="58" y="312"/>
                    <a:pt x="152" y="356"/>
                  </a:cubicBezTo>
                  <a:cubicBezTo>
                    <a:pt x="152" y="353"/>
                    <a:pt x="150" y="347"/>
                    <a:pt x="148" y="342"/>
                  </a:cubicBezTo>
                  <a:lnTo>
                    <a:pt x="148" y="342"/>
                  </a:lnTo>
                  <a:cubicBezTo>
                    <a:pt x="166" y="365"/>
                    <a:pt x="187" y="376"/>
                    <a:pt x="207" y="376"/>
                  </a:cubicBezTo>
                  <a:cubicBezTo>
                    <a:pt x="237" y="376"/>
                    <a:pt x="262" y="352"/>
                    <a:pt x="266" y="306"/>
                  </a:cubicBezTo>
                  <a:lnTo>
                    <a:pt x="266" y="331"/>
                  </a:lnTo>
                  <a:cubicBezTo>
                    <a:pt x="332" y="259"/>
                    <a:pt x="284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15"/>
            <p:cNvSpPr/>
            <p:nvPr/>
          </p:nvSpPr>
          <p:spPr>
            <a:xfrm>
              <a:off x="1243125" y="3321375"/>
              <a:ext cx="7275" cy="10225"/>
            </a:xfrm>
            <a:custGeom>
              <a:rect b="b" l="l" r="r" t="t"/>
              <a:pathLst>
                <a:path extrusionOk="0" h="409" w="291">
                  <a:moveTo>
                    <a:pt x="115" y="0"/>
                  </a:moveTo>
                  <a:cubicBezTo>
                    <a:pt x="92" y="0"/>
                    <a:pt x="69" y="12"/>
                    <a:pt x="51" y="41"/>
                  </a:cubicBezTo>
                  <a:cubicBezTo>
                    <a:pt x="1" y="129"/>
                    <a:pt x="7" y="243"/>
                    <a:pt x="64" y="331"/>
                  </a:cubicBezTo>
                  <a:cubicBezTo>
                    <a:pt x="88" y="371"/>
                    <a:pt x="134" y="408"/>
                    <a:pt x="178" y="408"/>
                  </a:cubicBezTo>
                  <a:cubicBezTo>
                    <a:pt x="203" y="408"/>
                    <a:pt x="228" y="395"/>
                    <a:pt x="247" y="363"/>
                  </a:cubicBezTo>
                  <a:cubicBezTo>
                    <a:pt x="291" y="274"/>
                    <a:pt x="284" y="161"/>
                    <a:pt x="228" y="79"/>
                  </a:cubicBezTo>
                  <a:cubicBezTo>
                    <a:pt x="203" y="38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15"/>
            <p:cNvSpPr/>
            <p:nvPr/>
          </p:nvSpPr>
          <p:spPr>
            <a:xfrm>
              <a:off x="1201650" y="3303100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43" y="1"/>
                  </a:moveTo>
                  <a:cubicBezTo>
                    <a:pt x="138" y="1"/>
                    <a:pt x="132" y="2"/>
                    <a:pt x="127" y="3"/>
                  </a:cubicBezTo>
                  <a:lnTo>
                    <a:pt x="108" y="3"/>
                  </a:lnTo>
                  <a:cubicBezTo>
                    <a:pt x="1" y="34"/>
                    <a:pt x="26" y="211"/>
                    <a:pt x="77" y="280"/>
                  </a:cubicBezTo>
                  <a:cubicBezTo>
                    <a:pt x="102" y="337"/>
                    <a:pt x="159" y="375"/>
                    <a:pt x="228" y="375"/>
                  </a:cubicBezTo>
                  <a:cubicBezTo>
                    <a:pt x="278" y="375"/>
                    <a:pt x="304" y="331"/>
                    <a:pt x="348" y="299"/>
                  </a:cubicBezTo>
                  <a:cubicBezTo>
                    <a:pt x="386" y="249"/>
                    <a:pt x="373" y="179"/>
                    <a:pt x="323" y="141"/>
                  </a:cubicBezTo>
                  <a:cubicBezTo>
                    <a:pt x="278" y="122"/>
                    <a:pt x="253" y="72"/>
                    <a:pt x="215" y="40"/>
                  </a:cubicBezTo>
                  <a:cubicBezTo>
                    <a:pt x="200" y="14"/>
                    <a:pt x="17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15"/>
            <p:cNvSpPr/>
            <p:nvPr/>
          </p:nvSpPr>
          <p:spPr>
            <a:xfrm>
              <a:off x="1203700" y="3259600"/>
              <a:ext cx="8800" cy="14175"/>
            </a:xfrm>
            <a:custGeom>
              <a:rect b="b" l="l" r="r" t="t"/>
              <a:pathLst>
                <a:path extrusionOk="0" h="567" w="352">
                  <a:moveTo>
                    <a:pt x="137" y="1"/>
                  </a:moveTo>
                  <a:cubicBezTo>
                    <a:pt x="132" y="1"/>
                    <a:pt x="126" y="1"/>
                    <a:pt x="121" y="2"/>
                  </a:cubicBezTo>
                  <a:lnTo>
                    <a:pt x="108" y="2"/>
                  </a:lnTo>
                  <a:cubicBezTo>
                    <a:pt x="45" y="8"/>
                    <a:pt x="26" y="90"/>
                    <a:pt x="14" y="141"/>
                  </a:cubicBezTo>
                  <a:cubicBezTo>
                    <a:pt x="1" y="254"/>
                    <a:pt x="26" y="368"/>
                    <a:pt x="77" y="469"/>
                  </a:cubicBezTo>
                  <a:cubicBezTo>
                    <a:pt x="102" y="535"/>
                    <a:pt x="145" y="566"/>
                    <a:pt x="185" y="566"/>
                  </a:cubicBezTo>
                  <a:cubicBezTo>
                    <a:pt x="235" y="566"/>
                    <a:pt x="279" y="516"/>
                    <a:pt x="272" y="424"/>
                  </a:cubicBezTo>
                  <a:cubicBezTo>
                    <a:pt x="272" y="424"/>
                    <a:pt x="272" y="418"/>
                    <a:pt x="272" y="412"/>
                  </a:cubicBezTo>
                  <a:cubicBezTo>
                    <a:pt x="352" y="283"/>
                    <a:pt x="30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15"/>
            <p:cNvSpPr/>
            <p:nvPr/>
          </p:nvSpPr>
          <p:spPr>
            <a:xfrm>
              <a:off x="1236200" y="3269525"/>
              <a:ext cx="9950" cy="11100"/>
            </a:xfrm>
            <a:custGeom>
              <a:rect b="b" l="l" r="r" t="t"/>
              <a:pathLst>
                <a:path extrusionOk="0" h="444" w="398">
                  <a:moveTo>
                    <a:pt x="196" y="1"/>
                  </a:moveTo>
                  <a:cubicBezTo>
                    <a:pt x="178" y="1"/>
                    <a:pt x="161" y="5"/>
                    <a:pt x="145" y="15"/>
                  </a:cubicBezTo>
                  <a:cubicBezTo>
                    <a:pt x="114" y="40"/>
                    <a:pt x="88" y="53"/>
                    <a:pt x="51" y="78"/>
                  </a:cubicBezTo>
                  <a:cubicBezTo>
                    <a:pt x="0" y="109"/>
                    <a:pt x="19" y="217"/>
                    <a:pt x="57" y="248"/>
                  </a:cubicBezTo>
                  <a:cubicBezTo>
                    <a:pt x="57" y="248"/>
                    <a:pt x="101" y="280"/>
                    <a:pt x="107" y="292"/>
                  </a:cubicBezTo>
                  <a:cubicBezTo>
                    <a:pt x="114" y="305"/>
                    <a:pt x="120" y="311"/>
                    <a:pt x="126" y="318"/>
                  </a:cubicBezTo>
                  <a:cubicBezTo>
                    <a:pt x="126" y="324"/>
                    <a:pt x="133" y="330"/>
                    <a:pt x="133" y="330"/>
                  </a:cubicBezTo>
                  <a:cubicBezTo>
                    <a:pt x="158" y="387"/>
                    <a:pt x="208" y="425"/>
                    <a:pt x="265" y="444"/>
                  </a:cubicBezTo>
                  <a:cubicBezTo>
                    <a:pt x="309" y="444"/>
                    <a:pt x="353" y="418"/>
                    <a:pt x="360" y="368"/>
                  </a:cubicBezTo>
                  <a:cubicBezTo>
                    <a:pt x="397" y="236"/>
                    <a:pt x="353" y="97"/>
                    <a:pt x="246" y="15"/>
                  </a:cubicBezTo>
                  <a:cubicBezTo>
                    <a:pt x="230" y="5"/>
                    <a:pt x="213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5"/>
            <p:cNvSpPr/>
            <p:nvPr/>
          </p:nvSpPr>
          <p:spPr>
            <a:xfrm>
              <a:off x="1238875" y="3276825"/>
              <a:ext cx="650" cy="900"/>
            </a:xfrm>
            <a:custGeom>
              <a:rect b="b" l="l" r="r" t="t"/>
              <a:pathLst>
                <a:path extrusionOk="0" h="36" w="26">
                  <a:moveTo>
                    <a:pt x="0" y="0"/>
                  </a:moveTo>
                  <a:lnTo>
                    <a:pt x="9" y="11"/>
                  </a:lnTo>
                  <a:lnTo>
                    <a:pt x="9" y="11"/>
                  </a:lnTo>
                  <a:cubicBezTo>
                    <a:pt x="5" y="6"/>
                    <a:pt x="2" y="2"/>
                    <a:pt x="0" y="0"/>
                  </a:cubicBezTo>
                  <a:close/>
                  <a:moveTo>
                    <a:pt x="9" y="11"/>
                  </a:moveTo>
                  <a:cubicBezTo>
                    <a:pt x="16" y="22"/>
                    <a:pt x="25" y="36"/>
                    <a:pt x="25" y="36"/>
                  </a:cubicBezTo>
                  <a:cubicBezTo>
                    <a:pt x="25" y="36"/>
                    <a:pt x="24" y="33"/>
                    <a:pt x="19" y="26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15"/>
            <p:cNvSpPr/>
            <p:nvPr/>
          </p:nvSpPr>
          <p:spPr>
            <a:xfrm>
              <a:off x="1219475" y="3284400"/>
              <a:ext cx="7450" cy="7800"/>
            </a:xfrm>
            <a:custGeom>
              <a:rect b="b" l="l" r="r" t="t"/>
              <a:pathLst>
                <a:path extrusionOk="0" h="312" w="298">
                  <a:moveTo>
                    <a:pt x="64" y="0"/>
                  </a:moveTo>
                  <a:cubicBezTo>
                    <a:pt x="32" y="0"/>
                    <a:pt x="7" y="25"/>
                    <a:pt x="7" y="57"/>
                  </a:cubicBezTo>
                  <a:cubicBezTo>
                    <a:pt x="1" y="132"/>
                    <a:pt x="26" y="208"/>
                    <a:pt x="76" y="271"/>
                  </a:cubicBezTo>
                  <a:cubicBezTo>
                    <a:pt x="92" y="287"/>
                    <a:pt x="126" y="312"/>
                    <a:pt x="155" y="312"/>
                  </a:cubicBezTo>
                  <a:cubicBezTo>
                    <a:pt x="161" y="312"/>
                    <a:pt x="166" y="311"/>
                    <a:pt x="171" y="309"/>
                  </a:cubicBezTo>
                  <a:cubicBezTo>
                    <a:pt x="215" y="296"/>
                    <a:pt x="215" y="252"/>
                    <a:pt x="259" y="233"/>
                  </a:cubicBezTo>
                  <a:cubicBezTo>
                    <a:pt x="297" y="208"/>
                    <a:pt x="265" y="132"/>
                    <a:pt x="234" y="120"/>
                  </a:cubicBezTo>
                  <a:cubicBezTo>
                    <a:pt x="215" y="114"/>
                    <a:pt x="171" y="44"/>
                    <a:pt x="152" y="25"/>
                  </a:cubicBezTo>
                  <a:cubicBezTo>
                    <a:pt x="127" y="6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15"/>
            <p:cNvSpPr/>
            <p:nvPr/>
          </p:nvSpPr>
          <p:spPr>
            <a:xfrm>
              <a:off x="1180225" y="3264250"/>
              <a:ext cx="5825" cy="9800"/>
            </a:xfrm>
            <a:custGeom>
              <a:rect b="b" l="l" r="r" t="t"/>
              <a:pathLst>
                <a:path extrusionOk="0" h="392" w="233">
                  <a:moveTo>
                    <a:pt x="106" y="0"/>
                  </a:moveTo>
                  <a:cubicBezTo>
                    <a:pt x="98" y="0"/>
                    <a:pt x="90" y="4"/>
                    <a:pt x="82" y="11"/>
                  </a:cubicBezTo>
                  <a:cubicBezTo>
                    <a:pt x="38" y="30"/>
                    <a:pt x="13" y="68"/>
                    <a:pt x="13" y="106"/>
                  </a:cubicBezTo>
                  <a:cubicBezTo>
                    <a:pt x="0" y="194"/>
                    <a:pt x="19" y="365"/>
                    <a:pt x="126" y="390"/>
                  </a:cubicBezTo>
                  <a:cubicBezTo>
                    <a:pt x="132" y="391"/>
                    <a:pt x="138" y="391"/>
                    <a:pt x="143" y="391"/>
                  </a:cubicBezTo>
                  <a:cubicBezTo>
                    <a:pt x="232" y="391"/>
                    <a:pt x="221" y="248"/>
                    <a:pt x="221" y="194"/>
                  </a:cubicBezTo>
                  <a:cubicBezTo>
                    <a:pt x="215" y="175"/>
                    <a:pt x="208" y="156"/>
                    <a:pt x="196" y="144"/>
                  </a:cubicBezTo>
                  <a:cubicBezTo>
                    <a:pt x="196" y="119"/>
                    <a:pt x="183" y="93"/>
                    <a:pt x="177" y="74"/>
                  </a:cubicBezTo>
                  <a:cubicBezTo>
                    <a:pt x="167" y="49"/>
                    <a:pt x="13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5"/>
            <p:cNvSpPr/>
            <p:nvPr/>
          </p:nvSpPr>
          <p:spPr>
            <a:xfrm>
              <a:off x="1214625" y="3241450"/>
              <a:ext cx="6425" cy="7825"/>
            </a:xfrm>
            <a:custGeom>
              <a:rect b="b" l="l" r="r" t="t"/>
              <a:pathLst>
                <a:path extrusionOk="0" h="313" w="257">
                  <a:moveTo>
                    <a:pt x="122" y="0"/>
                  </a:moveTo>
                  <a:cubicBezTo>
                    <a:pt x="115" y="0"/>
                    <a:pt x="108" y="1"/>
                    <a:pt x="100" y="3"/>
                  </a:cubicBezTo>
                  <a:cubicBezTo>
                    <a:pt x="24" y="28"/>
                    <a:pt x="24" y="122"/>
                    <a:pt x="12" y="185"/>
                  </a:cubicBezTo>
                  <a:cubicBezTo>
                    <a:pt x="1" y="223"/>
                    <a:pt x="27" y="313"/>
                    <a:pt x="75" y="313"/>
                  </a:cubicBezTo>
                  <a:cubicBezTo>
                    <a:pt x="83" y="313"/>
                    <a:pt x="91" y="311"/>
                    <a:pt x="100" y="305"/>
                  </a:cubicBezTo>
                  <a:cubicBezTo>
                    <a:pt x="113" y="305"/>
                    <a:pt x="125" y="299"/>
                    <a:pt x="138" y="299"/>
                  </a:cubicBezTo>
                  <a:cubicBezTo>
                    <a:pt x="150" y="299"/>
                    <a:pt x="157" y="305"/>
                    <a:pt x="163" y="305"/>
                  </a:cubicBezTo>
                  <a:cubicBezTo>
                    <a:pt x="171" y="307"/>
                    <a:pt x="178" y="308"/>
                    <a:pt x="185" y="308"/>
                  </a:cubicBezTo>
                  <a:cubicBezTo>
                    <a:pt x="238" y="308"/>
                    <a:pt x="257" y="247"/>
                    <a:pt x="251" y="185"/>
                  </a:cubicBezTo>
                  <a:lnTo>
                    <a:pt x="251" y="135"/>
                  </a:lnTo>
                  <a:cubicBezTo>
                    <a:pt x="245" y="110"/>
                    <a:pt x="232" y="78"/>
                    <a:pt x="214" y="59"/>
                  </a:cubicBezTo>
                  <a:cubicBezTo>
                    <a:pt x="214" y="53"/>
                    <a:pt x="207" y="47"/>
                    <a:pt x="201" y="40"/>
                  </a:cubicBezTo>
                  <a:lnTo>
                    <a:pt x="201" y="34"/>
                  </a:lnTo>
                  <a:lnTo>
                    <a:pt x="195" y="34"/>
                  </a:lnTo>
                  <a:cubicBezTo>
                    <a:pt x="188" y="28"/>
                    <a:pt x="182" y="21"/>
                    <a:pt x="176" y="15"/>
                  </a:cubicBezTo>
                  <a:lnTo>
                    <a:pt x="176" y="21"/>
                  </a:lnTo>
                  <a:cubicBezTo>
                    <a:pt x="161" y="7"/>
                    <a:pt x="144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15"/>
            <p:cNvSpPr/>
            <p:nvPr/>
          </p:nvSpPr>
          <p:spPr>
            <a:xfrm>
              <a:off x="1190025" y="3375950"/>
              <a:ext cx="8500" cy="10275"/>
            </a:xfrm>
            <a:custGeom>
              <a:rect b="b" l="l" r="r" t="t"/>
              <a:pathLst>
                <a:path extrusionOk="0" h="411" w="340">
                  <a:moveTo>
                    <a:pt x="140" y="0"/>
                  </a:moveTo>
                  <a:cubicBezTo>
                    <a:pt x="0" y="0"/>
                    <a:pt x="71" y="283"/>
                    <a:pt x="125" y="343"/>
                  </a:cubicBezTo>
                  <a:cubicBezTo>
                    <a:pt x="151" y="368"/>
                    <a:pt x="182" y="393"/>
                    <a:pt x="220" y="406"/>
                  </a:cubicBezTo>
                  <a:cubicBezTo>
                    <a:pt x="227" y="409"/>
                    <a:pt x="234" y="410"/>
                    <a:pt x="241" y="410"/>
                  </a:cubicBezTo>
                  <a:cubicBezTo>
                    <a:pt x="293" y="410"/>
                    <a:pt x="328" y="331"/>
                    <a:pt x="333" y="286"/>
                  </a:cubicBezTo>
                  <a:cubicBezTo>
                    <a:pt x="340" y="173"/>
                    <a:pt x="302" y="28"/>
                    <a:pt x="163" y="2"/>
                  </a:cubicBezTo>
                  <a:cubicBezTo>
                    <a:pt x="155" y="1"/>
                    <a:pt x="147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15"/>
            <p:cNvSpPr/>
            <p:nvPr/>
          </p:nvSpPr>
          <p:spPr>
            <a:xfrm>
              <a:off x="1204975" y="3380875"/>
              <a:ext cx="7125" cy="8525"/>
            </a:xfrm>
            <a:custGeom>
              <a:rect b="b" l="l" r="r" t="t"/>
              <a:pathLst>
                <a:path extrusionOk="0" h="341" w="285">
                  <a:moveTo>
                    <a:pt x="130" y="1"/>
                  </a:moveTo>
                  <a:cubicBezTo>
                    <a:pt x="120" y="1"/>
                    <a:pt x="110" y="3"/>
                    <a:pt x="101" y="7"/>
                  </a:cubicBezTo>
                  <a:lnTo>
                    <a:pt x="82" y="20"/>
                  </a:lnTo>
                  <a:cubicBezTo>
                    <a:pt x="76" y="26"/>
                    <a:pt x="71" y="31"/>
                    <a:pt x="68" y="35"/>
                  </a:cubicBezTo>
                  <a:lnTo>
                    <a:pt x="68" y="35"/>
                  </a:lnTo>
                  <a:cubicBezTo>
                    <a:pt x="68" y="34"/>
                    <a:pt x="69" y="33"/>
                    <a:pt x="70" y="32"/>
                  </a:cubicBezTo>
                  <a:lnTo>
                    <a:pt x="70" y="32"/>
                  </a:lnTo>
                  <a:cubicBezTo>
                    <a:pt x="0" y="45"/>
                    <a:pt x="26" y="165"/>
                    <a:pt x="51" y="203"/>
                  </a:cubicBezTo>
                  <a:cubicBezTo>
                    <a:pt x="43" y="191"/>
                    <a:pt x="39" y="187"/>
                    <a:pt x="38" y="187"/>
                  </a:cubicBezTo>
                  <a:cubicBezTo>
                    <a:pt x="34" y="187"/>
                    <a:pt x="71" y="259"/>
                    <a:pt x="76" y="259"/>
                  </a:cubicBezTo>
                  <a:cubicBezTo>
                    <a:pt x="89" y="285"/>
                    <a:pt x="108" y="310"/>
                    <a:pt x="133" y="323"/>
                  </a:cubicBezTo>
                  <a:cubicBezTo>
                    <a:pt x="147" y="334"/>
                    <a:pt x="163" y="340"/>
                    <a:pt x="179" y="340"/>
                  </a:cubicBezTo>
                  <a:cubicBezTo>
                    <a:pt x="205" y="340"/>
                    <a:pt x="231" y="325"/>
                    <a:pt x="246" y="297"/>
                  </a:cubicBezTo>
                  <a:cubicBezTo>
                    <a:pt x="284" y="222"/>
                    <a:pt x="278" y="133"/>
                    <a:pt x="234" y="64"/>
                  </a:cubicBezTo>
                  <a:cubicBezTo>
                    <a:pt x="234" y="64"/>
                    <a:pt x="227" y="58"/>
                    <a:pt x="227" y="58"/>
                  </a:cubicBezTo>
                  <a:cubicBezTo>
                    <a:pt x="203" y="24"/>
                    <a:pt x="164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5"/>
            <p:cNvSpPr/>
            <p:nvPr/>
          </p:nvSpPr>
          <p:spPr>
            <a:xfrm>
              <a:off x="1202125" y="3359150"/>
              <a:ext cx="8225" cy="11400"/>
            </a:xfrm>
            <a:custGeom>
              <a:rect b="b" l="l" r="r" t="t"/>
              <a:pathLst>
                <a:path extrusionOk="0" h="456" w="329">
                  <a:moveTo>
                    <a:pt x="129" y="0"/>
                  </a:moveTo>
                  <a:cubicBezTo>
                    <a:pt x="103" y="0"/>
                    <a:pt x="77" y="13"/>
                    <a:pt x="58" y="44"/>
                  </a:cubicBezTo>
                  <a:cubicBezTo>
                    <a:pt x="1" y="145"/>
                    <a:pt x="7" y="271"/>
                    <a:pt x="70" y="365"/>
                  </a:cubicBezTo>
                  <a:cubicBezTo>
                    <a:pt x="99" y="410"/>
                    <a:pt x="152" y="456"/>
                    <a:pt x="202" y="456"/>
                  </a:cubicBezTo>
                  <a:cubicBezTo>
                    <a:pt x="230" y="456"/>
                    <a:pt x="256" y="443"/>
                    <a:pt x="278" y="409"/>
                  </a:cubicBezTo>
                  <a:cubicBezTo>
                    <a:pt x="329" y="302"/>
                    <a:pt x="322" y="182"/>
                    <a:pt x="259" y="88"/>
                  </a:cubicBezTo>
                  <a:cubicBezTo>
                    <a:pt x="231" y="43"/>
                    <a:pt x="17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15"/>
            <p:cNvSpPr/>
            <p:nvPr/>
          </p:nvSpPr>
          <p:spPr>
            <a:xfrm>
              <a:off x="1173475" y="3355825"/>
              <a:ext cx="9600" cy="12200"/>
            </a:xfrm>
            <a:custGeom>
              <a:rect b="b" l="l" r="r" t="t"/>
              <a:pathLst>
                <a:path extrusionOk="0" h="488" w="384">
                  <a:moveTo>
                    <a:pt x="117" y="1"/>
                  </a:moveTo>
                  <a:cubicBezTo>
                    <a:pt x="4" y="1"/>
                    <a:pt x="1" y="208"/>
                    <a:pt x="18" y="278"/>
                  </a:cubicBezTo>
                  <a:cubicBezTo>
                    <a:pt x="34" y="362"/>
                    <a:pt x="99" y="488"/>
                    <a:pt x="194" y="488"/>
                  </a:cubicBezTo>
                  <a:cubicBezTo>
                    <a:pt x="212" y="488"/>
                    <a:pt x="231" y="483"/>
                    <a:pt x="251" y="473"/>
                  </a:cubicBezTo>
                  <a:cubicBezTo>
                    <a:pt x="340" y="423"/>
                    <a:pt x="384" y="328"/>
                    <a:pt x="358" y="233"/>
                  </a:cubicBezTo>
                  <a:cubicBezTo>
                    <a:pt x="327" y="126"/>
                    <a:pt x="251" y="44"/>
                    <a:pt x="150" y="6"/>
                  </a:cubicBezTo>
                  <a:cubicBezTo>
                    <a:pt x="138" y="3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15"/>
            <p:cNvSpPr/>
            <p:nvPr/>
          </p:nvSpPr>
          <p:spPr>
            <a:xfrm>
              <a:off x="1161625" y="3390400"/>
              <a:ext cx="7425" cy="8450"/>
            </a:xfrm>
            <a:custGeom>
              <a:rect b="b" l="l" r="r" t="t"/>
              <a:pathLst>
                <a:path extrusionOk="0" h="338" w="297">
                  <a:moveTo>
                    <a:pt x="114" y="1"/>
                  </a:moveTo>
                  <a:cubicBezTo>
                    <a:pt x="0" y="1"/>
                    <a:pt x="37" y="338"/>
                    <a:pt x="154" y="338"/>
                  </a:cubicBezTo>
                  <a:cubicBezTo>
                    <a:pt x="168" y="338"/>
                    <a:pt x="185" y="332"/>
                    <a:pt x="202" y="320"/>
                  </a:cubicBezTo>
                  <a:cubicBezTo>
                    <a:pt x="214" y="307"/>
                    <a:pt x="227" y="288"/>
                    <a:pt x="240" y="276"/>
                  </a:cubicBezTo>
                  <a:cubicBezTo>
                    <a:pt x="296" y="219"/>
                    <a:pt x="252" y="74"/>
                    <a:pt x="189" y="36"/>
                  </a:cubicBezTo>
                  <a:cubicBezTo>
                    <a:pt x="159" y="11"/>
                    <a:pt x="134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5"/>
            <p:cNvSpPr/>
            <p:nvPr/>
          </p:nvSpPr>
          <p:spPr>
            <a:xfrm>
              <a:off x="1211275" y="3405875"/>
              <a:ext cx="8225" cy="11550"/>
            </a:xfrm>
            <a:custGeom>
              <a:rect b="b" l="l" r="r" t="t"/>
              <a:pathLst>
                <a:path extrusionOk="0" h="462" w="329">
                  <a:moveTo>
                    <a:pt x="129" y="0"/>
                  </a:moveTo>
                  <a:cubicBezTo>
                    <a:pt x="101" y="0"/>
                    <a:pt x="74" y="14"/>
                    <a:pt x="51" y="48"/>
                  </a:cubicBezTo>
                  <a:cubicBezTo>
                    <a:pt x="1" y="149"/>
                    <a:pt x="7" y="275"/>
                    <a:pt x="70" y="376"/>
                  </a:cubicBezTo>
                  <a:cubicBezTo>
                    <a:pt x="98" y="420"/>
                    <a:pt x="149" y="462"/>
                    <a:pt x="199" y="462"/>
                  </a:cubicBezTo>
                  <a:cubicBezTo>
                    <a:pt x="227" y="462"/>
                    <a:pt x="255" y="448"/>
                    <a:pt x="278" y="414"/>
                  </a:cubicBezTo>
                  <a:cubicBezTo>
                    <a:pt x="329" y="313"/>
                    <a:pt x="322" y="187"/>
                    <a:pt x="259" y="92"/>
                  </a:cubicBezTo>
                  <a:cubicBezTo>
                    <a:pt x="231" y="43"/>
                    <a:pt x="179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15"/>
            <p:cNvSpPr/>
            <p:nvPr/>
          </p:nvSpPr>
          <p:spPr>
            <a:xfrm>
              <a:off x="1195200" y="3403775"/>
              <a:ext cx="7425" cy="9825"/>
            </a:xfrm>
            <a:custGeom>
              <a:rect b="b" l="l" r="r" t="t"/>
              <a:pathLst>
                <a:path extrusionOk="0" h="393" w="297">
                  <a:moveTo>
                    <a:pt x="106" y="1"/>
                  </a:moveTo>
                  <a:cubicBezTo>
                    <a:pt x="60" y="1"/>
                    <a:pt x="20" y="39"/>
                    <a:pt x="13" y="113"/>
                  </a:cubicBezTo>
                  <a:cubicBezTo>
                    <a:pt x="0" y="201"/>
                    <a:pt x="26" y="283"/>
                    <a:pt x="82" y="353"/>
                  </a:cubicBezTo>
                  <a:cubicBezTo>
                    <a:pt x="99" y="374"/>
                    <a:pt x="128" y="392"/>
                    <a:pt x="158" y="392"/>
                  </a:cubicBezTo>
                  <a:cubicBezTo>
                    <a:pt x="173" y="392"/>
                    <a:pt x="188" y="388"/>
                    <a:pt x="202" y="378"/>
                  </a:cubicBezTo>
                  <a:cubicBezTo>
                    <a:pt x="234" y="353"/>
                    <a:pt x="253" y="315"/>
                    <a:pt x="253" y="277"/>
                  </a:cubicBezTo>
                  <a:cubicBezTo>
                    <a:pt x="297" y="226"/>
                    <a:pt x="265" y="126"/>
                    <a:pt x="208" y="88"/>
                  </a:cubicBezTo>
                  <a:lnTo>
                    <a:pt x="208" y="75"/>
                  </a:lnTo>
                  <a:cubicBezTo>
                    <a:pt x="181" y="25"/>
                    <a:pt x="14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15"/>
            <p:cNvSpPr/>
            <p:nvPr/>
          </p:nvSpPr>
          <p:spPr>
            <a:xfrm>
              <a:off x="1238075" y="3372375"/>
              <a:ext cx="7450" cy="9325"/>
            </a:xfrm>
            <a:custGeom>
              <a:rect b="b" l="l" r="r" t="t"/>
              <a:pathLst>
                <a:path extrusionOk="0" h="373" w="298">
                  <a:moveTo>
                    <a:pt x="133" y="0"/>
                  </a:moveTo>
                  <a:cubicBezTo>
                    <a:pt x="1" y="0"/>
                    <a:pt x="58" y="253"/>
                    <a:pt x="95" y="303"/>
                  </a:cubicBezTo>
                  <a:cubicBezTo>
                    <a:pt x="121" y="349"/>
                    <a:pt x="162" y="372"/>
                    <a:pt x="200" y="372"/>
                  </a:cubicBezTo>
                  <a:cubicBezTo>
                    <a:pt x="246" y="372"/>
                    <a:pt x="287" y="338"/>
                    <a:pt x="291" y="265"/>
                  </a:cubicBezTo>
                  <a:lnTo>
                    <a:pt x="291" y="240"/>
                  </a:lnTo>
                  <a:cubicBezTo>
                    <a:pt x="297" y="152"/>
                    <a:pt x="2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5"/>
            <p:cNvSpPr/>
            <p:nvPr/>
          </p:nvSpPr>
          <p:spPr>
            <a:xfrm>
              <a:off x="1201825" y="3443325"/>
              <a:ext cx="7275" cy="9275"/>
            </a:xfrm>
            <a:custGeom>
              <a:rect b="b" l="l" r="r" t="t"/>
              <a:pathLst>
                <a:path extrusionOk="0" h="371" w="291">
                  <a:moveTo>
                    <a:pt x="164" y="0"/>
                  </a:moveTo>
                  <a:cubicBezTo>
                    <a:pt x="76" y="0"/>
                    <a:pt x="63" y="19"/>
                    <a:pt x="32" y="95"/>
                  </a:cubicBezTo>
                  <a:cubicBezTo>
                    <a:pt x="0" y="171"/>
                    <a:pt x="38" y="335"/>
                    <a:pt x="133" y="360"/>
                  </a:cubicBezTo>
                  <a:lnTo>
                    <a:pt x="158" y="366"/>
                  </a:lnTo>
                  <a:cubicBezTo>
                    <a:pt x="165" y="369"/>
                    <a:pt x="173" y="370"/>
                    <a:pt x="180" y="370"/>
                  </a:cubicBezTo>
                  <a:cubicBezTo>
                    <a:pt x="219" y="370"/>
                    <a:pt x="248" y="329"/>
                    <a:pt x="259" y="297"/>
                  </a:cubicBezTo>
                  <a:cubicBezTo>
                    <a:pt x="284" y="221"/>
                    <a:pt x="290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15"/>
            <p:cNvSpPr/>
            <p:nvPr/>
          </p:nvSpPr>
          <p:spPr>
            <a:xfrm>
              <a:off x="1163375" y="3449700"/>
              <a:ext cx="5975" cy="7225"/>
            </a:xfrm>
            <a:custGeom>
              <a:rect b="b" l="l" r="r" t="t"/>
              <a:pathLst>
                <a:path extrusionOk="0" h="289" w="239">
                  <a:moveTo>
                    <a:pt x="45" y="0"/>
                  </a:moveTo>
                  <a:cubicBezTo>
                    <a:pt x="8" y="0"/>
                    <a:pt x="0" y="84"/>
                    <a:pt x="6" y="105"/>
                  </a:cubicBezTo>
                  <a:cubicBezTo>
                    <a:pt x="18" y="194"/>
                    <a:pt x="63" y="289"/>
                    <a:pt x="158" y="289"/>
                  </a:cubicBezTo>
                  <a:cubicBezTo>
                    <a:pt x="164" y="289"/>
                    <a:pt x="170" y="289"/>
                    <a:pt x="176" y="288"/>
                  </a:cubicBezTo>
                  <a:cubicBezTo>
                    <a:pt x="239" y="288"/>
                    <a:pt x="214" y="162"/>
                    <a:pt x="195" y="130"/>
                  </a:cubicBezTo>
                  <a:cubicBezTo>
                    <a:pt x="157" y="86"/>
                    <a:pt x="119" y="42"/>
                    <a:pt x="69" y="10"/>
                  </a:cubicBezTo>
                  <a:cubicBezTo>
                    <a:pt x="60" y="3"/>
                    <a:pt x="52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15"/>
            <p:cNvSpPr/>
            <p:nvPr/>
          </p:nvSpPr>
          <p:spPr>
            <a:xfrm>
              <a:off x="1105175" y="3307000"/>
              <a:ext cx="5700" cy="7600"/>
            </a:xfrm>
            <a:custGeom>
              <a:rect b="b" l="l" r="r" t="t"/>
              <a:pathLst>
                <a:path extrusionOk="0" h="304" w="228">
                  <a:moveTo>
                    <a:pt x="77" y="1"/>
                  </a:moveTo>
                  <a:cubicBezTo>
                    <a:pt x="36" y="1"/>
                    <a:pt x="11" y="42"/>
                    <a:pt x="6" y="86"/>
                  </a:cubicBezTo>
                  <a:cubicBezTo>
                    <a:pt x="0" y="156"/>
                    <a:pt x="25" y="225"/>
                    <a:pt x="76" y="269"/>
                  </a:cubicBezTo>
                  <a:lnTo>
                    <a:pt x="101" y="294"/>
                  </a:lnTo>
                  <a:cubicBezTo>
                    <a:pt x="114" y="301"/>
                    <a:pt x="126" y="304"/>
                    <a:pt x="138" y="304"/>
                  </a:cubicBezTo>
                  <a:cubicBezTo>
                    <a:pt x="150" y="304"/>
                    <a:pt x="161" y="301"/>
                    <a:pt x="170" y="294"/>
                  </a:cubicBezTo>
                  <a:lnTo>
                    <a:pt x="177" y="288"/>
                  </a:lnTo>
                  <a:cubicBezTo>
                    <a:pt x="214" y="275"/>
                    <a:pt x="227" y="238"/>
                    <a:pt x="221" y="200"/>
                  </a:cubicBezTo>
                  <a:lnTo>
                    <a:pt x="221" y="168"/>
                  </a:lnTo>
                  <a:cubicBezTo>
                    <a:pt x="221" y="168"/>
                    <a:pt x="208" y="124"/>
                    <a:pt x="203" y="124"/>
                  </a:cubicBezTo>
                  <a:cubicBezTo>
                    <a:pt x="202" y="124"/>
                    <a:pt x="202" y="126"/>
                    <a:pt x="202" y="130"/>
                  </a:cubicBezTo>
                  <a:cubicBezTo>
                    <a:pt x="189" y="80"/>
                    <a:pt x="158" y="36"/>
                    <a:pt x="114" y="11"/>
                  </a:cubicBezTo>
                  <a:cubicBezTo>
                    <a:pt x="100" y="4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5"/>
            <p:cNvSpPr/>
            <p:nvPr/>
          </p:nvSpPr>
          <p:spPr>
            <a:xfrm>
              <a:off x="1115875" y="3309300"/>
              <a:ext cx="5875" cy="7525"/>
            </a:xfrm>
            <a:custGeom>
              <a:rect b="b" l="l" r="r" t="t"/>
              <a:pathLst>
                <a:path extrusionOk="0" h="301" w="235">
                  <a:moveTo>
                    <a:pt x="90" y="0"/>
                  </a:moveTo>
                  <a:cubicBezTo>
                    <a:pt x="9" y="0"/>
                    <a:pt x="0" y="222"/>
                    <a:pt x="89" y="272"/>
                  </a:cubicBezTo>
                  <a:cubicBezTo>
                    <a:pt x="108" y="284"/>
                    <a:pt x="127" y="291"/>
                    <a:pt x="146" y="297"/>
                  </a:cubicBezTo>
                  <a:cubicBezTo>
                    <a:pt x="151" y="299"/>
                    <a:pt x="156" y="300"/>
                    <a:pt x="160" y="300"/>
                  </a:cubicBezTo>
                  <a:cubicBezTo>
                    <a:pt x="180" y="300"/>
                    <a:pt x="199" y="282"/>
                    <a:pt x="209" y="272"/>
                  </a:cubicBezTo>
                  <a:cubicBezTo>
                    <a:pt x="209" y="265"/>
                    <a:pt x="209" y="265"/>
                    <a:pt x="209" y="265"/>
                  </a:cubicBezTo>
                  <a:cubicBezTo>
                    <a:pt x="234" y="202"/>
                    <a:pt x="234" y="133"/>
                    <a:pt x="196" y="76"/>
                  </a:cubicBezTo>
                  <a:lnTo>
                    <a:pt x="184" y="64"/>
                  </a:lnTo>
                  <a:cubicBezTo>
                    <a:pt x="171" y="45"/>
                    <a:pt x="159" y="32"/>
                    <a:pt x="140" y="26"/>
                  </a:cubicBezTo>
                  <a:lnTo>
                    <a:pt x="127" y="13"/>
                  </a:lnTo>
                  <a:cubicBezTo>
                    <a:pt x="114" y="4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15"/>
            <p:cNvSpPr/>
            <p:nvPr/>
          </p:nvSpPr>
          <p:spPr>
            <a:xfrm>
              <a:off x="1268050" y="3130975"/>
              <a:ext cx="6250" cy="6750"/>
            </a:xfrm>
            <a:custGeom>
              <a:rect b="b" l="l" r="r" t="t"/>
              <a:pathLst>
                <a:path extrusionOk="0" h="270" w="250">
                  <a:moveTo>
                    <a:pt x="89" y="0"/>
                  </a:moveTo>
                  <a:cubicBezTo>
                    <a:pt x="1" y="0"/>
                    <a:pt x="14" y="140"/>
                    <a:pt x="51" y="183"/>
                  </a:cubicBezTo>
                  <a:cubicBezTo>
                    <a:pt x="63" y="209"/>
                    <a:pt x="82" y="227"/>
                    <a:pt x="101" y="246"/>
                  </a:cubicBezTo>
                  <a:cubicBezTo>
                    <a:pt x="119" y="263"/>
                    <a:pt x="136" y="270"/>
                    <a:pt x="151" y="270"/>
                  </a:cubicBezTo>
                  <a:cubicBezTo>
                    <a:pt x="232" y="270"/>
                    <a:pt x="249" y="55"/>
                    <a:pt x="126" y="7"/>
                  </a:cubicBezTo>
                  <a:cubicBezTo>
                    <a:pt x="114" y="7"/>
                    <a:pt x="101" y="0"/>
                    <a:pt x="95" y="0"/>
                  </a:cubicBezTo>
                  <a:cubicBezTo>
                    <a:pt x="93" y="0"/>
                    <a:pt x="9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15"/>
            <p:cNvSpPr/>
            <p:nvPr/>
          </p:nvSpPr>
          <p:spPr>
            <a:xfrm>
              <a:off x="1281125" y="3138450"/>
              <a:ext cx="7275" cy="9375"/>
            </a:xfrm>
            <a:custGeom>
              <a:rect b="b" l="l" r="r" t="t"/>
              <a:pathLst>
                <a:path extrusionOk="0" h="375" w="291">
                  <a:moveTo>
                    <a:pt x="126" y="0"/>
                  </a:moveTo>
                  <a:cubicBezTo>
                    <a:pt x="109" y="0"/>
                    <a:pt x="93" y="10"/>
                    <a:pt x="83" y="29"/>
                  </a:cubicBezTo>
                  <a:cubicBezTo>
                    <a:pt x="1" y="118"/>
                    <a:pt x="64" y="269"/>
                    <a:pt x="127" y="345"/>
                  </a:cubicBezTo>
                  <a:cubicBezTo>
                    <a:pt x="146" y="366"/>
                    <a:pt x="167" y="374"/>
                    <a:pt x="188" y="374"/>
                  </a:cubicBezTo>
                  <a:cubicBezTo>
                    <a:pt x="236" y="374"/>
                    <a:pt x="280" y="326"/>
                    <a:pt x="284" y="269"/>
                  </a:cubicBezTo>
                  <a:cubicBezTo>
                    <a:pt x="291" y="187"/>
                    <a:pt x="259" y="55"/>
                    <a:pt x="165" y="23"/>
                  </a:cubicBezTo>
                  <a:cubicBezTo>
                    <a:pt x="156" y="8"/>
                    <a:pt x="141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5"/>
            <p:cNvSpPr/>
            <p:nvPr/>
          </p:nvSpPr>
          <p:spPr>
            <a:xfrm>
              <a:off x="1038675" y="3231275"/>
              <a:ext cx="6450" cy="8475"/>
            </a:xfrm>
            <a:custGeom>
              <a:rect b="b" l="l" r="r" t="t"/>
              <a:pathLst>
                <a:path extrusionOk="0" h="339" w="258">
                  <a:moveTo>
                    <a:pt x="128" y="1"/>
                  </a:moveTo>
                  <a:cubicBezTo>
                    <a:pt x="114" y="1"/>
                    <a:pt x="104" y="16"/>
                    <a:pt x="99" y="37"/>
                  </a:cubicBezTo>
                  <a:cubicBezTo>
                    <a:pt x="87" y="44"/>
                    <a:pt x="80" y="56"/>
                    <a:pt x="68" y="69"/>
                  </a:cubicBezTo>
                  <a:cubicBezTo>
                    <a:pt x="0" y="161"/>
                    <a:pt x="92" y="339"/>
                    <a:pt x="167" y="339"/>
                  </a:cubicBezTo>
                  <a:cubicBezTo>
                    <a:pt x="190" y="339"/>
                    <a:pt x="211" y="323"/>
                    <a:pt x="226" y="283"/>
                  </a:cubicBezTo>
                  <a:cubicBezTo>
                    <a:pt x="226" y="271"/>
                    <a:pt x="232" y="264"/>
                    <a:pt x="238" y="258"/>
                  </a:cubicBezTo>
                  <a:cubicBezTo>
                    <a:pt x="257" y="189"/>
                    <a:pt x="244" y="107"/>
                    <a:pt x="194" y="50"/>
                  </a:cubicBezTo>
                  <a:cubicBezTo>
                    <a:pt x="181" y="37"/>
                    <a:pt x="162" y="25"/>
                    <a:pt x="150" y="12"/>
                  </a:cubicBezTo>
                  <a:cubicBezTo>
                    <a:pt x="142" y="4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15"/>
            <p:cNvSpPr/>
            <p:nvPr/>
          </p:nvSpPr>
          <p:spPr>
            <a:xfrm>
              <a:off x="994475" y="3279800"/>
              <a:ext cx="10750" cy="15100"/>
            </a:xfrm>
            <a:custGeom>
              <a:rect b="b" l="l" r="r" t="t"/>
              <a:pathLst>
                <a:path extrusionOk="0" h="604" w="430">
                  <a:moveTo>
                    <a:pt x="171" y="0"/>
                  </a:moveTo>
                  <a:cubicBezTo>
                    <a:pt x="137" y="0"/>
                    <a:pt x="104" y="18"/>
                    <a:pt x="76" y="64"/>
                  </a:cubicBezTo>
                  <a:cubicBezTo>
                    <a:pt x="57" y="89"/>
                    <a:pt x="45" y="121"/>
                    <a:pt x="32" y="152"/>
                  </a:cubicBezTo>
                  <a:cubicBezTo>
                    <a:pt x="1" y="266"/>
                    <a:pt x="19" y="392"/>
                    <a:pt x="83" y="493"/>
                  </a:cubicBezTo>
                  <a:cubicBezTo>
                    <a:pt x="116" y="545"/>
                    <a:pt x="173" y="604"/>
                    <a:pt x="235" y="604"/>
                  </a:cubicBezTo>
                  <a:cubicBezTo>
                    <a:pt x="255" y="604"/>
                    <a:pt x="276" y="597"/>
                    <a:pt x="297" y="581"/>
                  </a:cubicBezTo>
                  <a:cubicBezTo>
                    <a:pt x="303" y="575"/>
                    <a:pt x="316" y="569"/>
                    <a:pt x="322" y="562"/>
                  </a:cubicBezTo>
                  <a:cubicBezTo>
                    <a:pt x="429" y="474"/>
                    <a:pt x="411" y="298"/>
                    <a:pt x="366" y="178"/>
                  </a:cubicBezTo>
                  <a:cubicBezTo>
                    <a:pt x="340" y="106"/>
                    <a:pt x="253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15"/>
            <p:cNvSpPr/>
            <p:nvPr/>
          </p:nvSpPr>
          <p:spPr>
            <a:xfrm>
              <a:off x="1014825" y="3291975"/>
              <a:ext cx="7725" cy="10375"/>
            </a:xfrm>
            <a:custGeom>
              <a:rect b="b" l="l" r="r" t="t"/>
              <a:pathLst>
                <a:path extrusionOk="0" h="415" w="309">
                  <a:moveTo>
                    <a:pt x="150" y="1"/>
                  </a:moveTo>
                  <a:cubicBezTo>
                    <a:pt x="141" y="1"/>
                    <a:pt x="131" y="3"/>
                    <a:pt x="120" y="6"/>
                  </a:cubicBezTo>
                  <a:cubicBezTo>
                    <a:pt x="95" y="12"/>
                    <a:pt x="76" y="25"/>
                    <a:pt x="51" y="44"/>
                  </a:cubicBezTo>
                  <a:cubicBezTo>
                    <a:pt x="0" y="82"/>
                    <a:pt x="13" y="183"/>
                    <a:pt x="32" y="233"/>
                  </a:cubicBezTo>
                  <a:cubicBezTo>
                    <a:pt x="32" y="239"/>
                    <a:pt x="38" y="246"/>
                    <a:pt x="44" y="252"/>
                  </a:cubicBezTo>
                  <a:cubicBezTo>
                    <a:pt x="51" y="284"/>
                    <a:pt x="63" y="315"/>
                    <a:pt x="82" y="340"/>
                  </a:cubicBezTo>
                  <a:cubicBezTo>
                    <a:pt x="115" y="390"/>
                    <a:pt x="157" y="414"/>
                    <a:pt x="195" y="414"/>
                  </a:cubicBezTo>
                  <a:cubicBezTo>
                    <a:pt x="243" y="414"/>
                    <a:pt x="286" y="374"/>
                    <a:pt x="297" y="296"/>
                  </a:cubicBezTo>
                  <a:cubicBezTo>
                    <a:pt x="308" y="221"/>
                    <a:pt x="261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5"/>
            <p:cNvSpPr/>
            <p:nvPr/>
          </p:nvSpPr>
          <p:spPr>
            <a:xfrm>
              <a:off x="1017050" y="3274725"/>
              <a:ext cx="3775" cy="6050"/>
            </a:xfrm>
            <a:custGeom>
              <a:rect b="b" l="l" r="r" t="t"/>
              <a:pathLst>
                <a:path extrusionOk="0" h="242" w="151">
                  <a:moveTo>
                    <a:pt x="70" y="0"/>
                  </a:moveTo>
                  <a:cubicBezTo>
                    <a:pt x="34" y="0"/>
                    <a:pt x="1" y="39"/>
                    <a:pt x="18" y="110"/>
                  </a:cubicBezTo>
                  <a:cubicBezTo>
                    <a:pt x="25" y="135"/>
                    <a:pt x="37" y="166"/>
                    <a:pt x="50" y="192"/>
                  </a:cubicBezTo>
                  <a:cubicBezTo>
                    <a:pt x="64" y="226"/>
                    <a:pt x="86" y="242"/>
                    <a:pt x="106" y="242"/>
                  </a:cubicBezTo>
                  <a:cubicBezTo>
                    <a:pt x="130" y="242"/>
                    <a:pt x="151" y="218"/>
                    <a:pt x="151" y="173"/>
                  </a:cubicBezTo>
                  <a:cubicBezTo>
                    <a:pt x="145" y="141"/>
                    <a:pt x="145" y="110"/>
                    <a:pt x="138" y="78"/>
                  </a:cubicBezTo>
                  <a:cubicBezTo>
                    <a:pt x="130" y="25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15"/>
            <p:cNvSpPr/>
            <p:nvPr/>
          </p:nvSpPr>
          <p:spPr>
            <a:xfrm>
              <a:off x="959000" y="3084975"/>
              <a:ext cx="6800" cy="8650"/>
            </a:xfrm>
            <a:custGeom>
              <a:rect b="b" l="l" r="r" t="t"/>
              <a:pathLst>
                <a:path extrusionOk="0" h="346" w="272">
                  <a:moveTo>
                    <a:pt x="101" y="0"/>
                  </a:moveTo>
                  <a:cubicBezTo>
                    <a:pt x="1" y="0"/>
                    <a:pt x="42" y="248"/>
                    <a:pt x="95" y="289"/>
                  </a:cubicBezTo>
                  <a:cubicBezTo>
                    <a:pt x="114" y="314"/>
                    <a:pt x="146" y="333"/>
                    <a:pt x="177" y="346"/>
                  </a:cubicBezTo>
                  <a:cubicBezTo>
                    <a:pt x="215" y="346"/>
                    <a:pt x="246" y="320"/>
                    <a:pt x="259" y="289"/>
                  </a:cubicBezTo>
                  <a:cubicBezTo>
                    <a:pt x="265" y="264"/>
                    <a:pt x="265" y="245"/>
                    <a:pt x="272" y="219"/>
                  </a:cubicBezTo>
                  <a:cubicBezTo>
                    <a:pt x="272" y="168"/>
                    <a:pt x="261" y="84"/>
                    <a:pt x="207" y="56"/>
                  </a:cubicBezTo>
                  <a:lnTo>
                    <a:pt x="207" y="56"/>
                  </a:lnTo>
                  <a:cubicBezTo>
                    <a:pt x="210" y="57"/>
                    <a:pt x="212" y="57"/>
                    <a:pt x="213" y="57"/>
                  </a:cubicBezTo>
                  <a:cubicBezTo>
                    <a:pt x="216" y="57"/>
                    <a:pt x="208" y="51"/>
                    <a:pt x="190" y="37"/>
                  </a:cubicBezTo>
                  <a:cubicBezTo>
                    <a:pt x="171" y="24"/>
                    <a:pt x="146" y="11"/>
                    <a:pt x="127" y="5"/>
                  </a:cubicBezTo>
                  <a:cubicBezTo>
                    <a:pt x="117" y="2"/>
                    <a:pt x="10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15"/>
            <p:cNvSpPr/>
            <p:nvPr/>
          </p:nvSpPr>
          <p:spPr>
            <a:xfrm>
              <a:off x="1046675" y="3078550"/>
              <a:ext cx="6475" cy="9275"/>
            </a:xfrm>
            <a:custGeom>
              <a:rect b="b" l="l" r="r" t="t"/>
              <a:pathLst>
                <a:path extrusionOk="0" h="371" w="259">
                  <a:moveTo>
                    <a:pt x="126" y="1"/>
                  </a:moveTo>
                  <a:cubicBezTo>
                    <a:pt x="112" y="1"/>
                    <a:pt x="97" y="5"/>
                    <a:pt x="82" y="16"/>
                  </a:cubicBezTo>
                  <a:cubicBezTo>
                    <a:pt x="0" y="79"/>
                    <a:pt x="32" y="262"/>
                    <a:pt x="101" y="325"/>
                  </a:cubicBezTo>
                  <a:cubicBezTo>
                    <a:pt x="120" y="344"/>
                    <a:pt x="145" y="363"/>
                    <a:pt x="170" y="369"/>
                  </a:cubicBezTo>
                  <a:cubicBezTo>
                    <a:pt x="175" y="370"/>
                    <a:pt x="179" y="371"/>
                    <a:pt x="184" y="371"/>
                  </a:cubicBezTo>
                  <a:cubicBezTo>
                    <a:pt x="206" y="371"/>
                    <a:pt x="229" y="359"/>
                    <a:pt x="240" y="338"/>
                  </a:cubicBezTo>
                  <a:lnTo>
                    <a:pt x="240" y="325"/>
                  </a:lnTo>
                  <a:cubicBezTo>
                    <a:pt x="246" y="306"/>
                    <a:pt x="252" y="287"/>
                    <a:pt x="252" y="275"/>
                  </a:cubicBezTo>
                  <a:lnTo>
                    <a:pt x="252" y="262"/>
                  </a:lnTo>
                  <a:cubicBezTo>
                    <a:pt x="259" y="249"/>
                    <a:pt x="259" y="231"/>
                    <a:pt x="252" y="218"/>
                  </a:cubicBezTo>
                  <a:cubicBezTo>
                    <a:pt x="252" y="218"/>
                    <a:pt x="252" y="212"/>
                    <a:pt x="252" y="212"/>
                  </a:cubicBezTo>
                  <a:cubicBezTo>
                    <a:pt x="252" y="205"/>
                    <a:pt x="252" y="199"/>
                    <a:pt x="252" y="199"/>
                  </a:cubicBezTo>
                  <a:cubicBezTo>
                    <a:pt x="259" y="186"/>
                    <a:pt x="259" y="167"/>
                    <a:pt x="252" y="155"/>
                  </a:cubicBezTo>
                  <a:cubicBezTo>
                    <a:pt x="242" y="10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5"/>
            <p:cNvSpPr/>
            <p:nvPr/>
          </p:nvSpPr>
          <p:spPr>
            <a:xfrm>
              <a:off x="1030775" y="3021725"/>
              <a:ext cx="7875" cy="11075"/>
            </a:xfrm>
            <a:custGeom>
              <a:rect b="b" l="l" r="r" t="t"/>
              <a:pathLst>
                <a:path extrusionOk="0" h="443" w="315">
                  <a:moveTo>
                    <a:pt x="120" y="1"/>
                  </a:moveTo>
                  <a:cubicBezTo>
                    <a:pt x="69" y="1"/>
                    <a:pt x="23" y="38"/>
                    <a:pt x="12" y="126"/>
                  </a:cubicBezTo>
                  <a:cubicBezTo>
                    <a:pt x="1" y="231"/>
                    <a:pt x="57" y="442"/>
                    <a:pt x="182" y="442"/>
                  </a:cubicBezTo>
                  <a:cubicBezTo>
                    <a:pt x="199" y="442"/>
                    <a:pt x="218" y="438"/>
                    <a:pt x="239" y="429"/>
                  </a:cubicBezTo>
                  <a:cubicBezTo>
                    <a:pt x="244" y="431"/>
                    <a:pt x="250" y="432"/>
                    <a:pt x="255" y="432"/>
                  </a:cubicBezTo>
                  <a:cubicBezTo>
                    <a:pt x="279" y="432"/>
                    <a:pt x="297" y="408"/>
                    <a:pt x="302" y="372"/>
                  </a:cubicBezTo>
                  <a:cubicBezTo>
                    <a:pt x="315" y="290"/>
                    <a:pt x="302" y="208"/>
                    <a:pt x="277" y="132"/>
                  </a:cubicBezTo>
                  <a:cubicBezTo>
                    <a:pt x="246" y="5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15"/>
            <p:cNvSpPr/>
            <p:nvPr/>
          </p:nvSpPr>
          <p:spPr>
            <a:xfrm>
              <a:off x="1000800" y="3008775"/>
              <a:ext cx="7250" cy="9650"/>
            </a:xfrm>
            <a:custGeom>
              <a:rect b="b" l="l" r="r" t="t"/>
              <a:pathLst>
                <a:path extrusionOk="0" h="386" w="290">
                  <a:moveTo>
                    <a:pt x="143" y="0"/>
                  </a:moveTo>
                  <a:cubicBezTo>
                    <a:pt x="129" y="0"/>
                    <a:pt x="114" y="6"/>
                    <a:pt x="101" y="19"/>
                  </a:cubicBezTo>
                  <a:cubicBezTo>
                    <a:pt x="94" y="26"/>
                    <a:pt x="88" y="32"/>
                    <a:pt x="82" y="32"/>
                  </a:cubicBezTo>
                  <a:cubicBezTo>
                    <a:pt x="0" y="102"/>
                    <a:pt x="42" y="385"/>
                    <a:pt x="158" y="385"/>
                  </a:cubicBezTo>
                  <a:cubicBezTo>
                    <a:pt x="168" y="385"/>
                    <a:pt x="178" y="383"/>
                    <a:pt x="189" y="379"/>
                  </a:cubicBezTo>
                  <a:cubicBezTo>
                    <a:pt x="214" y="373"/>
                    <a:pt x="239" y="354"/>
                    <a:pt x="258" y="328"/>
                  </a:cubicBezTo>
                  <a:cubicBezTo>
                    <a:pt x="290" y="259"/>
                    <a:pt x="290" y="183"/>
                    <a:pt x="258" y="114"/>
                  </a:cubicBezTo>
                  <a:cubicBezTo>
                    <a:pt x="244" y="74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15"/>
            <p:cNvSpPr/>
            <p:nvPr/>
          </p:nvSpPr>
          <p:spPr>
            <a:xfrm>
              <a:off x="1022275" y="3002625"/>
              <a:ext cx="7800" cy="9625"/>
            </a:xfrm>
            <a:custGeom>
              <a:rect b="b" l="l" r="r" t="t"/>
              <a:pathLst>
                <a:path extrusionOk="0" h="385" w="312">
                  <a:moveTo>
                    <a:pt x="125" y="1"/>
                  </a:moveTo>
                  <a:cubicBezTo>
                    <a:pt x="104" y="1"/>
                    <a:pt x="82" y="14"/>
                    <a:pt x="62" y="45"/>
                  </a:cubicBezTo>
                  <a:cubicBezTo>
                    <a:pt x="0" y="142"/>
                    <a:pt x="93" y="385"/>
                    <a:pt x="184" y="385"/>
                  </a:cubicBezTo>
                  <a:cubicBezTo>
                    <a:pt x="205" y="385"/>
                    <a:pt x="226" y="372"/>
                    <a:pt x="245" y="341"/>
                  </a:cubicBezTo>
                  <a:cubicBezTo>
                    <a:pt x="311" y="244"/>
                    <a:pt x="220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4" name="Google Shape;1644;p15"/>
          <p:cNvGrpSpPr/>
          <p:nvPr/>
        </p:nvGrpSpPr>
        <p:grpSpPr>
          <a:xfrm>
            <a:off x="6911908" y="2134660"/>
            <a:ext cx="2631909" cy="2728119"/>
            <a:chOff x="6162250" y="2393075"/>
            <a:chExt cx="766650" cy="794675"/>
          </a:xfrm>
        </p:grpSpPr>
        <p:sp>
          <p:nvSpPr>
            <p:cNvPr id="1645" name="Google Shape;1645;p15"/>
            <p:cNvSpPr/>
            <p:nvPr/>
          </p:nvSpPr>
          <p:spPr>
            <a:xfrm>
              <a:off x="6162250" y="2393075"/>
              <a:ext cx="766650" cy="784125"/>
            </a:xfrm>
            <a:custGeom>
              <a:rect b="b" l="l" r="r" t="t"/>
              <a:pathLst>
                <a:path extrusionOk="0" h="31365" w="30666">
                  <a:moveTo>
                    <a:pt x="29467" y="0"/>
                  </a:moveTo>
                  <a:cubicBezTo>
                    <a:pt x="26709" y="0"/>
                    <a:pt x="24051" y="2095"/>
                    <a:pt x="23021" y="3891"/>
                  </a:cubicBezTo>
                  <a:cubicBezTo>
                    <a:pt x="21413" y="6692"/>
                    <a:pt x="20587" y="9795"/>
                    <a:pt x="19786" y="12803"/>
                  </a:cubicBezTo>
                  <a:cubicBezTo>
                    <a:pt x="18732" y="16764"/>
                    <a:pt x="17647" y="20863"/>
                    <a:pt x="14740" y="24200"/>
                  </a:cubicBezTo>
                  <a:cubicBezTo>
                    <a:pt x="12722" y="26546"/>
                    <a:pt x="10029" y="28495"/>
                    <a:pt x="7348" y="29542"/>
                  </a:cubicBezTo>
                  <a:cubicBezTo>
                    <a:pt x="4870" y="30519"/>
                    <a:pt x="2252" y="30904"/>
                    <a:pt x="1" y="31188"/>
                  </a:cubicBezTo>
                  <a:lnTo>
                    <a:pt x="19" y="31364"/>
                  </a:lnTo>
                  <a:cubicBezTo>
                    <a:pt x="2290" y="31080"/>
                    <a:pt x="4920" y="30696"/>
                    <a:pt x="7418" y="29706"/>
                  </a:cubicBezTo>
                  <a:cubicBezTo>
                    <a:pt x="10123" y="28646"/>
                    <a:pt x="12842" y="26685"/>
                    <a:pt x="14879" y="24319"/>
                  </a:cubicBezTo>
                  <a:cubicBezTo>
                    <a:pt x="17811" y="20945"/>
                    <a:pt x="18903" y="16827"/>
                    <a:pt x="19962" y="12847"/>
                  </a:cubicBezTo>
                  <a:cubicBezTo>
                    <a:pt x="20757" y="9851"/>
                    <a:pt x="21577" y="6755"/>
                    <a:pt x="23172" y="3986"/>
                  </a:cubicBezTo>
                  <a:cubicBezTo>
                    <a:pt x="24181" y="2228"/>
                    <a:pt x="26779" y="180"/>
                    <a:pt x="29460" y="180"/>
                  </a:cubicBezTo>
                  <a:cubicBezTo>
                    <a:pt x="29847" y="180"/>
                    <a:pt x="30235" y="223"/>
                    <a:pt x="30621" y="315"/>
                  </a:cubicBezTo>
                  <a:lnTo>
                    <a:pt x="30665" y="139"/>
                  </a:lnTo>
                  <a:cubicBezTo>
                    <a:pt x="30267" y="44"/>
                    <a:pt x="29866" y="0"/>
                    <a:pt x="29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5"/>
            <p:cNvSpPr/>
            <p:nvPr/>
          </p:nvSpPr>
          <p:spPr>
            <a:xfrm>
              <a:off x="6396250" y="2974400"/>
              <a:ext cx="241100" cy="213350"/>
            </a:xfrm>
            <a:custGeom>
              <a:rect b="b" l="l" r="r" t="t"/>
              <a:pathLst>
                <a:path extrusionOk="0" h="8534" w="9644">
                  <a:moveTo>
                    <a:pt x="9486" y="1"/>
                  </a:moveTo>
                  <a:cubicBezTo>
                    <a:pt x="8899" y="1079"/>
                    <a:pt x="8199" y="2101"/>
                    <a:pt x="7392" y="3028"/>
                  </a:cubicBezTo>
                  <a:cubicBezTo>
                    <a:pt x="5374" y="5368"/>
                    <a:pt x="2681" y="7317"/>
                    <a:pt x="0" y="8364"/>
                  </a:cubicBezTo>
                  <a:lnTo>
                    <a:pt x="63" y="8534"/>
                  </a:lnTo>
                  <a:cubicBezTo>
                    <a:pt x="2775" y="7474"/>
                    <a:pt x="5493" y="5513"/>
                    <a:pt x="7531" y="3148"/>
                  </a:cubicBezTo>
                  <a:cubicBezTo>
                    <a:pt x="8344" y="2208"/>
                    <a:pt x="9051" y="1180"/>
                    <a:pt x="9643" y="83"/>
                  </a:cubicBezTo>
                  <a:lnTo>
                    <a:pt x="94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7" name="Google Shape;1647;p15"/>
          <p:cNvGrpSpPr/>
          <p:nvPr/>
        </p:nvGrpSpPr>
        <p:grpSpPr>
          <a:xfrm>
            <a:off x="6326947" y="3184644"/>
            <a:ext cx="1351170" cy="1349249"/>
            <a:chOff x="783350" y="2298300"/>
            <a:chExt cx="457125" cy="456475"/>
          </a:xfrm>
        </p:grpSpPr>
        <p:sp>
          <p:nvSpPr>
            <p:cNvPr id="1648" name="Google Shape;1648;p15"/>
            <p:cNvSpPr/>
            <p:nvPr/>
          </p:nvSpPr>
          <p:spPr>
            <a:xfrm>
              <a:off x="866925" y="2405475"/>
              <a:ext cx="373550" cy="349300"/>
            </a:xfrm>
            <a:custGeom>
              <a:rect b="b" l="l" r="r" t="t"/>
              <a:pathLst>
                <a:path extrusionOk="0" h="13972" w="14942">
                  <a:moveTo>
                    <a:pt x="11104" y="0"/>
                  </a:moveTo>
                  <a:cubicBezTo>
                    <a:pt x="9254" y="0"/>
                    <a:pt x="6524" y="615"/>
                    <a:pt x="4390" y="2966"/>
                  </a:cubicBezTo>
                  <a:cubicBezTo>
                    <a:pt x="1388" y="6278"/>
                    <a:pt x="0" y="10320"/>
                    <a:pt x="625" y="13764"/>
                  </a:cubicBezTo>
                  <a:cubicBezTo>
                    <a:pt x="630" y="13796"/>
                    <a:pt x="648" y="13810"/>
                    <a:pt x="665" y="13810"/>
                  </a:cubicBezTo>
                  <a:cubicBezTo>
                    <a:pt x="669" y="13810"/>
                    <a:pt x="672" y="13809"/>
                    <a:pt x="675" y="13808"/>
                  </a:cubicBezTo>
                  <a:cubicBezTo>
                    <a:pt x="688" y="13827"/>
                    <a:pt x="700" y="13840"/>
                    <a:pt x="719" y="13846"/>
                  </a:cubicBezTo>
                  <a:cubicBezTo>
                    <a:pt x="1067" y="13932"/>
                    <a:pt x="1433" y="13971"/>
                    <a:pt x="1811" y="13971"/>
                  </a:cubicBezTo>
                  <a:cubicBezTo>
                    <a:pt x="4995" y="13971"/>
                    <a:pt x="9055" y="11143"/>
                    <a:pt x="10848" y="9040"/>
                  </a:cubicBezTo>
                  <a:cubicBezTo>
                    <a:pt x="12362" y="7268"/>
                    <a:pt x="14941" y="3206"/>
                    <a:pt x="13522" y="261"/>
                  </a:cubicBezTo>
                  <a:cubicBezTo>
                    <a:pt x="13491" y="194"/>
                    <a:pt x="13457" y="168"/>
                    <a:pt x="13423" y="168"/>
                  </a:cubicBezTo>
                  <a:cubicBezTo>
                    <a:pt x="13325" y="168"/>
                    <a:pt x="13231" y="385"/>
                    <a:pt x="13226" y="488"/>
                  </a:cubicBezTo>
                  <a:lnTo>
                    <a:pt x="13226" y="507"/>
                  </a:lnTo>
                  <a:cubicBezTo>
                    <a:pt x="13223" y="497"/>
                    <a:pt x="13216" y="490"/>
                    <a:pt x="13208" y="490"/>
                  </a:cubicBezTo>
                  <a:cubicBezTo>
                    <a:pt x="13201" y="490"/>
                    <a:pt x="13194" y="495"/>
                    <a:pt x="13188" y="507"/>
                  </a:cubicBezTo>
                  <a:cubicBezTo>
                    <a:pt x="13188" y="507"/>
                    <a:pt x="13188" y="507"/>
                    <a:pt x="13188" y="507"/>
                  </a:cubicBezTo>
                  <a:lnTo>
                    <a:pt x="13188" y="507"/>
                  </a:lnTo>
                  <a:cubicBezTo>
                    <a:pt x="13231" y="291"/>
                    <a:pt x="12376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5"/>
            <p:cNvSpPr/>
            <p:nvPr/>
          </p:nvSpPr>
          <p:spPr>
            <a:xfrm>
              <a:off x="963725" y="2473550"/>
              <a:ext cx="183875" cy="187050"/>
            </a:xfrm>
            <a:custGeom>
              <a:rect b="b" l="l" r="r" t="t"/>
              <a:pathLst>
                <a:path extrusionOk="0" h="7482" w="7355">
                  <a:moveTo>
                    <a:pt x="3603" y="1"/>
                  </a:moveTo>
                  <a:cubicBezTo>
                    <a:pt x="3384" y="1"/>
                    <a:pt x="3156" y="26"/>
                    <a:pt x="2921" y="79"/>
                  </a:cubicBezTo>
                  <a:cubicBezTo>
                    <a:pt x="1350" y="433"/>
                    <a:pt x="215" y="1940"/>
                    <a:pt x="89" y="3485"/>
                  </a:cubicBezTo>
                  <a:cubicBezTo>
                    <a:pt x="1" y="3939"/>
                    <a:pt x="7" y="4400"/>
                    <a:pt x="108" y="4847"/>
                  </a:cubicBezTo>
                  <a:cubicBezTo>
                    <a:pt x="316" y="5762"/>
                    <a:pt x="959" y="6481"/>
                    <a:pt x="1741" y="6960"/>
                  </a:cubicBezTo>
                  <a:cubicBezTo>
                    <a:pt x="2314" y="7316"/>
                    <a:pt x="2939" y="7482"/>
                    <a:pt x="3550" y="7482"/>
                  </a:cubicBezTo>
                  <a:cubicBezTo>
                    <a:pt x="4976" y="7482"/>
                    <a:pt x="6325" y="6575"/>
                    <a:pt x="6749" y="5056"/>
                  </a:cubicBezTo>
                  <a:cubicBezTo>
                    <a:pt x="7355" y="2887"/>
                    <a:pt x="5951" y="1"/>
                    <a:pt x="3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15"/>
            <p:cNvSpPr/>
            <p:nvPr/>
          </p:nvSpPr>
          <p:spPr>
            <a:xfrm>
              <a:off x="887100" y="2418200"/>
              <a:ext cx="63875" cy="62675"/>
            </a:xfrm>
            <a:custGeom>
              <a:rect b="b" l="l" r="r" t="t"/>
              <a:pathLst>
                <a:path extrusionOk="0" h="2507" w="2555">
                  <a:moveTo>
                    <a:pt x="238" y="1"/>
                  </a:moveTo>
                  <a:cubicBezTo>
                    <a:pt x="217" y="1"/>
                    <a:pt x="196" y="10"/>
                    <a:pt x="183" y="29"/>
                  </a:cubicBezTo>
                  <a:cubicBezTo>
                    <a:pt x="70" y="118"/>
                    <a:pt x="1" y="433"/>
                    <a:pt x="89" y="515"/>
                  </a:cubicBezTo>
                  <a:lnTo>
                    <a:pt x="234" y="647"/>
                  </a:lnTo>
                  <a:lnTo>
                    <a:pt x="310" y="723"/>
                  </a:lnTo>
                  <a:cubicBezTo>
                    <a:pt x="316" y="742"/>
                    <a:pt x="328" y="767"/>
                    <a:pt x="347" y="786"/>
                  </a:cubicBezTo>
                  <a:cubicBezTo>
                    <a:pt x="518" y="944"/>
                    <a:pt x="682" y="1089"/>
                    <a:pt x="852" y="1240"/>
                  </a:cubicBezTo>
                  <a:lnTo>
                    <a:pt x="1432" y="1757"/>
                  </a:lnTo>
                  <a:cubicBezTo>
                    <a:pt x="1520" y="1871"/>
                    <a:pt x="1628" y="1965"/>
                    <a:pt x="1748" y="2041"/>
                  </a:cubicBezTo>
                  <a:cubicBezTo>
                    <a:pt x="1899" y="2180"/>
                    <a:pt x="2050" y="2312"/>
                    <a:pt x="2202" y="2445"/>
                  </a:cubicBezTo>
                  <a:cubicBezTo>
                    <a:pt x="2214" y="2457"/>
                    <a:pt x="2227" y="2464"/>
                    <a:pt x="2239" y="2470"/>
                  </a:cubicBezTo>
                  <a:cubicBezTo>
                    <a:pt x="2246" y="2476"/>
                    <a:pt x="2252" y="2476"/>
                    <a:pt x="2258" y="2483"/>
                  </a:cubicBezTo>
                  <a:cubicBezTo>
                    <a:pt x="2274" y="2498"/>
                    <a:pt x="2295" y="2506"/>
                    <a:pt x="2315" y="2506"/>
                  </a:cubicBezTo>
                  <a:cubicBezTo>
                    <a:pt x="2336" y="2506"/>
                    <a:pt x="2356" y="2498"/>
                    <a:pt x="2372" y="2483"/>
                  </a:cubicBezTo>
                  <a:cubicBezTo>
                    <a:pt x="2485" y="2394"/>
                    <a:pt x="2555" y="2079"/>
                    <a:pt x="2467" y="1997"/>
                  </a:cubicBezTo>
                  <a:lnTo>
                    <a:pt x="2448" y="1978"/>
                  </a:lnTo>
                  <a:cubicBezTo>
                    <a:pt x="2441" y="1965"/>
                    <a:pt x="2429" y="1953"/>
                    <a:pt x="2422" y="1940"/>
                  </a:cubicBezTo>
                  <a:cubicBezTo>
                    <a:pt x="1912" y="1461"/>
                    <a:pt x="1394" y="988"/>
                    <a:pt x="877" y="515"/>
                  </a:cubicBezTo>
                  <a:lnTo>
                    <a:pt x="581" y="250"/>
                  </a:lnTo>
                  <a:cubicBezTo>
                    <a:pt x="562" y="231"/>
                    <a:pt x="537" y="218"/>
                    <a:pt x="518" y="218"/>
                  </a:cubicBezTo>
                  <a:lnTo>
                    <a:pt x="448" y="155"/>
                  </a:lnTo>
                  <a:lnTo>
                    <a:pt x="442" y="155"/>
                  </a:lnTo>
                  <a:lnTo>
                    <a:pt x="297" y="29"/>
                  </a:lnTo>
                  <a:cubicBezTo>
                    <a:pt x="281" y="10"/>
                    <a:pt x="259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15"/>
            <p:cNvSpPr/>
            <p:nvPr/>
          </p:nvSpPr>
          <p:spPr>
            <a:xfrm>
              <a:off x="843575" y="2481725"/>
              <a:ext cx="68925" cy="55200"/>
            </a:xfrm>
            <a:custGeom>
              <a:rect b="b" l="l" r="r" t="t"/>
              <a:pathLst>
                <a:path extrusionOk="0" h="2208" w="2757">
                  <a:moveTo>
                    <a:pt x="192" y="1"/>
                  </a:moveTo>
                  <a:cubicBezTo>
                    <a:pt x="167" y="1"/>
                    <a:pt x="142" y="14"/>
                    <a:pt x="127" y="36"/>
                  </a:cubicBezTo>
                  <a:cubicBezTo>
                    <a:pt x="26" y="143"/>
                    <a:pt x="1" y="465"/>
                    <a:pt x="102" y="535"/>
                  </a:cubicBezTo>
                  <a:lnTo>
                    <a:pt x="259" y="642"/>
                  </a:lnTo>
                  <a:cubicBezTo>
                    <a:pt x="291" y="667"/>
                    <a:pt x="322" y="686"/>
                    <a:pt x="348" y="705"/>
                  </a:cubicBezTo>
                  <a:cubicBezTo>
                    <a:pt x="354" y="730"/>
                    <a:pt x="373" y="749"/>
                    <a:pt x="392" y="762"/>
                  </a:cubicBezTo>
                  <a:cubicBezTo>
                    <a:pt x="581" y="894"/>
                    <a:pt x="770" y="1020"/>
                    <a:pt x="953" y="1146"/>
                  </a:cubicBezTo>
                  <a:cubicBezTo>
                    <a:pt x="1168" y="1298"/>
                    <a:pt x="1382" y="1443"/>
                    <a:pt x="1596" y="1588"/>
                  </a:cubicBezTo>
                  <a:cubicBezTo>
                    <a:pt x="1704" y="1682"/>
                    <a:pt x="1823" y="1758"/>
                    <a:pt x="1950" y="1821"/>
                  </a:cubicBezTo>
                  <a:cubicBezTo>
                    <a:pt x="2120" y="1935"/>
                    <a:pt x="2290" y="2048"/>
                    <a:pt x="2460" y="2162"/>
                  </a:cubicBezTo>
                  <a:cubicBezTo>
                    <a:pt x="2473" y="2168"/>
                    <a:pt x="2486" y="2174"/>
                    <a:pt x="2498" y="2181"/>
                  </a:cubicBezTo>
                  <a:lnTo>
                    <a:pt x="2517" y="2187"/>
                  </a:lnTo>
                  <a:cubicBezTo>
                    <a:pt x="2531" y="2201"/>
                    <a:pt x="2549" y="2207"/>
                    <a:pt x="2568" y="2207"/>
                  </a:cubicBezTo>
                  <a:cubicBezTo>
                    <a:pt x="2592" y="2207"/>
                    <a:pt x="2616" y="2196"/>
                    <a:pt x="2631" y="2174"/>
                  </a:cubicBezTo>
                  <a:cubicBezTo>
                    <a:pt x="2732" y="2073"/>
                    <a:pt x="2757" y="1752"/>
                    <a:pt x="2656" y="1682"/>
                  </a:cubicBezTo>
                  <a:cubicBezTo>
                    <a:pt x="2650" y="1676"/>
                    <a:pt x="2643" y="1670"/>
                    <a:pt x="2637" y="1663"/>
                  </a:cubicBezTo>
                  <a:cubicBezTo>
                    <a:pt x="2624" y="1651"/>
                    <a:pt x="2618" y="1638"/>
                    <a:pt x="2606" y="1632"/>
                  </a:cubicBezTo>
                  <a:cubicBezTo>
                    <a:pt x="2032" y="1228"/>
                    <a:pt x="1458" y="825"/>
                    <a:pt x="877" y="427"/>
                  </a:cubicBezTo>
                  <a:cubicBezTo>
                    <a:pt x="770" y="352"/>
                    <a:pt x="657" y="276"/>
                    <a:pt x="549" y="200"/>
                  </a:cubicBezTo>
                  <a:cubicBezTo>
                    <a:pt x="531" y="188"/>
                    <a:pt x="505" y="181"/>
                    <a:pt x="480" y="181"/>
                  </a:cubicBezTo>
                  <a:lnTo>
                    <a:pt x="404" y="131"/>
                  </a:lnTo>
                  <a:lnTo>
                    <a:pt x="398" y="131"/>
                  </a:lnTo>
                  <a:lnTo>
                    <a:pt x="240" y="24"/>
                  </a:lnTo>
                  <a:cubicBezTo>
                    <a:pt x="227" y="8"/>
                    <a:pt x="210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5"/>
            <p:cNvSpPr/>
            <p:nvPr/>
          </p:nvSpPr>
          <p:spPr>
            <a:xfrm>
              <a:off x="806525" y="2555825"/>
              <a:ext cx="75400" cy="43150"/>
            </a:xfrm>
            <a:custGeom>
              <a:rect b="b" l="l" r="r" t="t"/>
              <a:pathLst>
                <a:path extrusionOk="0" h="1726" w="3016">
                  <a:moveTo>
                    <a:pt x="151" y="0"/>
                  </a:moveTo>
                  <a:cubicBezTo>
                    <a:pt x="121" y="0"/>
                    <a:pt x="89" y="18"/>
                    <a:pt x="76" y="49"/>
                  </a:cubicBezTo>
                  <a:cubicBezTo>
                    <a:pt x="1" y="169"/>
                    <a:pt x="32" y="491"/>
                    <a:pt x="146" y="541"/>
                  </a:cubicBezTo>
                  <a:lnTo>
                    <a:pt x="322" y="623"/>
                  </a:lnTo>
                  <a:lnTo>
                    <a:pt x="423" y="661"/>
                  </a:lnTo>
                  <a:cubicBezTo>
                    <a:pt x="436" y="686"/>
                    <a:pt x="455" y="699"/>
                    <a:pt x="474" y="711"/>
                  </a:cubicBezTo>
                  <a:cubicBezTo>
                    <a:pt x="688" y="806"/>
                    <a:pt x="890" y="901"/>
                    <a:pt x="1098" y="989"/>
                  </a:cubicBezTo>
                  <a:cubicBezTo>
                    <a:pt x="1338" y="1090"/>
                    <a:pt x="1571" y="1197"/>
                    <a:pt x="1811" y="1298"/>
                  </a:cubicBezTo>
                  <a:cubicBezTo>
                    <a:pt x="1931" y="1374"/>
                    <a:pt x="2063" y="1424"/>
                    <a:pt x="2202" y="1462"/>
                  </a:cubicBezTo>
                  <a:lnTo>
                    <a:pt x="2763" y="1702"/>
                  </a:lnTo>
                  <a:cubicBezTo>
                    <a:pt x="2776" y="1708"/>
                    <a:pt x="2795" y="1708"/>
                    <a:pt x="2807" y="1708"/>
                  </a:cubicBezTo>
                  <a:lnTo>
                    <a:pt x="2826" y="1714"/>
                  </a:lnTo>
                  <a:cubicBezTo>
                    <a:pt x="2838" y="1722"/>
                    <a:pt x="2852" y="1726"/>
                    <a:pt x="2866" y="1726"/>
                  </a:cubicBezTo>
                  <a:cubicBezTo>
                    <a:pt x="2896" y="1726"/>
                    <a:pt x="2927" y="1709"/>
                    <a:pt x="2940" y="1683"/>
                  </a:cubicBezTo>
                  <a:cubicBezTo>
                    <a:pt x="3015" y="1563"/>
                    <a:pt x="2984" y="1241"/>
                    <a:pt x="2870" y="1191"/>
                  </a:cubicBezTo>
                  <a:lnTo>
                    <a:pt x="2845" y="1178"/>
                  </a:lnTo>
                  <a:cubicBezTo>
                    <a:pt x="2832" y="1165"/>
                    <a:pt x="2826" y="1159"/>
                    <a:pt x="2814" y="1153"/>
                  </a:cubicBezTo>
                  <a:cubicBezTo>
                    <a:pt x="2177" y="863"/>
                    <a:pt x="1533" y="579"/>
                    <a:pt x="890" y="295"/>
                  </a:cubicBezTo>
                  <a:lnTo>
                    <a:pt x="530" y="131"/>
                  </a:lnTo>
                  <a:cubicBezTo>
                    <a:pt x="516" y="124"/>
                    <a:pt x="501" y="121"/>
                    <a:pt x="486" y="121"/>
                  </a:cubicBezTo>
                  <a:cubicBezTo>
                    <a:pt x="476" y="121"/>
                    <a:pt x="465" y="122"/>
                    <a:pt x="455" y="125"/>
                  </a:cubicBezTo>
                  <a:lnTo>
                    <a:pt x="373" y="87"/>
                  </a:lnTo>
                  <a:lnTo>
                    <a:pt x="366" y="87"/>
                  </a:lnTo>
                  <a:lnTo>
                    <a:pt x="190" y="11"/>
                  </a:lnTo>
                  <a:cubicBezTo>
                    <a:pt x="178" y="4"/>
                    <a:pt x="165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15"/>
            <p:cNvSpPr/>
            <p:nvPr/>
          </p:nvSpPr>
          <p:spPr>
            <a:xfrm>
              <a:off x="783350" y="2633525"/>
              <a:ext cx="80750" cy="29625"/>
            </a:xfrm>
            <a:custGeom>
              <a:rect b="b" l="l" r="r" t="t"/>
              <a:pathLst>
                <a:path extrusionOk="0" h="1185" w="3230">
                  <a:moveTo>
                    <a:pt x="128" y="0"/>
                  </a:moveTo>
                  <a:cubicBezTo>
                    <a:pt x="93" y="0"/>
                    <a:pt x="61" y="24"/>
                    <a:pt x="51" y="63"/>
                  </a:cubicBezTo>
                  <a:cubicBezTo>
                    <a:pt x="1" y="196"/>
                    <a:pt x="95" y="505"/>
                    <a:pt x="209" y="536"/>
                  </a:cubicBezTo>
                  <a:lnTo>
                    <a:pt x="404" y="580"/>
                  </a:lnTo>
                  <a:lnTo>
                    <a:pt x="511" y="599"/>
                  </a:lnTo>
                  <a:cubicBezTo>
                    <a:pt x="530" y="618"/>
                    <a:pt x="549" y="631"/>
                    <a:pt x="574" y="637"/>
                  </a:cubicBezTo>
                  <a:cubicBezTo>
                    <a:pt x="795" y="687"/>
                    <a:pt x="1016" y="744"/>
                    <a:pt x="1237" y="788"/>
                  </a:cubicBezTo>
                  <a:lnTo>
                    <a:pt x="2000" y="959"/>
                  </a:lnTo>
                  <a:cubicBezTo>
                    <a:pt x="2132" y="1009"/>
                    <a:pt x="2271" y="1041"/>
                    <a:pt x="2416" y="1047"/>
                  </a:cubicBezTo>
                  <a:lnTo>
                    <a:pt x="3009" y="1179"/>
                  </a:lnTo>
                  <a:lnTo>
                    <a:pt x="3072" y="1179"/>
                  </a:lnTo>
                  <a:cubicBezTo>
                    <a:pt x="3081" y="1183"/>
                    <a:pt x="3090" y="1185"/>
                    <a:pt x="3099" y="1185"/>
                  </a:cubicBezTo>
                  <a:cubicBezTo>
                    <a:pt x="3135" y="1185"/>
                    <a:pt x="3169" y="1158"/>
                    <a:pt x="3179" y="1123"/>
                  </a:cubicBezTo>
                  <a:cubicBezTo>
                    <a:pt x="3230" y="990"/>
                    <a:pt x="3135" y="681"/>
                    <a:pt x="3022" y="656"/>
                  </a:cubicBezTo>
                  <a:lnTo>
                    <a:pt x="2990" y="650"/>
                  </a:lnTo>
                  <a:cubicBezTo>
                    <a:pt x="2977" y="637"/>
                    <a:pt x="2965" y="631"/>
                    <a:pt x="2952" y="631"/>
                  </a:cubicBezTo>
                  <a:cubicBezTo>
                    <a:pt x="2271" y="467"/>
                    <a:pt x="1584" y="303"/>
                    <a:pt x="902" y="145"/>
                  </a:cubicBezTo>
                  <a:lnTo>
                    <a:pt x="511" y="57"/>
                  </a:lnTo>
                  <a:cubicBezTo>
                    <a:pt x="505" y="55"/>
                    <a:pt x="498" y="54"/>
                    <a:pt x="491" y="54"/>
                  </a:cubicBezTo>
                  <a:cubicBezTo>
                    <a:pt x="473" y="54"/>
                    <a:pt x="456" y="60"/>
                    <a:pt x="442" y="69"/>
                  </a:cubicBezTo>
                  <a:lnTo>
                    <a:pt x="354" y="44"/>
                  </a:lnTo>
                  <a:lnTo>
                    <a:pt x="347" y="44"/>
                  </a:lnTo>
                  <a:lnTo>
                    <a:pt x="158" y="6"/>
                  </a:ln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15"/>
            <p:cNvSpPr/>
            <p:nvPr/>
          </p:nvSpPr>
          <p:spPr>
            <a:xfrm>
              <a:off x="950000" y="2363000"/>
              <a:ext cx="57600" cy="65975"/>
            </a:xfrm>
            <a:custGeom>
              <a:rect b="b" l="l" r="r" t="t"/>
              <a:pathLst>
                <a:path extrusionOk="0" h="2639" w="2304">
                  <a:moveTo>
                    <a:pt x="364" y="1"/>
                  </a:moveTo>
                  <a:cubicBezTo>
                    <a:pt x="246" y="1"/>
                    <a:pt x="106" y="39"/>
                    <a:pt x="45" y="99"/>
                  </a:cubicBezTo>
                  <a:cubicBezTo>
                    <a:pt x="7" y="131"/>
                    <a:pt x="1" y="181"/>
                    <a:pt x="33" y="219"/>
                  </a:cubicBezTo>
                  <a:lnTo>
                    <a:pt x="146" y="377"/>
                  </a:lnTo>
                  <a:lnTo>
                    <a:pt x="146" y="383"/>
                  </a:lnTo>
                  <a:cubicBezTo>
                    <a:pt x="165" y="408"/>
                    <a:pt x="184" y="427"/>
                    <a:pt x="203" y="452"/>
                  </a:cubicBezTo>
                  <a:cubicBezTo>
                    <a:pt x="196" y="478"/>
                    <a:pt x="203" y="503"/>
                    <a:pt x="222" y="522"/>
                  </a:cubicBezTo>
                  <a:cubicBezTo>
                    <a:pt x="304" y="629"/>
                    <a:pt x="379" y="736"/>
                    <a:pt x="461" y="843"/>
                  </a:cubicBezTo>
                  <a:cubicBezTo>
                    <a:pt x="878" y="1411"/>
                    <a:pt x="1300" y="1972"/>
                    <a:pt x="1723" y="2527"/>
                  </a:cubicBezTo>
                  <a:cubicBezTo>
                    <a:pt x="1729" y="2540"/>
                    <a:pt x="1742" y="2553"/>
                    <a:pt x="1754" y="2559"/>
                  </a:cubicBezTo>
                  <a:lnTo>
                    <a:pt x="1773" y="2584"/>
                  </a:lnTo>
                  <a:cubicBezTo>
                    <a:pt x="1801" y="2622"/>
                    <a:pt x="1869" y="2639"/>
                    <a:pt x="1947" y="2639"/>
                  </a:cubicBezTo>
                  <a:cubicBezTo>
                    <a:pt x="2064" y="2639"/>
                    <a:pt x="2205" y="2601"/>
                    <a:pt x="2265" y="2540"/>
                  </a:cubicBezTo>
                  <a:cubicBezTo>
                    <a:pt x="2303" y="2508"/>
                    <a:pt x="2303" y="2458"/>
                    <a:pt x="2271" y="2420"/>
                  </a:cubicBezTo>
                  <a:lnTo>
                    <a:pt x="2265" y="2408"/>
                  </a:lnTo>
                  <a:cubicBezTo>
                    <a:pt x="2259" y="2389"/>
                    <a:pt x="2253" y="2376"/>
                    <a:pt x="2246" y="2363"/>
                  </a:cubicBezTo>
                  <a:cubicBezTo>
                    <a:pt x="2126" y="2199"/>
                    <a:pt x="2007" y="2035"/>
                    <a:pt x="1887" y="1871"/>
                  </a:cubicBezTo>
                  <a:cubicBezTo>
                    <a:pt x="1824" y="1745"/>
                    <a:pt x="1742" y="1625"/>
                    <a:pt x="1641" y="1525"/>
                  </a:cubicBezTo>
                  <a:cubicBezTo>
                    <a:pt x="1489" y="1316"/>
                    <a:pt x="1332" y="1102"/>
                    <a:pt x="1180" y="894"/>
                  </a:cubicBezTo>
                  <a:cubicBezTo>
                    <a:pt x="1048" y="711"/>
                    <a:pt x="915" y="528"/>
                    <a:pt x="777" y="345"/>
                  </a:cubicBezTo>
                  <a:cubicBezTo>
                    <a:pt x="764" y="320"/>
                    <a:pt x="739" y="307"/>
                    <a:pt x="720" y="301"/>
                  </a:cubicBezTo>
                  <a:lnTo>
                    <a:pt x="657" y="213"/>
                  </a:lnTo>
                  <a:lnTo>
                    <a:pt x="537" y="55"/>
                  </a:lnTo>
                  <a:cubicBezTo>
                    <a:pt x="509" y="17"/>
                    <a:pt x="442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15"/>
            <p:cNvSpPr/>
            <p:nvPr/>
          </p:nvSpPr>
          <p:spPr>
            <a:xfrm>
              <a:off x="1022850" y="2323850"/>
              <a:ext cx="46075" cy="72600"/>
            </a:xfrm>
            <a:custGeom>
              <a:rect b="b" l="l" r="r" t="t"/>
              <a:pathLst>
                <a:path extrusionOk="0" h="2904" w="1843">
                  <a:moveTo>
                    <a:pt x="276" y="0"/>
                  </a:moveTo>
                  <a:cubicBezTo>
                    <a:pt x="190" y="0"/>
                    <a:pt x="107" y="17"/>
                    <a:pt x="58" y="51"/>
                  </a:cubicBezTo>
                  <a:cubicBezTo>
                    <a:pt x="13" y="70"/>
                    <a:pt x="1" y="120"/>
                    <a:pt x="26" y="164"/>
                  </a:cubicBezTo>
                  <a:cubicBezTo>
                    <a:pt x="51" y="221"/>
                    <a:pt x="83" y="278"/>
                    <a:pt x="108" y="341"/>
                  </a:cubicBezTo>
                  <a:cubicBezTo>
                    <a:pt x="121" y="366"/>
                    <a:pt x="133" y="398"/>
                    <a:pt x="146" y="423"/>
                  </a:cubicBezTo>
                  <a:cubicBezTo>
                    <a:pt x="140" y="448"/>
                    <a:pt x="140" y="473"/>
                    <a:pt x="152" y="492"/>
                  </a:cubicBezTo>
                  <a:cubicBezTo>
                    <a:pt x="215" y="618"/>
                    <a:pt x="272" y="732"/>
                    <a:pt x="329" y="852"/>
                  </a:cubicBezTo>
                  <a:cubicBezTo>
                    <a:pt x="632" y="1489"/>
                    <a:pt x="941" y="2119"/>
                    <a:pt x="1256" y="2750"/>
                  </a:cubicBezTo>
                  <a:cubicBezTo>
                    <a:pt x="1262" y="2756"/>
                    <a:pt x="1269" y="2769"/>
                    <a:pt x="1281" y="2782"/>
                  </a:cubicBezTo>
                  <a:cubicBezTo>
                    <a:pt x="1281" y="2788"/>
                    <a:pt x="1287" y="2794"/>
                    <a:pt x="1294" y="2807"/>
                  </a:cubicBezTo>
                  <a:cubicBezTo>
                    <a:pt x="1324" y="2871"/>
                    <a:pt x="1450" y="2903"/>
                    <a:pt x="1572" y="2903"/>
                  </a:cubicBezTo>
                  <a:cubicBezTo>
                    <a:pt x="1655" y="2903"/>
                    <a:pt x="1737" y="2888"/>
                    <a:pt x="1786" y="2857"/>
                  </a:cubicBezTo>
                  <a:cubicBezTo>
                    <a:pt x="1824" y="2838"/>
                    <a:pt x="1842" y="2782"/>
                    <a:pt x="1817" y="2744"/>
                  </a:cubicBezTo>
                  <a:lnTo>
                    <a:pt x="1811" y="2725"/>
                  </a:lnTo>
                  <a:cubicBezTo>
                    <a:pt x="1811" y="2712"/>
                    <a:pt x="1805" y="2693"/>
                    <a:pt x="1798" y="2681"/>
                  </a:cubicBezTo>
                  <a:cubicBezTo>
                    <a:pt x="1716" y="2498"/>
                    <a:pt x="1628" y="2315"/>
                    <a:pt x="1540" y="2132"/>
                  </a:cubicBezTo>
                  <a:cubicBezTo>
                    <a:pt x="1502" y="1993"/>
                    <a:pt x="1439" y="1861"/>
                    <a:pt x="1363" y="1741"/>
                  </a:cubicBezTo>
                  <a:cubicBezTo>
                    <a:pt x="1250" y="1508"/>
                    <a:pt x="1142" y="1274"/>
                    <a:pt x="1029" y="1041"/>
                  </a:cubicBezTo>
                  <a:cubicBezTo>
                    <a:pt x="934" y="839"/>
                    <a:pt x="833" y="631"/>
                    <a:pt x="732" y="423"/>
                  </a:cubicBezTo>
                  <a:cubicBezTo>
                    <a:pt x="720" y="404"/>
                    <a:pt x="707" y="385"/>
                    <a:pt x="682" y="372"/>
                  </a:cubicBezTo>
                  <a:cubicBezTo>
                    <a:pt x="669" y="341"/>
                    <a:pt x="650" y="309"/>
                    <a:pt x="638" y="278"/>
                  </a:cubicBezTo>
                  <a:lnTo>
                    <a:pt x="556" y="101"/>
                  </a:lnTo>
                  <a:cubicBezTo>
                    <a:pt x="522" y="34"/>
                    <a:pt x="397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15"/>
            <p:cNvSpPr/>
            <p:nvPr/>
          </p:nvSpPr>
          <p:spPr>
            <a:xfrm>
              <a:off x="1099800" y="2298300"/>
              <a:ext cx="32500" cy="78000"/>
            </a:xfrm>
            <a:custGeom>
              <a:rect b="b" l="l" r="r" t="t"/>
              <a:pathLst>
                <a:path extrusionOk="0" h="3120" w="1300">
                  <a:moveTo>
                    <a:pt x="177" y="1"/>
                  </a:moveTo>
                  <a:cubicBezTo>
                    <a:pt x="136" y="1"/>
                    <a:pt x="98" y="7"/>
                    <a:pt x="70" y="19"/>
                  </a:cubicBezTo>
                  <a:cubicBezTo>
                    <a:pt x="20" y="32"/>
                    <a:pt x="1" y="76"/>
                    <a:pt x="13" y="120"/>
                  </a:cubicBezTo>
                  <a:lnTo>
                    <a:pt x="64" y="310"/>
                  </a:lnTo>
                  <a:lnTo>
                    <a:pt x="64" y="316"/>
                  </a:lnTo>
                  <a:cubicBezTo>
                    <a:pt x="70" y="347"/>
                    <a:pt x="76" y="373"/>
                    <a:pt x="83" y="404"/>
                  </a:cubicBezTo>
                  <a:cubicBezTo>
                    <a:pt x="76" y="429"/>
                    <a:pt x="70" y="455"/>
                    <a:pt x="83" y="473"/>
                  </a:cubicBezTo>
                  <a:cubicBezTo>
                    <a:pt x="114" y="606"/>
                    <a:pt x="146" y="732"/>
                    <a:pt x="184" y="858"/>
                  </a:cubicBezTo>
                  <a:cubicBezTo>
                    <a:pt x="360" y="1539"/>
                    <a:pt x="543" y="2221"/>
                    <a:pt x="726" y="2895"/>
                  </a:cubicBezTo>
                  <a:cubicBezTo>
                    <a:pt x="732" y="2908"/>
                    <a:pt x="739" y="2921"/>
                    <a:pt x="745" y="2933"/>
                  </a:cubicBezTo>
                  <a:cubicBezTo>
                    <a:pt x="751" y="2939"/>
                    <a:pt x="757" y="2952"/>
                    <a:pt x="757" y="2958"/>
                  </a:cubicBezTo>
                  <a:cubicBezTo>
                    <a:pt x="777" y="3052"/>
                    <a:pt x="976" y="3119"/>
                    <a:pt x="1124" y="3119"/>
                  </a:cubicBezTo>
                  <a:cubicBezTo>
                    <a:pt x="1165" y="3119"/>
                    <a:pt x="1202" y="3114"/>
                    <a:pt x="1230" y="3103"/>
                  </a:cubicBezTo>
                  <a:cubicBezTo>
                    <a:pt x="1275" y="3091"/>
                    <a:pt x="1300" y="3040"/>
                    <a:pt x="1281" y="2996"/>
                  </a:cubicBezTo>
                  <a:lnTo>
                    <a:pt x="1275" y="2977"/>
                  </a:lnTo>
                  <a:cubicBezTo>
                    <a:pt x="1281" y="2965"/>
                    <a:pt x="1281" y="2946"/>
                    <a:pt x="1275" y="2933"/>
                  </a:cubicBezTo>
                  <a:cubicBezTo>
                    <a:pt x="1230" y="2738"/>
                    <a:pt x="1180" y="2542"/>
                    <a:pt x="1130" y="2340"/>
                  </a:cubicBezTo>
                  <a:cubicBezTo>
                    <a:pt x="1117" y="2202"/>
                    <a:pt x="1079" y="2063"/>
                    <a:pt x="1022" y="1930"/>
                  </a:cubicBezTo>
                  <a:cubicBezTo>
                    <a:pt x="959" y="1678"/>
                    <a:pt x="896" y="1426"/>
                    <a:pt x="833" y="1174"/>
                  </a:cubicBezTo>
                  <a:cubicBezTo>
                    <a:pt x="776" y="959"/>
                    <a:pt x="720" y="738"/>
                    <a:pt x="663" y="511"/>
                  </a:cubicBezTo>
                  <a:cubicBezTo>
                    <a:pt x="657" y="492"/>
                    <a:pt x="638" y="467"/>
                    <a:pt x="619" y="455"/>
                  </a:cubicBezTo>
                  <a:cubicBezTo>
                    <a:pt x="612" y="417"/>
                    <a:pt x="606" y="385"/>
                    <a:pt x="593" y="354"/>
                  </a:cubicBezTo>
                  <a:lnTo>
                    <a:pt x="543" y="164"/>
                  </a:lnTo>
                  <a:cubicBezTo>
                    <a:pt x="518" y="71"/>
                    <a:pt x="322" y="1"/>
                    <a:pt x="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15"/>
            <p:cNvSpPr/>
            <p:nvPr/>
          </p:nvSpPr>
          <p:spPr>
            <a:xfrm>
              <a:off x="1176000" y="2432025"/>
              <a:ext cx="8650" cy="6325"/>
            </a:xfrm>
            <a:custGeom>
              <a:rect b="b" l="l" r="r" t="t"/>
              <a:pathLst>
                <a:path extrusionOk="0" h="253" w="346">
                  <a:moveTo>
                    <a:pt x="213" y="0"/>
                  </a:moveTo>
                  <a:cubicBezTo>
                    <a:pt x="158" y="0"/>
                    <a:pt x="91" y="60"/>
                    <a:pt x="62" y="94"/>
                  </a:cubicBezTo>
                  <a:cubicBezTo>
                    <a:pt x="31" y="137"/>
                    <a:pt x="0" y="252"/>
                    <a:pt x="86" y="252"/>
                  </a:cubicBezTo>
                  <a:cubicBezTo>
                    <a:pt x="89" y="252"/>
                    <a:pt x="91" y="252"/>
                    <a:pt x="93" y="252"/>
                  </a:cubicBezTo>
                  <a:lnTo>
                    <a:pt x="125" y="252"/>
                  </a:lnTo>
                  <a:cubicBezTo>
                    <a:pt x="194" y="233"/>
                    <a:pt x="346" y="120"/>
                    <a:pt x="270" y="38"/>
                  </a:cubicBezTo>
                  <a:cubicBezTo>
                    <a:pt x="264" y="31"/>
                    <a:pt x="264" y="25"/>
                    <a:pt x="257" y="19"/>
                  </a:cubicBezTo>
                  <a:cubicBezTo>
                    <a:pt x="244" y="6"/>
                    <a:pt x="229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15"/>
            <p:cNvSpPr/>
            <p:nvPr/>
          </p:nvSpPr>
          <p:spPr>
            <a:xfrm>
              <a:off x="1183050" y="2440050"/>
              <a:ext cx="4725" cy="4300"/>
            </a:xfrm>
            <a:custGeom>
              <a:rect b="b" l="l" r="r" t="t"/>
              <a:pathLst>
                <a:path extrusionOk="0" h="172" w="189">
                  <a:moveTo>
                    <a:pt x="89" y="0"/>
                  </a:moveTo>
                  <a:cubicBezTo>
                    <a:pt x="57" y="0"/>
                    <a:pt x="32" y="19"/>
                    <a:pt x="26" y="45"/>
                  </a:cubicBezTo>
                  <a:cubicBezTo>
                    <a:pt x="7" y="70"/>
                    <a:pt x="1" y="101"/>
                    <a:pt x="1" y="133"/>
                  </a:cubicBezTo>
                  <a:cubicBezTo>
                    <a:pt x="1" y="152"/>
                    <a:pt x="20" y="171"/>
                    <a:pt x="45" y="171"/>
                  </a:cubicBezTo>
                  <a:cubicBezTo>
                    <a:pt x="49" y="171"/>
                    <a:pt x="53" y="171"/>
                    <a:pt x="57" y="171"/>
                  </a:cubicBezTo>
                  <a:cubicBezTo>
                    <a:pt x="133" y="171"/>
                    <a:pt x="188" y="116"/>
                    <a:pt x="158" y="38"/>
                  </a:cubicBezTo>
                  <a:cubicBezTo>
                    <a:pt x="152" y="19"/>
                    <a:pt x="139" y="13"/>
                    <a:pt x="121" y="7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15"/>
            <p:cNvSpPr/>
            <p:nvPr/>
          </p:nvSpPr>
          <p:spPr>
            <a:xfrm>
              <a:off x="1176125" y="2447525"/>
              <a:ext cx="10400" cy="9475"/>
            </a:xfrm>
            <a:custGeom>
              <a:rect b="b" l="l" r="r" t="t"/>
              <a:pathLst>
                <a:path extrusionOk="0" h="379" w="416">
                  <a:moveTo>
                    <a:pt x="372" y="1"/>
                  </a:moveTo>
                  <a:cubicBezTo>
                    <a:pt x="352" y="1"/>
                    <a:pt x="328" y="10"/>
                    <a:pt x="309" y="23"/>
                  </a:cubicBezTo>
                  <a:cubicBezTo>
                    <a:pt x="240" y="36"/>
                    <a:pt x="177" y="74"/>
                    <a:pt x="126" y="130"/>
                  </a:cubicBezTo>
                  <a:cubicBezTo>
                    <a:pt x="76" y="174"/>
                    <a:pt x="0" y="288"/>
                    <a:pt x="70" y="357"/>
                  </a:cubicBezTo>
                  <a:cubicBezTo>
                    <a:pt x="84" y="372"/>
                    <a:pt x="104" y="378"/>
                    <a:pt x="126" y="378"/>
                  </a:cubicBezTo>
                  <a:cubicBezTo>
                    <a:pt x="199" y="378"/>
                    <a:pt x="299" y="310"/>
                    <a:pt x="328" y="256"/>
                  </a:cubicBezTo>
                  <a:cubicBezTo>
                    <a:pt x="353" y="225"/>
                    <a:pt x="372" y="187"/>
                    <a:pt x="385" y="149"/>
                  </a:cubicBezTo>
                  <a:cubicBezTo>
                    <a:pt x="385" y="118"/>
                    <a:pt x="391" y="92"/>
                    <a:pt x="398" y="61"/>
                  </a:cubicBezTo>
                  <a:cubicBezTo>
                    <a:pt x="416" y="17"/>
                    <a:pt x="398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15"/>
            <p:cNvSpPr/>
            <p:nvPr/>
          </p:nvSpPr>
          <p:spPr>
            <a:xfrm>
              <a:off x="1166800" y="2442300"/>
              <a:ext cx="7825" cy="6850"/>
            </a:xfrm>
            <a:custGeom>
              <a:rect b="b" l="l" r="r" t="t"/>
              <a:pathLst>
                <a:path extrusionOk="0" h="274" w="313">
                  <a:moveTo>
                    <a:pt x="253" y="1"/>
                  </a:moveTo>
                  <a:cubicBezTo>
                    <a:pt x="201" y="1"/>
                    <a:pt x="129" y="41"/>
                    <a:pt x="102" y="68"/>
                  </a:cubicBezTo>
                  <a:cubicBezTo>
                    <a:pt x="51" y="119"/>
                    <a:pt x="0" y="270"/>
                    <a:pt x="98" y="270"/>
                  </a:cubicBezTo>
                  <a:cubicBezTo>
                    <a:pt x="110" y="270"/>
                    <a:pt x="124" y="268"/>
                    <a:pt x="140" y="264"/>
                  </a:cubicBezTo>
                  <a:lnTo>
                    <a:pt x="165" y="270"/>
                  </a:lnTo>
                  <a:cubicBezTo>
                    <a:pt x="172" y="273"/>
                    <a:pt x="179" y="274"/>
                    <a:pt x="186" y="274"/>
                  </a:cubicBezTo>
                  <a:cubicBezTo>
                    <a:pt x="225" y="274"/>
                    <a:pt x="268" y="233"/>
                    <a:pt x="279" y="201"/>
                  </a:cubicBezTo>
                  <a:cubicBezTo>
                    <a:pt x="297" y="156"/>
                    <a:pt x="304" y="112"/>
                    <a:pt x="310" y="68"/>
                  </a:cubicBezTo>
                  <a:cubicBezTo>
                    <a:pt x="313" y="18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15"/>
            <p:cNvSpPr/>
            <p:nvPr/>
          </p:nvSpPr>
          <p:spPr>
            <a:xfrm>
              <a:off x="1154675" y="2425800"/>
              <a:ext cx="7275" cy="7150"/>
            </a:xfrm>
            <a:custGeom>
              <a:rect b="b" l="l" r="r" t="t"/>
              <a:pathLst>
                <a:path extrusionOk="0" h="286" w="291">
                  <a:moveTo>
                    <a:pt x="217" y="1"/>
                  </a:moveTo>
                  <a:cubicBezTo>
                    <a:pt x="196" y="1"/>
                    <a:pt x="172" y="6"/>
                    <a:pt x="152" y="15"/>
                  </a:cubicBezTo>
                  <a:lnTo>
                    <a:pt x="139" y="22"/>
                  </a:lnTo>
                  <a:cubicBezTo>
                    <a:pt x="64" y="53"/>
                    <a:pt x="7" y="129"/>
                    <a:pt x="0" y="211"/>
                  </a:cubicBezTo>
                  <a:cubicBezTo>
                    <a:pt x="0" y="264"/>
                    <a:pt x="37" y="285"/>
                    <a:pt x="79" y="285"/>
                  </a:cubicBezTo>
                  <a:cubicBezTo>
                    <a:pt x="101" y="285"/>
                    <a:pt x="125" y="279"/>
                    <a:pt x="145" y="268"/>
                  </a:cubicBezTo>
                  <a:lnTo>
                    <a:pt x="152" y="261"/>
                  </a:lnTo>
                  <a:cubicBezTo>
                    <a:pt x="227" y="230"/>
                    <a:pt x="284" y="154"/>
                    <a:pt x="291" y="72"/>
                  </a:cubicBezTo>
                  <a:cubicBezTo>
                    <a:pt x="291" y="19"/>
                    <a:pt x="257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15"/>
            <p:cNvSpPr/>
            <p:nvPr/>
          </p:nvSpPr>
          <p:spPr>
            <a:xfrm>
              <a:off x="1140525" y="2444500"/>
              <a:ext cx="9300" cy="6400"/>
            </a:xfrm>
            <a:custGeom>
              <a:rect b="b" l="l" r="r" t="t"/>
              <a:pathLst>
                <a:path extrusionOk="0" h="256" w="372">
                  <a:moveTo>
                    <a:pt x="253" y="0"/>
                  </a:moveTo>
                  <a:cubicBezTo>
                    <a:pt x="153" y="0"/>
                    <a:pt x="1" y="208"/>
                    <a:pt x="112" y="245"/>
                  </a:cubicBezTo>
                  <a:lnTo>
                    <a:pt x="144" y="251"/>
                  </a:lnTo>
                  <a:cubicBezTo>
                    <a:pt x="152" y="254"/>
                    <a:pt x="161" y="256"/>
                    <a:pt x="169" y="256"/>
                  </a:cubicBezTo>
                  <a:cubicBezTo>
                    <a:pt x="257" y="256"/>
                    <a:pt x="371" y="124"/>
                    <a:pt x="314" y="49"/>
                  </a:cubicBezTo>
                  <a:lnTo>
                    <a:pt x="302" y="24"/>
                  </a:lnTo>
                  <a:cubicBezTo>
                    <a:pt x="289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15"/>
            <p:cNvSpPr/>
            <p:nvPr/>
          </p:nvSpPr>
          <p:spPr>
            <a:xfrm>
              <a:off x="900800" y="2719600"/>
              <a:ext cx="8725" cy="5700"/>
            </a:xfrm>
            <a:custGeom>
              <a:rect b="b" l="l" r="r" t="t"/>
              <a:pathLst>
                <a:path extrusionOk="0" h="228" w="349">
                  <a:moveTo>
                    <a:pt x="213" y="0"/>
                  </a:moveTo>
                  <a:cubicBezTo>
                    <a:pt x="98" y="0"/>
                    <a:pt x="0" y="228"/>
                    <a:pt x="110" y="228"/>
                  </a:cubicBezTo>
                  <a:cubicBezTo>
                    <a:pt x="112" y="228"/>
                    <a:pt x="113" y="228"/>
                    <a:pt x="115" y="228"/>
                  </a:cubicBezTo>
                  <a:cubicBezTo>
                    <a:pt x="140" y="221"/>
                    <a:pt x="171" y="215"/>
                    <a:pt x="197" y="202"/>
                  </a:cubicBezTo>
                  <a:cubicBezTo>
                    <a:pt x="235" y="183"/>
                    <a:pt x="348" y="70"/>
                    <a:pt x="285" y="26"/>
                  </a:cubicBezTo>
                  <a:cubicBezTo>
                    <a:pt x="266" y="7"/>
                    <a:pt x="247" y="1"/>
                    <a:pt x="222" y="1"/>
                  </a:cubicBezTo>
                  <a:cubicBezTo>
                    <a:pt x="219" y="0"/>
                    <a:pt x="216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908075" y="2731125"/>
              <a:ext cx="5550" cy="5300"/>
            </a:xfrm>
            <a:custGeom>
              <a:rect b="b" l="l" r="r" t="t"/>
              <a:pathLst>
                <a:path extrusionOk="0" h="212" w="222">
                  <a:moveTo>
                    <a:pt x="123" y="1"/>
                  </a:moveTo>
                  <a:cubicBezTo>
                    <a:pt x="86" y="1"/>
                    <a:pt x="40" y="46"/>
                    <a:pt x="26" y="76"/>
                  </a:cubicBezTo>
                  <a:cubicBezTo>
                    <a:pt x="0" y="107"/>
                    <a:pt x="0" y="145"/>
                    <a:pt x="7" y="177"/>
                  </a:cubicBezTo>
                  <a:cubicBezTo>
                    <a:pt x="20" y="202"/>
                    <a:pt x="39" y="212"/>
                    <a:pt x="59" y="212"/>
                  </a:cubicBezTo>
                  <a:cubicBezTo>
                    <a:pt x="104" y="212"/>
                    <a:pt x="155" y="165"/>
                    <a:pt x="177" y="139"/>
                  </a:cubicBezTo>
                  <a:cubicBezTo>
                    <a:pt x="221" y="82"/>
                    <a:pt x="196" y="57"/>
                    <a:pt x="152" y="13"/>
                  </a:cubicBezTo>
                  <a:cubicBezTo>
                    <a:pt x="143" y="4"/>
                    <a:pt x="134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932025" y="2721500"/>
              <a:ext cx="9500" cy="8850"/>
            </a:xfrm>
            <a:custGeom>
              <a:rect b="b" l="l" r="r" t="t"/>
              <a:pathLst>
                <a:path extrusionOk="0" h="354" w="380">
                  <a:moveTo>
                    <a:pt x="278" y="0"/>
                  </a:moveTo>
                  <a:cubicBezTo>
                    <a:pt x="171" y="7"/>
                    <a:pt x="77" y="76"/>
                    <a:pt x="33" y="177"/>
                  </a:cubicBezTo>
                  <a:cubicBezTo>
                    <a:pt x="1" y="246"/>
                    <a:pt x="1" y="353"/>
                    <a:pt x="102" y="353"/>
                  </a:cubicBezTo>
                  <a:cubicBezTo>
                    <a:pt x="209" y="347"/>
                    <a:pt x="304" y="278"/>
                    <a:pt x="348" y="177"/>
                  </a:cubicBezTo>
                  <a:cubicBezTo>
                    <a:pt x="379" y="107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919750" y="2707100"/>
              <a:ext cx="6625" cy="6650"/>
            </a:xfrm>
            <a:custGeom>
              <a:rect b="b" l="l" r="r" t="t"/>
              <a:pathLst>
                <a:path extrusionOk="0" h="266" w="265">
                  <a:moveTo>
                    <a:pt x="189" y="1"/>
                  </a:moveTo>
                  <a:cubicBezTo>
                    <a:pt x="150" y="1"/>
                    <a:pt x="103" y="32"/>
                    <a:pt x="82" y="53"/>
                  </a:cubicBezTo>
                  <a:lnTo>
                    <a:pt x="69" y="65"/>
                  </a:lnTo>
                  <a:cubicBezTo>
                    <a:pt x="13" y="103"/>
                    <a:pt x="0" y="173"/>
                    <a:pt x="25" y="236"/>
                  </a:cubicBezTo>
                  <a:cubicBezTo>
                    <a:pt x="42" y="258"/>
                    <a:pt x="66" y="265"/>
                    <a:pt x="91" y="265"/>
                  </a:cubicBezTo>
                  <a:cubicBezTo>
                    <a:pt x="123" y="265"/>
                    <a:pt x="158" y="253"/>
                    <a:pt x="183" y="242"/>
                  </a:cubicBezTo>
                  <a:cubicBezTo>
                    <a:pt x="214" y="223"/>
                    <a:pt x="265" y="173"/>
                    <a:pt x="233" y="141"/>
                  </a:cubicBezTo>
                  <a:lnTo>
                    <a:pt x="233" y="135"/>
                  </a:lnTo>
                  <a:cubicBezTo>
                    <a:pt x="233" y="135"/>
                    <a:pt x="233" y="135"/>
                    <a:pt x="233" y="128"/>
                  </a:cubicBezTo>
                  <a:cubicBezTo>
                    <a:pt x="252" y="103"/>
                    <a:pt x="252" y="65"/>
                    <a:pt x="240" y="34"/>
                  </a:cubicBezTo>
                  <a:cubicBezTo>
                    <a:pt x="229" y="10"/>
                    <a:pt x="210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961850" y="2715150"/>
              <a:ext cx="7850" cy="6375"/>
            </a:xfrm>
            <a:custGeom>
              <a:rect b="b" l="l" r="r" t="t"/>
              <a:pathLst>
                <a:path extrusionOk="0" h="255" w="314">
                  <a:moveTo>
                    <a:pt x="177" y="0"/>
                  </a:moveTo>
                  <a:cubicBezTo>
                    <a:pt x="159" y="0"/>
                    <a:pt x="142" y="5"/>
                    <a:pt x="126" y="15"/>
                  </a:cubicBezTo>
                  <a:cubicBezTo>
                    <a:pt x="126" y="8"/>
                    <a:pt x="126" y="8"/>
                    <a:pt x="126" y="2"/>
                  </a:cubicBezTo>
                  <a:cubicBezTo>
                    <a:pt x="63" y="8"/>
                    <a:pt x="13" y="59"/>
                    <a:pt x="13" y="116"/>
                  </a:cubicBezTo>
                  <a:lnTo>
                    <a:pt x="19" y="116"/>
                  </a:lnTo>
                  <a:cubicBezTo>
                    <a:pt x="0" y="147"/>
                    <a:pt x="0" y="191"/>
                    <a:pt x="19" y="223"/>
                  </a:cubicBezTo>
                  <a:lnTo>
                    <a:pt x="32" y="235"/>
                  </a:lnTo>
                  <a:cubicBezTo>
                    <a:pt x="46" y="248"/>
                    <a:pt x="63" y="254"/>
                    <a:pt x="81" y="254"/>
                  </a:cubicBezTo>
                  <a:cubicBezTo>
                    <a:pt x="179" y="254"/>
                    <a:pt x="314" y="96"/>
                    <a:pt x="240" y="27"/>
                  </a:cubicBezTo>
                  <a:lnTo>
                    <a:pt x="227" y="15"/>
                  </a:lnTo>
                  <a:cubicBezTo>
                    <a:pt x="211" y="5"/>
                    <a:pt x="194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982975" y="2708175"/>
              <a:ext cx="8850" cy="5650"/>
            </a:xfrm>
            <a:custGeom>
              <a:rect b="b" l="l" r="r" t="t"/>
              <a:pathLst>
                <a:path extrusionOk="0" h="226" w="354">
                  <a:moveTo>
                    <a:pt x="224" y="0"/>
                  </a:moveTo>
                  <a:cubicBezTo>
                    <a:pt x="93" y="0"/>
                    <a:pt x="0" y="226"/>
                    <a:pt x="126" y="226"/>
                  </a:cubicBezTo>
                  <a:cubicBezTo>
                    <a:pt x="132" y="226"/>
                    <a:pt x="138" y="225"/>
                    <a:pt x="145" y="224"/>
                  </a:cubicBezTo>
                  <a:cubicBezTo>
                    <a:pt x="164" y="218"/>
                    <a:pt x="183" y="212"/>
                    <a:pt x="202" y="205"/>
                  </a:cubicBezTo>
                  <a:cubicBezTo>
                    <a:pt x="265" y="180"/>
                    <a:pt x="353" y="60"/>
                    <a:pt x="271" y="10"/>
                  </a:cubicBezTo>
                  <a:cubicBezTo>
                    <a:pt x="267" y="5"/>
                    <a:pt x="262" y="1"/>
                    <a:pt x="258" y="1"/>
                  </a:cubicBezTo>
                  <a:cubicBezTo>
                    <a:pt x="256" y="1"/>
                    <a:pt x="254" y="2"/>
                    <a:pt x="252" y="3"/>
                  </a:cubicBezTo>
                  <a:cubicBezTo>
                    <a:pt x="243" y="1"/>
                    <a:pt x="23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957100" y="2707150"/>
              <a:ext cx="6800" cy="3975"/>
            </a:xfrm>
            <a:custGeom>
              <a:rect b="b" l="l" r="r" t="t"/>
              <a:pathLst>
                <a:path extrusionOk="0" h="159" w="272">
                  <a:moveTo>
                    <a:pt x="177" y="0"/>
                  </a:moveTo>
                  <a:cubicBezTo>
                    <a:pt x="102" y="0"/>
                    <a:pt x="1" y="158"/>
                    <a:pt x="95" y="158"/>
                  </a:cubicBezTo>
                  <a:cubicBezTo>
                    <a:pt x="177" y="158"/>
                    <a:pt x="272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937725" y="2708150"/>
              <a:ext cx="6850" cy="5225"/>
            </a:xfrm>
            <a:custGeom>
              <a:rect b="b" l="l" r="r" t="t"/>
              <a:pathLst>
                <a:path extrusionOk="0" h="209" w="274">
                  <a:moveTo>
                    <a:pt x="193" y="0"/>
                  </a:moveTo>
                  <a:cubicBezTo>
                    <a:pt x="175" y="0"/>
                    <a:pt x="154" y="7"/>
                    <a:pt x="132" y="23"/>
                  </a:cubicBezTo>
                  <a:lnTo>
                    <a:pt x="114" y="36"/>
                  </a:lnTo>
                  <a:cubicBezTo>
                    <a:pt x="69" y="68"/>
                    <a:pt x="0" y="150"/>
                    <a:pt x="50" y="194"/>
                  </a:cubicBezTo>
                  <a:cubicBezTo>
                    <a:pt x="63" y="204"/>
                    <a:pt x="77" y="209"/>
                    <a:pt x="92" y="209"/>
                  </a:cubicBezTo>
                  <a:cubicBezTo>
                    <a:pt x="138" y="209"/>
                    <a:pt x="191" y="166"/>
                    <a:pt x="214" y="137"/>
                  </a:cubicBezTo>
                  <a:lnTo>
                    <a:pt x="227" y="118"/>
                  </a:lnTo>
                  <a:cubicBezTo>
                    <a:pt x="274" y="57"/>
                    <a:pt x="24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894675" y="2693725"/>
              <a:ext cx="7275" cy="6200"/>
            </a:xfrm>
            <a:custGeom>
              <a:rect b="b" l="l" r="r" t="t"/>
              <a:pathLst>
                <a:path extrusionOk="0" h="248" w="291">
                  <a:moveTo>
                    <a:pt x="231" y="0"/>
                  </a:moveTo>
                  <a:cubicBezTo>
                    <a:pt x="228" y="0"/>
                    <a:pt x="224" y="0"/>
                    <a:pt x="221" y="1"/>
                  </a:cubicBezTo>
                  <a:lnTo>
                    <a:pt x="189" y="1"/>
                  </a:lnTo>
                  <a:cubicBezTo>
                    <a:pt x="120" y="8"/>
                    <a:pt x="57" y="52"/>
                    <a:pt x="25" y="121"/>
                  </a:cubicBezTo>
                  <a:cubicBezTo>
                    <a:pt x="0" y="172"/>
                    <a:pt x="0" y="241"/>
                    <a:pt x="76" y="247"/>
                  </a:cubicBezTo>
                  <a:cubicBezTo>
                    <a:pt x="139" y="247"/>
                    <a:pt x="196" y="222"/>
                    <a:pt x="234" y="172"/>
                  </a:cubicBezTo>
                  <a:cubicBezTo>
                    <a:pt x="271" y="140"/>
                    <a:pt x="290" y="96"/>
                    <a:pt x="284" y="52"/>
                  </a:cubicBezTo>
                  <a:cubicBezTo>
                    <a:pt x="278" y="45"/>
                    <a:pt x="278" y="39"/>
                    <a:pt x="278" y="39"/>
                  </a:cubicBezTo>
                  <a:cubicBezTo>
                    <a:pt x="272" y="17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1025375" y="2497275"/>
              <a:ext cx="11225" cy="7600"/>
            </a:xfrm>
            <a:custGeom>
              <a:rect b="b" l="l" r="r" t="t"/>
              <a:pathLst>
                <a:path extrusionOk="0" h="304" w="449">
                  <a:moveTo>
                    <a:pt x="290" y="1"/>
                  </a:moveTo>
                  <a:cubicBezTo>
                    <a:pt x="267" y="1"/>
                    <a:pt x="244" y="7"/>
                    <a:pt x="221" y="20"/>
                  </a:cubicBezTo>
                  <a:lnTo>
                    <a:pt x="209" y="32"/>
                  </a:lnTo>
                  <a:cubicBezTo>
                    <a:pt x="146" y="58"/>
                    <a:pt x="1" y="203"/>
                    <a:pt x="83" y="278"/>
                  </a:cubicBezTo>
                  <a:lnTo>
                    <a:pt x="95" y="285"/>
                  </a:lnTo>
                  <a:cubicBezTo>
                    <a:pt x="114" y="297"/>
                    <a:pt x="136" y="304"/>
                    <a:pt x="159" y="304"/>
                  </a:cubicBezTo>
                  <a:cubicBezTo>
                    <a:pt x="182" y="304"/>
                    <a:pt x="206" y="297"/>
                    <a:pt x="228" y="285"/>
                  </a:cubicBezTo>
                  <a:lnTo>
                    <a:pt x="247" y="278"/>
                  </a:lnTo>
                  <a:cubicBezTo>
                    <a:pt x="310" y="240"/>
                    <a:pt x="449" y="108"/>
                    <a:pt x="367" y="32"/>
                  </a:cubicBezTo>
                  <a:lnTo>
                    <a:pt x="354" y="20"/>
                  </a:lnTo>
                  <a:cubicBezTo>
                    <a:pt x="335" y="7"/>
                    <a:pt x="31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1047600" y="2493800"/>
              <a:ext cx="11350" cy="8425"/>
            </a:xfrm>
            <a:custGeom>
              <a:rect b="b" l="l" r="r" t="t"/>
              <a:pathLst>
                <a:path extrusionOk="0" h="337" w="454">
                  <a:moveTo>
                    <a:pt x="238" y="1"/>
                  </a:moveTo>
                  <a:cubicBezTo>
                    <a:pt x="135" y="1"/>
                    <a:pt x="44" y="111"/>
                    <a:pt x="14" y="197"/>
                  </a:cubicBezTo>
                  <a:lnTo>
                    <a:pt x="14" y="203"/>
                  </a:lnTo>
                  <a:cubicBezTo>
                    <a:pt x="1" y="234"/>
                    <a:pt x="14" y="272"/>
                    <a:pt x="39" y="291"/>
                  </a:cubicBezTo>
                  <a:cubicBezTo>
                    <a:pt x="63" y="323"/>
                    <a:pt x="92" y="336"/>
                    <a:pt x="123" y="336"/>
                  </a:cubicBezTo>
                  <a:cubicBezTo>
                    <a:pt x="272" y="336"/>
                    <a:pt x="454" y="12"/>
                    <a:pt x="260" y="1"/>
                  </a:cubicBezTo>
                  <a:lnTo>
                    <a:pt x="247" y="1"/>
                  </a:lnTo>
                  <a:cubicBezTo>
                    <a:pt x="244" y="1"/>
                    <a:pt x="241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1048075" y="2500750"/>
              <a:ext cx="350" cy="350"/>
            </a:xfrm>
            <a:custGeom>
              <a:rect b="b" l="l" r="r" t="t"/>
              <a:pathLst>
                <a:path extrusionOk="0" h="14" w="14">
                  <a:moveTo>
                    <a:pt x="1" y="1"/>
                  </a:moveTo>
                  <a:lnTo>
                    <a:pt x="14" y="13"/>
                  </a:lnTo>
                  <a:cubicBezTo>
                    <a:pt x="14" y="7"/>
                    <a:pt x="7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1043525" y="2513850"/>
              <a:ext cx="10250" cy="6000"/>
            </a:xfrm>
            <a:custGeom>
              <a:rect b="b" l="l" r="r" t="t"/>
              <a:pathLst>
                <a:path extrusionOk="0" h="240" w="410">
                  <a:moveTo>
                    <a:pt x="265" y="0"/>
                  </a:moveTo>
                  <a:cubicBezTo>
                    <a:pt x="158" y="0"/>
                    <a:pt x="0" y="240"/>
                    <a:pt x="151" y="240"/>
                  </a:cubicBezTo>
                  <a:cubicBezTo>
                    <a:pt x="259" y="240"/>
                    <a:pt x="410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1037250" y="2507200"/>
              <a:ext cx="6450" cy="5225"/>
            </a:xfrm>
            <a:custGeom>
              <a:rect b="b" l="l" r="r" t="t"/>
              <a:pathLst>
                <a:path extrusionOk="0" h="209" w="258">
                  <a:moveTo>
                    <a:pt x="161" y="1"/>
                  </a:moveTo>
                  <a:cubicBezTo>
                    <a:pt x="108" y="1"/>
                    <a:pt x="40" y="74"/>
                    <a:pt x="30" y="108"/>
                  </a:cubicBezTo>
                  <a:cubicBezTo>
                    <a:pt x="1" y="162"/>
                    <a:pt x="25" y="209"/>
                    <a:pt x="73" y="209"/>
                  </a:cubicBezTo>
                  <a:cubicBezTo>
                    <a:pt x="86" y="209"/>
                    <a:pt x="102" y="205"/>
                    <a:pt x="119" y="197"/>
                  </a:cubicBezTo>
                  <a:lnTo>
                    <a:pt x="144" y="184"/>
                  </a:lnTo>
                  <a:cubicBezTo>
                    <a:pt x="188" y="159"/>
                    <a:pt x="257" y="89"/>
                    <a:pt x="213" y="33"/>
                  </a:cubicBezTo>
                  <a:lnTo>
                    <a:pt x="201" y="20"/>
                  </a:lnTo>
                  <a:cubicBezTo>
                    <a:pt x="190" y="6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1012075" y="2505325"/>
              <a:ext cx="10800" cy="7350"/>
            </a:xfrm>
            <a:custGeom>
              <a:rect b="b" l="l" r="r" t="t"/>
              <a:pathLst>
                <a:path extrusionOk="0" h="294" w="432">
                  <a:moveTo>
                    <a:pt x="223" y="1"/>
                  </a:moveTo>
                  <a:cubicBezTo>
                    <a:pt x="142" y="1"/>
                    <a:pt x="67" y="80"/>
                    <a:pt x="34" y="146"/>
                  </a:cubicBezTo>
                  <a:cubicBezTo>
                    <a:pt x="0" y="219"/>
                    <a:pt x="23" y="293"/>
                    <a:pt x="101" y="293"/>
                  </a:cubicBezTo>
                  <a:cubicBezTo>
                    <a:pt x="110" y="293"/>
                    <a:pt x="119" y="292"/>
                    <a:pt x="129" y="291"/>
                  </a:cubicBezTo>
                  <a:cubicBezTo>
                    <a:pt x="135" y="291"/>
                    <a:pt x="142" y="291"/>
                    <a:pt x="148" y="284"/>
                  </a:cubicBezTo>
                  <a:cubicBezTo>
                    <a:pt x="224" y="272"/>
                    <a:pt x="432" y="51"/>
                    <a:pt x="280" y="7"/>
                  </a:cubicBezTo>
                  <a:lnTo>
                    <a:pt x="262" y="7"/>
                  </a:lnTo>
                  <a:cubicBezTo>
                    <a:pt x="249" y="3"/>
                    <a:pt x="23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1017800" y="2520650"/>
              <a:ext cx="5400" cy="5725"/>
            </a:xfrm>
            <a:custGeom>
              <a:rect b="b" l="l" r="r" t="t"/>
              <a:pathLst>
                <a:path extrusionOk="0" h="229" w="216">
                  <a:moveTo>
                    <a:pt x="158" y="0"/>
                  </a:moveTo>
                  <a:cubicBezTo>
                    <a:pt x="103" y="0"/>
                    <a:pt x="29" y="81"/>
                    <a:pt x="20" y="119"/>
                  </a:cubicBezTo>
                  <a:cubicBezTo>
                    <a:pt x="20" y="132"/>
                    <a:pt x="14" y="138"/>
                    <a:pt x="14" y="144"/>
                  </a:cubicBezTo>
                  <a:cubicBezTo>
                    <a:pt x="1" y="170"/>
                    <a:pt x="14" y="201"/>
                    <a:pt x="39" y="220"/>
                  </a:cubicBezTo>
                  <a:lnTo>
                    <a:pt x="51" y="220"/>
                  </a:lnTo>
                  <a:cubicBezTo>
                    <a:pt x="60" y="226"/>
                    <a:pt x="69" y="228"/>
                    <a:pt x="79" y="228"/>
                  </a:cubicBezTo>
                  <a:cubicBezTo>
                    <a:pt x="133" y="228"/>
                    <a:pt x="198" y="149"/>
                    <a:pt x="209" y="106"/>
                  </a:cubicBezTo>
                  <a:cubicBezTo>
                    <a:pt x="215" y="81"/>
                    <a:pt x="209" y="56"/>
                    <a:pt x="203" y="31"/>
                  </a:cubicBezTo>
                  <a:cubicBezTo>
                    <a:pt x="192" y="9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1064175" y="2626525"/>
              <a:ext cx="7925" cy="7325"/>
            </a:xfrm>
            <a:custGeom>
              <a:rect b="b" l="l" r="r" t="t"/>
              <a:pathLst>
                <a:path extrusionOk="0" h="293" w="317">
                  <a:moveTo>
                    <a:pt x="222" y="1"/>
                  </a:moveTo>
                  <a:cubicBezTo>
                    <a:pt x="211" y="1"/>
                    <a:pt x="200" y="3"/>
                    <a:pt x="189" y="9"/>
                  </a:cubicBezTo>
                  <a:cubicBezTo>
                    <a:pt x="107" y="28"/>
                    <a:pt x="44" y="91"/>
                    <a:pt x="19" y="173"/>
                  </a:cubicBezTo>
                  <a:cubicBezTo>
                    <a:pt x="0" y="223"/>
                    <a:pt x="19" y="286"/>
                    <a:pt x="82" y="293"/>
                  </a:cubicBezTo>
                  <a:cubicBezTo>
                    <a:pt x="183" y="280"/>
                    <a:pt x="265" y="211"/>
                    <a:pt x="290" y="116"/>
                  </a:cubicBezTo>
                  <a:cubicBezTo>
                    <a:pt x="316" y="59"/>
                    <a:pt x="27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1071575" y="2636100"/>
              <a:ext cx="6875" cy="5850"/>
            </a:xfrm>
            <a:custGeom>
              <a:rect b="b" l="l" r="r" t="t"/>
              <a:pathLst>
                <a:path extrusionOk="0" h="234" w="275">
                  <a:moveTo>
                    <a:pt x="153" y="0"/>
                  </a:moveTo>
                  <a:cubicBezTo>
                    <a:pt x="93" y="0"/>
                    <a:pt x="23" y="74"/>
                    <a:pt x="13" y="124"/>
                  </a:cubicBezTo>
                  <a:lnTo>
                    <a:pt x="13" y="149"/>
                  </a:lnTo>
                  <a:cubicBezTo>
                    <a:pt x="1" y="193"/>
                    <a:pt x="20" y="225"/>
                    <a:pt x="64" y="231"/>
                  </a:cubicBezTo>
                  <a:lnTo>
                    <a:pt x="76" y="231"/>
                  </a:lnTo>
                  <a:cubicBezTo>
                    <a:pt x="81" y="232"/>
                    <a:pt x="87" y="233"/>
                    <a:pt x="92" y="233"/>
                  </a:cubicBezTo>
                  <a:cubicBezTo>
                    <a:pt x="173" y="233"/>
                    <a:pt x="275" y="107"/>
                    <a:pt x="221" y="36"/>
                  </a:cubicBezTo>
                  <a:cubicBezTo>
                    <a:pt x="215" y="29"/>
                    <a:pt x="209" y="17"/>
                    <a:pt x="196" y="17"/>
                  </a:cubicBezTo>
                  <a:cubicBezTo>
                    <a:pt x="183" y="5"/>
                    <a:pt x="168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1091450" y="2625800"/>
              <a:ext cx="9750" cy="7375"/>
            </a:xfrm>
            <a:custGeom>
              <a:rect b="b" l="l" r="r" t="t"/>
              <a:pathLst>
                <a:path extrusionOk="0" h="295" w="390">
                  <a:moveTo>
                    <a:pt x="303" y="0"/>
                  </a:moveTo>
                  <a:cubicBezTo>
                    <a:pt x="292" y="0"/>
                    <a:pt x="279" y="2"/>
                    <a:pt x="265" y="6"/>
                  </a:cubicBezTo>
                  <a:lnTo>
                    <a:pt x="246" y="6"/>
                  </a:lnTo>
                  <a:cubicBezTo>
                    <a:pt x="171" y="25"/>
                    <a:pt x="0" y="177"/>
                    <a:pt x="95" y="265"/>
                  </a:cubicBezTo>
                  <a:lnTo>
                    <a:pt x="101" y="271"/>
                  </a:lnTo>
                  <a:cubicBezTo>
                    <a:pt x="118" y="288"/>
                    <a:pt x="137" y="295"/>
                    <a:pt x="158" y="295"/>
                  </a:cubicBezTo>
                  <a:cubicBezTo>
                    <a:pt x="224" y="295"/>
                    <a:pt x="301" y="226"/>
                    <a:pt x="335" y="183"/>
                  </a:cubicBezTo>
                  <a:cubicBezTo>
                    <a:pt x="379" y="121"/>
                    <a:pt x="38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1076625" y="2624375"/>
              <a:ext cx="9475" cy="5525"/>
            </a:xfrm>
            <a:custGeom>
              <a:rect b="b" l="l" r="r" t="t"/>
              <a:pathLst>
                <a:path extrusionOk="0" h="221" w="379">
                  <a:moveTo>
                    <a:pt x="246" y="0"/>
                  </a:moveTo>
                  <a:cubicBezTo>
                    <a:pt x="146" y="0"/>
                    <a:pt x="0" y="221"/>
                    <a:pt x="139" y="221"/>
                  </a:cubicBezTo>
                  <a:cubicBezTo>
                    <a:pt x="240" y="22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1054875" y="2641625"/>
              <a:ext cx="4125" cy="4050"/>
            </a:xfrm>
            <a:custGeom>
              <a:rect b="b" l="l" r="r" t="t"/>
              <a:pathLst>
                <a:path extrusionOk="0" h="162" w="165">
                  <a:moveTo>
                    <a:pt x="96" y="0"/>
                  </a:moveTo>
                  <a:cubicBezTo>
                    <a:pt x="67" y="0"/>
                    <a:pt x="34" y="35"/>
                    <a:pt x="19" y="54"/>
                  </a:cubicBezTo>
                  <a:cubicBezTo>
                    <a:pt x="6" y="80"/>
                    <a:pt x="0" y="105"/>
                    <a:pt x="6" y="136"/>
                  </a:cubicBezTo>
                  <a:cubicBezTo>
                    <a:pt x="10" y="154"/>
                    <a:pt x="20" y="161"/>
                    <a:pt x="33" y="161"/>
                  </a:cubicBezTo>
                  <a:cubicBezTo>
                    <a:pt x="66" y="161"/>
                    <a:pt x="117" y="118"/>
                    <a:pt x="126" y="105"/>
                  </a:cubicBezTo>
                  <a:lnTo>
                    <a:pt x="133" y="99"/>
                  </a:lnTo>
                  <a:cubicBezTo>
                    <a:pt x="151" y="73"/>
                    <a:pt x="164" y="23"/>
                    <a:pt x="126" y="17"/>
                  </a:cubicBezTo>
                  <a:cubicBezTo>
                    <a:pt x="126" y="10"/>
                    <a:pt x="120" y="10"/>
                    <a:pt x="120" y="10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1065900" y="2609450"/>
              <a:ext cx="7550" cy="6475"/>
            </a:xfrm>
            <a:custGeom>
              <a:rect b="b" l="l" r="r" t="t"/>
              <a:pathLst>
                <a:path extrusionOk="0" h="259" w="302">
                  <a:moveTo>
                    <a:pt x="178" y="0"/>
                  </a:moveTo>
                  <a:cubicBezTo>
                    <a:pt x="119" y="0"/>
                    <a:pt x="52" y="70"/>
                    <a:pt x="32" y="105"/>
                  </a:cubicBezTo>
                  <a:cubicBezTo>
                    <a:pt x="32" y="118"/>
                    <a:pt x="26" y="124"/>
                    <a:pt x="26" y="130"/>
                  </a:cubicBezTo>
                  <a:cubicBezTo>
                    <a:pt x="1" y="162"/>
                    <a:pt x="1" y="200"/>
                    <a:pt x="26" y="231"/>
                  </a:cubicBezTo>
                  <a:cubicBezTo>
                    <a:pt x="36" y="247"/>
                    <a:pt x="55" y="258"/>
                    <a:pt x="76" y="258"/>
                  </a:cubicBezTo>
                  <a:cubicBezTo>
                    <a:pt x="80" y="258"/>
                    <a:pt x="84" y="258"/>
                    <a:pt x="89" y="257"/>
                  </a:cubicBezTo>
                  <a:cubicBezTo>
                    <a:pt x="164" y="250"/>
                    <a:pt x="301" y="132"/>
                    <a:pt x="242" y="50"/>
                  </a:cubicBezTo>
                  <a:lnTo>
                    <a:pt x="242" y="50"/>
                  </a:lnTo>
                  <a:cubicBezTo>
                    <a:pt x="250" y="62"/>
                    <a:pt x="254" y="67"/>
                    <a:pt x="254" y="67"/>
                  </a:cubicBezTo>
                  <a:cubicBezTo>
                    <a:pt x="255" y="67"/>
                    <a:pt x="226" y="26"/>
                    <a:pt x="221" y="17"/>
                  </a:cubicBezTo>
                  <a:cubicBezTo>
                    <a:pt x="208" y="5"/>
                    <a:pt x="193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1090175" y="2612075"/>
              <a:ext cx="5850" cy="4725"/>
            </a:xfrm>
            <a:custGeom>
              <a:rect b="b" l="l" r="r" t="t"/>
              <a:pathLst>
                <a:path extrusionOk="0" h="189" w="234">
                  <a:moveTo>
                    <a:pt x="175" y="1"/>
                  </a:moveTo>
                  <a:cubicBezTo>
                    <a:pt x="163" y="1"/>
                    <a:pt x="150" y="3"/>
                    <a:pt x="140" y="7"/>
                  </a:cubicBezTo>
                  <a:lnTo>
                    <a:pt x="121" y="13"/>
                  </a:lnTo>
                  <a:cubicBezTo>
                    <a:pt x="77" y="32"/>
                    <a:pt x="1" y="107"/>
                    <a:pt x="32" y="158"/>
                  </a:cubicBezTo>
                  <a:cubicBezTo>
                    <a:pt x="37" y="176"/>
                    <a:pt x="55" y="188"/>
                    <a:pt x="72" y="188"/>
                  </a:cubicBezTo>
                  <a:cubicBezTo>
                    <a:pt x="78" y="188"/>
                    <a:pt x="84" y="187"/>
                    <a:pt x="89" y="183"/>
                  </a:cubicBezTo>
                  <a:cubicBezTo>
                    <a:pt x="152" y="164"/>
                    <a:pt x="196" y="114"/>
                    <a:pt x="215" y="51"/>
                  </a:cubicBezTo>
                  <a:cubicBezTo>
                    <a:pt x="233" y="14"/>
                    <a:pt x="206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6" name="Google Shape;1686;p15"/>
          <p:cNvGrpSpPr/>
          <p:nvPr/>
        </p:nvGrpSpPr>
        <p:grpSpPr>
          <a:xfrm>
            <a:off x="-332530" y="1988517"/>
            <a:ext cx="949028" cy="872514"/>
            <a:chOff x="6574875" y="3243250"/>
            <a:chExt cx="181050" cy="166450"/>
          </a:xfrm>
        </p:grpSpPr>
        <p:sp>
          <p:nvSpPr>
            <p:cNvPr id="1687" name="Google Shape;1687;p15"/>
            <p:cNvSpPr/>
            <p:nvPr/>
          </p:nvSpPr>
          <p:spPr>
            <a:xfrm>
              <a:off x="6574875" y="3355200"/>
              <a:ext cx="65150" cy="54500"/>
            </a:xfrm>
            <a:custGeom>
              <a:rect b="b" l="l" r="r" t="t"/>
              <a:pathLst>
                <a:path extrusionOk="0" h="2180" w="2606">
                  <a:moveTo>
                    <a:pt x="1663" y="0"/>
                  </a:moveTo>
                  <a:cubicBezTo>
                    <a:pt x="1142" y="0"/>
                    <a:pt x="157" y="121"/>
                    <a:pt x="51" y="605"/>
                  </a:cubicBezTo>
                  <a:cubicBezTo>
                    <a:pt x="1" y="851"/>
                    <a:pt x="184" y="1072"/>
                    <a:pt x="335" y="1249"/>
                  </a:cubicBezTo>
                  <a:cubicBezTo>
                    <a:pt x="556" y="1507"/>
                    <a:pt x="796" y="1759"/>
                    <a:pt x="1048" y="1999"/>
                  </a:cubicBezTo>
                  <a:cubicBezTo>
                    <a:pt x="1186" y="2127"/>
                    <a:pt x="1312" y="2180"/>
                    <a:pt x="1427" y="2180"/>
                  </a:cubicBezTo>
                  <a:cubicBezTo>
                    <a:pt x="1791" y="2180"/>
                    <a:pt x="2033" y="1640"/>
                    <a:pt x="2158" y="1280"/>
                  </a:cubicBezTo>
                  <a:cubicBezTo>
                    <a:pt x="2316" y="795"/>
                    <a:pt x="2606" y="57"/>
                    <a:pt x="1843" y="6"/>
                  </a:cubicBezTo>
                  <a:cubicBezTo>
                    <a:pt x="1793" y="2"/>
                    <a:pt x="1732" y="0"/>
                    <a:pt x="16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6632900" y="3299225"/>
              <a:ext cx="65000" cy="54500"/>
            </a:xfrm>
            <a:custGeom>
              <a:rect b="b" l="l" r="r" t="t"/>
              <a:pathLst>
                <a:path extrusionOk="0" h="2180" w="2600">
                  <a:moveTo>
                    <a:pt x="1662" y="0"/>
                  </a:moveTo>
                  <a:cubicBezTo>
                    <a:pt x="1141" y="0"/>
                    <a:pt x="152" y="121"/>
                    <a:pt x="51" y="605"/>
                  </a:cubicBezTo>
                  <a:cubicBezTo>
                    <a:pt x="1" y="851"/>
                    <a:pt x="184" y="1072"/>
                    <a:pt x="335" y="1249"/>
                  </a:cubicBezTo>
                  <a:cubicBezTo>
                    <a:pt x="556" y="1507"/>
                    <a:pt x="796" y="1760"/>
                    <a:pt x="1042" y="1999"/>
                  </a:cubicBezTo>
                  <a:cubicBezTo>
                    <a:pt x="1181" y="2127"/>
                    <a:pt x="1309" y="2180"/>
                    <a:pt x="1424" y="2180"/>
                  </a:cubicBezTo>
                  <a:cubicBezTo>
                    <a:pt x="1791" y="2180"/>
                    <a:pt x="2033" y="1640"/>
                    <a:pt x="2158" y="1280"/>
                  </a:cubicBezTo>
                  <a:cubicBezTo>
                    <a:pt x="2316" y="795"/>
                    <a:pt x="2599" y="57"/>
                    <a:pt x="1843" y="6"/>
                  </a:cubicBezTo>
                  <a:cubicBezTo>
                    <a:pt x="1793" y="2"/>
                    <a:pt x="1732" y="0"/>
                    <a:pt x="16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6690775" y="3243250"/>
              <a:ext cx="65150" cy="54500"/>
            </a:xfrm>
            <a:custGeom>
              <a:rect b="b" l="l" r="r" t="t"/>
              <a:pathLst>
                <a:path extrusionOk="0" h="2180" w="2606">
                  <a:moveTo>
                    <a:pt x="1662" y="0"/>
                  </a:moveTo>
                  <a:cubicBezTo>
                    <a:pt x="1142" y="0"/>
                    <a:pt x="158" y="121"/>
                    <a:pt x="57" y="605"/>
                  </a:cubicBezTo>
                  <a:cubicBezTo>
                    <a:pt x="1" y="851"/>
                    <a:pt x="183" y="1072"/>
                    <a:pt x="335" y="1249"/>
                  </a:cubicBezTo>
                  <a:cubicBezTo>
                    <a:pt x="562" y="1507"/>
                    <a:pt x="795" y="1760"/>
                    <a:pt x="1048" y="1999"/>
                  </a:cubicBezTo>
                  <a:cubicBezTo>
                    <a:pt x="1186" y="2127"/>
                    <a:pt x="1312" y="2180"/>
                    <a:pt x="1427" y="2180"/>
                  </a:cubicBezTo>
                  <a:cubicBezTo>
                    <a:pt x="1793" y="2180"/>
                    <a:pt x="2037" y="1640"/>
                    <a:pt x="2158" y="1280"/>
                  </a:cubicBezTo>
                  <a:cubicBezTo>
                    <a:pt x="2315" y="795"/>
                    <a:pt x="2605" y="57"/>
                    <a:pt x="1842" y="6"/>
                  </a:cubicBezTo>
                  <a:cubicBezTo>
                    <a:pt x="1793" y="3"/>
                    <a:pt x="1732" y="0"/>
                    <a:pt x="16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15"/>
            <p:cNvSpPr/>
            <p:nvPr/>
          </p:nvSpPr>
          <p:spPr>
            <a:xfrm>
              <a:off x="6730675" y="3253950"/>
              <a:ext cx="8375" cy="4300"/>
            </a:xfrm>
            <a:custGeom>
              <a:rect b="b" l="l" r="r" t="t"/>
              <a:pathLst>
                <a:path extrusionOk="0" h="172" w="335">
                  <a:moveTo>
                    <a:pt x="169" y="1"/>
                  </a:moveTo>
                  <a:cubicBezTo>
                    <a:pt x="146" y="1"/>
                    <a:pt x="123" y="5"/>
                    <a:pt x="101" y="13"/>
                  </a:cubicBezTo>
                  <a:cubicBezTo>
                    <a:pt x="51" y="26"/>
                    <a:pt x="0" y="76"/>
                    <a:pt x="51" y="127"/>
                  </a:cubicBezTo>
                  <a:cubicBezTo>
                    <a:pt x="84" y="156"/>
                    <a:pt x="128" y="171"/>
                    <a:pt x="172" y="171"/>
                  </a:cubicBezTo>
                  <a:cubicBezTo>
                    <a:pt x="195" y="171"/>
                    <a:pt x="218" y="167"/>
                    <a:pt x="240" y="158"/>
                  </a:cubicBezTo>
                  <a:cubicBezTo>
                    <a:pt x="284" y="140"/>
                    <a:pt x="334" y="95"/>
                    <a:pt x="290" y="45"/>
                  </a:cubicBezTo>
                  <a:cubicBezTo>
                    <a:pt x="257" y="16"/>
                    <a:pt x="213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15"/>
            <p:cNvSpPr/>
            <p:nvPr/>
          </p:nvSpPr>
          <p:spPr>
            <a:xfrm>
              <a:off x="6722000" y="3262100"/>
              <a:ext cx="8825" cy="4075"/>
            </a:xfrm>
            <a:custGeom>
              <a:rect b="b" l="l" r="r" t="t"/>
              <a:pathLst>
                <a:path extrusionOk="0" h="163" w="353">
                  <a:moveTo>
                    <a:pt x="210" y="1"/>
                  </a:moveTo>
                  <a:cubicBezTo>
                    <a:pt x="200" y="1"/>
                    <a:pt x="191" y="1"/>
                    <a:pt x="183" y="3"/>
                  </a:cubicBezTo>
                  <a:lnTo>
                    <a:pt x="145" y="3"/>
                  </a:lnTo>
                  <a:cubicBezTo>
                    <a:pt x="44" y="9"/>
                    <a:pt x="0" y="116"/>
                    <a:pt x="108" y="154"/>
                  </a:cubicBezTo>
                  <a:cubicBezTo>
                    <a:pt x="120" y="159"/>
                    <a:pt x="144" y="163"/>
                    <a:pt x="173" y="163"/>
                  </a:cubicBezTo>
                  <a:cubicBezTo>
                    <a:pt x="249" y="163"/>
                    <a:pt x="352" y="139"/>
                    <a:pt x="316" y="66"/>
                  </a:cubicBezTo>
                  <a:lnTo>
                    <a:pt x="303" y="41"/>
                  </a:lnTo>
                  <a:cubicBezTo>
                    <a:pt x="283" y="11"/>
                    <a:pt x="244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15"/>
            <p:cNvSpPr/>
            <p:nvPr/>
          </p:nvSpPr>
          <p:spPr>
            <a:xfrm>
              <a:off x="6720575" y="3254825"/>
              <a:ext cx="6800" cy="4125"/>
            </a:xfrm>
            <a:custGeom>
              <a:rect b="b" l="l" r="r" t="t"/>
              <a:pathLst>
                <a:path extrusionOk="0" h="165" w="272">
                  <a:moveTo>
                    <a:pt x="132" y="0"/>
                  </a:moveTo>
                  <a:cubicBezTo>
                    <a:pt x="83" y="0"/>
                    <a:pt x="35" y="18"/>
                    <a:pt x="19" y="54"/>
                  </a:cubicBezTo>
                  <a:cubicBezTo>
                    <a:pt x="19" y="54"/>
                    <a:pt x="19" y="60"/>
                    <a:pt x="19" y="67"/>
                  </a:cubicBezTo>
                  <a:cubicBezTo>
                    <a:pt x="1" y="111"/>
                    <a:pt x="38" y="136"/>
                    <a:pt x="70" y="149"/>
                  </a:cubicBezTo>
                  <a:cubicBezTo>
                    <a:pt x="64" y="146"/>
                    <a:pt x="60" y="145"/>
                    <a:pt x="59" y="145"/>
                  </a:cubicBezTo>
                  <a:lnTo>
                    <a:pt x="59" y="145"/>
                  </a:lnTo>
                  <a:cubicBezTo>
                    <a:pt x="55" y="145"/>
                    <a:pt x="85" y="161"/>
                    <a:pt x="95" y="161"/>
                  </a:cubicBezTo>
                  <a:cubicBezTo>
                    <a:pt x="104" y="163"/>
                    <a:pt x="112" y="164"/>
                    <a:pt x="120" y="164"/>
                  </a:cubicBezTo>
                  <a:cubicBezTo>
                    <a:pt x="137" y="164"/>
                    <a:pt x="154" y="161"/>
                    <a:pt x="171" y="161"/>
                  </a:cubicBezTo>
                  <a:cubicBezTo>
                    <a:pt x="209" y="155"/>
                    <a:pt x="272" y="123"/>
                    <a:pt x="253" y="67"/>
                  </a:cubicBezTo>
                  <a:lnTo>
                    <a:pt x="253" y="60"/>
                  </a:lnTo>
                  <a:cubicBezTo>
                    <a:pt x="240" y="21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15"/>
            <p:cNvSpPr/>
            <p:nvPr/>
          </p:nvSpPr>
          <p:spPr>
            <a:xfrm>
              <a:off x="6666025" y="3323300"/>
              <a:ext cx="11300" cy="4675"/>
            </a:xfrm>
            <a:custGeom>
              <a:rect b="b" l="l" r="r" t="t"/>
              <a:pathLst>
                <a:path extrusionOk="0" h="187" w="452">
                  <a:moveTo>
                    <a:pt x="206" y="1"/>
                  </a:moveTo>
                  <a:cubicBezTo>
                    <a:pt x="172" y="1"/>
                    <a:pt x="138" y="9"/>
                    <a:pt x="108" y="27"/>
                  </a:cubicBezTo>
                  <a:cubicBezTo>
                    <a:pt x="0" y="90"/>
                    <a:pt x="95" y="166"/>
                    <a:pt x="171" y="185"/>
                  </a:cubicBezTo>
                  <a:lnTo>
                    <a:pt x="183" y="185"/>
                  </a:lnTo>
                  <a:cubicBezTo>
                    <a:pt x="189" y="186"/>
                    <a:pt x="195" y="186"/>
                    <a:pt x="203" y="186"/>
                  </a:cubicBezTo>
                  <a:cubicBezTo>
                    <a:pt x="279" y="186"/>
                    <a:pt x="451" y="133"/>
                    <a:pt x="360" y="59"/>
                  </a:cubicBezTo>
                  <a:lnTo>
                    <a:pt x="347" y="52"/>
                  </a:lnTo>
                  <a:cubicBezTo>
                    <a:pt x="306" y="19"/>
                    <a:pt x="256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15"/>
            <p:cNvSpPr/>
            <p:nvPr/>
          </p:nvSpPr>
          <p:spPr>
            <a:xfrm>
              <a:off x="6663975" y="3334325"/>
              <a:ext cx="8525" cy="4325"/>
            </a:xfrm>
            <a:custGeom>
              <a:rect b="b" l="l" r="r" t="t"/>
              <a:pathLst>
                <a:path extrusionOk="0" h="173" w="341">
                  <a:moveTo>
                    <a:pt x="161" y="0"/>
                  </a:moveTo>
                  <a:cubicBezTo>
                    <a:pt x="140" y="0"/>
                    <a:pt x="120" y="3"/>
                    <a:pt x="101" y="9"/>
                  </a:cubicBezTo>
                  <a:cubicBezTo>
                    <a:pt x="51" y="28"/>
                    <a:pt x="0" y="78"/>
                    <a:pt x="51" y="128"/>
                  </a:cubicBezTo>
                  <a:cubicBezTo>
                    <a:pt x="84" y="157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0" y="147"/>
                    <a:pt x="341" y="97"/>
                    <a:pt x="297" y="46"/>
                  </a:cubicBezTo>
                  <a:cubicBezTo>
                    <a:pt x="257" y="16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6656400" y="3330150"/>
              <a:ext cx="9025" cy="4675"/>
            </a:xfrm>
            <a:custGeom>
              <a:rect b="b" l="l" r="r" t="t"/>
              <a:pathLst>
                <a:path extrusionOk="0" h="187" w="361">
                  <a:moveTo>
                    <a:pt x="173" y="0"/>
                  </a:moveTo>
                  <a:cubicBezTo>
                    <a:pt x="151" y="0"/>
                    <a:pt x="129" y="4"/>
                    <a:pt x="108" y="12"/>
                  </a:cubicBezTo>
                  <a:cubicBezTo>
                    <a:pt x="57" y="31"/>
                    <a:pt x="1" y="87"/>
                    <a:pt x="51" y="138"/>
                  </a:cubicBezTo>
                  <a:cubicBezTo>
                    <a:pt x="90" y="168"/>
                    <a:pt x="139" y="187"/>
                    <a:pt x="188" y="187"/>
                  </a:cubicBezTo>
                  <a:cubicBezTo>
                    <a:pt x="210" y="187"/>
                    <a:pt x="232" y="183"/>
                    <a:pt x="253" y="176"/>
                  </a:cubicBezTo>
                  <a:cubicBezTo>
                    <a:pt x="303" y="157"/>
                    <a:pt x="360" y="100"/>
                    <a:pt x="310" y="49"/>
                  </a:cubicBezTo>
                  <a:cubicBezTo>
                    <a:pt x="270" y="19"/>
                    <a:pt x="222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15"/>
            <p:cNvSpPr/>
            <p:nvPr/>
          </p:nvSpPr>
          <p:spPr>
            <a:xfrm>
              <a:off x="6671225" y="3312150"/>
              <a:ext cx="9950" cy="5425"/>
            </a:xfrm>
            <a:custGeom>
              <a:rect b="b" l="l" r="r" t="t"/>
              <a:pathLst>
                <a:path extrusionOk="0" h="217" w="398">
                  <a:moveTo>
                    <a:pt x="221" y="0"/>
                  </a:moveTo>
                  <a:cubicBezTo>
                    <a:pt x="164" y="0"/>
                    <a:pt x="0" y="38"/>
                    <a:pt x="57" y="126"/>
                  </a:cubicBezTo>
                  <a:lnTo>
                    <a:pt x="57" y="139"/>
                  </a:lnTo>
                  <a:cubicBezTo>
                    <a:pt x="79" y="189"/>
                    <a:pt x="161" y="217"/>
                    <a:pt x="239" y="217"/>
                  </a:cubicBezTo>
                  <a:cubicBezTo>
                    <a:pt x="319" y="217"/>
                    <a:pt x="395" y="187"/>
                    <a:pt x="398" y="120"/>
                  </a:cubicBezTo>
                  <a:lnTo>
                    <a:pt x="398" y="107"/>
                  </a:lnTo>
                  <a:cubicBezTo>
                    <a:pt x="398" y="25"/>
                    <a:pt x="284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15"/>
            <p:cNvSpPr/>
            <p:nvPr/>
          </p:nvSpPr>
          <p:spPr>
            <a:xfrm>
              <a:off x="6613525" y="3363325"/>
              <a:ext cx="6925" cy="3450"/>
            </a:xfrm>
            <a:custGeom>
              <a:rect b="b" l="l" r="r" t="t"/>
              <a:pathLst>
                <a:path extrusionOk="0" h="138" w="277">
                  <a:moveTo>
                    <a:pt x="170" y="1"/>
                  </a:moveTo>
                  <a:cubicBezTo>
                    <a:pt x="161" y="1"/>
                    <a:pt x="152" y="1"/>
                    <a:pt x="145" y="3"/>
                  </a:cubicBezTo>
                  <a:lnTo>
                    <a:pt x="120" y="9"/>
                  </a:lnTo>
                  <a:cubicBezTo>
                    <a:pt x="44" y="22"/>
                    <a:pt x="0" y="97"/>
                    <a:pt x="95" y="129"/>
                  </a:cubicBezTo>
                  <a:cubicBezTo>
                    <a:pt x="109" y="134"/>
                    <a:pt x="132" y="138"/>
                    <a:pt x="155" y="138"/>
                  </a:cubicBezTo>
                  <a:cubicBezTo>
                    <a:pt x="212" y="138"/>
                    <a:pt x="277" y="118"/>
                    <a:pt x="259" y="60"/>
                  </a:cubicBezTo>
                  <a:cubicBezTo>
                    <a:pt x="259" y="53"/>
                    <a:pt x="259" y="47"/>
                    <a:pt x="252" y="41"/>
                  </a:cubicBezTo>
                  <a:cubicBezTo>
                    <a:pt x="247" y="11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6605475" y="3373725"/>
              <a:ext cx="9950" cy="5050"/>
            </a:xfrm>
            <a:custGeom>
              <a:rect b="b" l="l" r="r" t="t"/>
              <a:pathLst>
                <a:path extrusionOk="0" h="202" w="398">
                  <a:moveTo>
                    <a:pt x="199" y="0"/>
                  </a:moveTo>
                  <a:cubicBezTo>
                    <a:pt x="172" y="0"/>
                    <a:pt x="146" y="5"/>
                    <a:pt x="120" y="16"/>
                  </a:cubicBezTo>
                  <a:cubicBezTo>
                    <a:pt x="64" y="35"/>
                    <a:pt x="0" y="91"/>
                    <a:pt x="57" y="148"/>
                  </a:cubicBezTo>
                  <a:cubicBezTo>
                    <a:pt x="99" y="182"/>
                    <a:pt x="153" y="201"/>
                    <a:pt x="206" y="201"/>
                  </a:cubicBezTo>
                  <a:cubicBezTo>
                    <a:pt x="232" y="201"/>
                    <a:pt x="259" y="196"/>
                    <a:pt x="284" y="186"/>
                  </a:cubicBezTo>
                  <a:cubicBezTo>
                    <a:pt x="341" y="167"/>
                    <a:pt x="398" y="110"/>
                    <a:pt x="347" y="54"/>
                  </a:cubicBezTo>
                  <a:cubicBezTo>
                    <a:pt x="305" y="20"/>
                    <a:pt x="252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15"/>
            <p:cNvSpPr/>
            <p:nvPr/>
          </p:nvSpPr>
          <p:spPr>
            <a:xfrm>
              <a:off x="6614175" y="3373050"/>
              <a:ext cx="7850" cy="3175"/>
            </a:xfrm>
            <a:custGeom>
              <a:rect b="b" l="l" r="r" t="t"/>
              <a:pathLst>
                <a:path extrusionOk="0" h="127" w="314">
                  <a:moveTo>
                    <a:pt x="162" y="0"/>
                  </a:moveTo>
                  <a:cubicBezTo>
                    <a:pt x="83" y="0"/>
                    <a:pt x="1" y="40"/>
                    <a:pt x="56" y="99"/>
                  </a:cubicBezTo>
                  <a:cubicBezTo>
                    <a:pt x="77" y="118"/>
                    <a:pt x="114" y="126"/>
                    <a:pt x="152" y="126"/>
                  </a:cubicBezTo>
                  <a:cubicBezTo>
                    <a:pt x="231" y="126"/>
                    <a:pt x="313" y="90"/>
                    <a:pt x="258" y="30"/>
                  </a:cubicBezTo>
                  <a:cubicBezTo>
                    <a:pt x="237" y="10"/>
                    <a:pt x="200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15"/>
            <p:cNvSpPr/>
            <p:nvPr/>
          </p:nvSpPr>
          <p:spPr>
            <a:xfrm>
              <a:off x="6599900" y="3364900"/>
              <a:ext cx="7975" cy="4075"/>
            </a:xfrm>
            <a:custGeom>
              <a:rect b="b" l="l" r="r" t="t"/>
              <a:pathLst>
                <a:path extrusionOk="0" h="163" w="319">
                  <a:moveTo>
                    <a:pt x="155" y="1"/>
                  </a:moveTo>
                  <a:cubicBezTo>
                    <a:pt x="86" y="1"/>
                    <a:pt x="0" y="24"/>
                    <a:pt x="28" y="97"/>
                  </a:cubicBezTo>
                  <a:cubicBezTo>
                    <a:pt x="34" y="116"/>
                    <a:pt x="47" y="135"/>
                    <a:pt x="72" y="148"/>
                  </a:cubicBezTo>
                  <a:cubicBezTo>
                    <a:pt x="91" y="157"/>
                    <a:pt x="113" y="162"/>
                    <a:pt x="136" y="162"/>
                  </a:cubicBezTo>
                  <a:cubicBezTo>
                    <a:pt x="159" y="162"/>
                    <a:pt x="182" y="157"/>
                    <a:pt x="205" y="148"/>
                  </a:cubicBezTo>
                  <a:cubicBezTo>
                    <a:pt x="280" y="129"/>
                    <a:pt x="318" y="47"/>
                    <a:pt x="217" y="9"/>
                  </a:cubicBezTo>
                  <a:cubicBezTo>
                    <a:pt x="203" y="4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6592225" y="3377200"/>
              <a:ext cx="9650" cy="5275"/>
            </a:xfrm>
            <a:custGeom>
              <a:rect b="b" l="l" r="r" t="t"/>
              <a:pathLst>
                <a:path extrusionOk="0" h="211" w="386">
                  <a:moveTo>
                    <a:pt x="205" y="1"/>
                  </a:moveTo>
                  <a:cubicBezTo>
                    <a:pt x="147" y="1"/>
                    <a:pt x="71" y="16"/>
                    <a:pt x="45" y="72"/>
                  </a:cubicBezTo>
                  <a:cubicBezTo>
                    <a:pt x="1" y="167"/>
                    <a:pt x="146" y="205"/>
                    <a:pt x="209" y="211"/>
                  </a:cubicBezTo>
                  <a:cubicBezTo>
                    <a:pt x="272" y="211"/>
                    <a:pt x="379" y="186"/>
                    <a:pt x="385" y="110"/>
                  </a:cubicBezTo>
                  <a:cubicBezTo>
                    <a:pt x="385" y="41"/>
                    <a:pt x="297" y="3"/>
                    <a:pt x="240" y="3"/>
                  </a:cubicBezTo>
                  <a:cubicBezTo>
                    <a:pt x="230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">
  <p:cSld name="CUSTOM_15">
    <p:spTree>
      <p:nvGrpSpPr>
        <p:cNvPr id="1702" name="Shape 1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" name="Google Shape;1703;p16"/>
          <p:cNvSpPr txBox="1"/>
          <p:nvPr>
            <p:ph idx="1" type="subTitle"/>
          </p:nvPr>
        </p:nvSpPr>
        <p:spPr>
          <a:xfrm>
            <a:off x="937850" y="2716000"/>
            <a:ext cx="1672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04" name="Google Shape;1704;p16"/>
          <p:cNvSpPr txBox="1"/>
          <p:nvPr>
            <p:ph idx="2" type="subTitle"/>
          </p:nvPr>
        </p:nvSpPr>
        <p:spPr>
          <a:xfrm>
            <a:off x="3663000" y="2716000"/>
            <a:ext cx="1818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05" name="Google Shape;1705;p16"/>
          <p:cNvSpPr txBox="1"/>
          <p:nvPr>
            <p:ph type="ctrTitle"/>
          </p:nvPr>
        </p:nvSpPr>
        <p:spPr>
          <a:xfrm>
            <a:off x="1178453" y="2242075"/>
            <a:ext cx="1205400" cy="3849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06" name="Google Shape;1706;p16"/>
          <p:cNvSpPr txBox="1"/>
          <p:nvPr>
            <p:ph idx="3" type="ctrTitle"/>
          </p:nvPr>
        </p:nvSpPr>
        <p:spPr>
          <a:xfrm>
            <a:off x="3976165" y="2242075"/>
            <a:ext cx="1205400" cy="3849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07" name="Google Shape;1707;p16"/>
          <p:cNvSpPr txBox="1"/>
          <p:nvPr>
            <p:ph idx="4" type="subTitle"/>
          </p:nvPr>
        </p:nvSpPr>
        <p:spPr>
          <a:xfrm>
            <a:off x="6460750" y="2716000"/>
            <a:ext cx="1818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08" name="Google Shape;1708;p16"/>
          <p:cNvSpPr txBox="1"/>
          <p:nvPr>
            <p:ph idx="5" type="ctrTitle"/>
          </p:nvPr>
        </p:nvSpPr>
        <p:spPr>
          <a:xfrm>
            <a:off x="6773915" y="2242075"/>
            <a:ext cx="1205400" cy="3849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09" name="Google Shape;1709;p16"/>
          <p:cNvSpPr txBox="1"/>
          <p:nvPr>
            <p:ph idx="6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1710" name="Google Shape;1710;p16"/>
          <p:cNvGrpSpPr/>
          <p:nvPr/>
        </p:nvGrpSpPr>
        <p:grpSpPr>
          <a:xfrm>
            <a:off x="8511329" y="94466"/>
            <a:ext cx="976182" cy="756984"/>
            <a:chOff x="1982250" y="2295975"/>
            <a:chExt cx="334825" cy="259650"/>
          </a:xfrm>
        </p:grpSpPr>
        <p:sp>
          <p:nvSpPr>
            <p:cNvPr id="1711" name="Google Shape;1711;p16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16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16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16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6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16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16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16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16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16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6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16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6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16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0" name="Google Shape;1730;p16"/>
          <p:cNvGrpSpPr/>
          <p:nvPr/>
        </p:nvGrpSpPr>
        <p:grpSpPr>
          <a:xfrm>
            <a:off x="8511329" y="396970"/>
            <a:ext cx="484453" cy="1239321"/>
            <a:chOff x="2508475" y="2379100"/>
            <a:chExt cx="147125" cy="376350"/>
          </a:xfrm>
        </p:grpSpPr>
        <p:sp>
          <p:nvSpPr>
            <p:cNvPr id="1731" name="Google Shape;1731;p16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16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6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16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6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16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16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6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16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16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6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16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6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16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16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6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16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16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6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16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16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6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57" name="Google Shape;1757;p16"/>
          <p:cNvGrpSpPr/>
          <p:nvPr/>
        </p:nvGrpSpPr>
        <p:grpSpPr>
          <a:xfrm>
            <a:off x="-182466" y="3995885"/>
            <a:ext cx="858848" cy="666725"/>
            <a:chOff x="1145300" y="2753225"/>
            <a:chExt cx="173375" cy="134575"/>
          </a:xfrm>
        </p:grpSpPr>
        <p:sp>
          <p:nvSpPr>
            <p:cNvPr id="1758" name="Google Shape;1758;p16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6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16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16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6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16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16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16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6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16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16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6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16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16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6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4" name="Google Shape;1774;p16"/>
          <p:cNvSpPr/>
          <p:nvPr/>
        </p:nvSpPr>
        <p:spPr>
          <a:xfrm rot="5400000">
            <a:off x="191915" y="4292819"/>
            <a:ext cx="484450" cy="41932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5" name="Google Shape;1775;p16"/>
          <p:cNvGrpSpPr/>
          <p:nvPr/>
        </p:nvGrpSpPr>
        <p:grpSpPr>
          <a:xfrm>
            <a:off x="579704" y="4744699"/>
            <a:ext cx="280573" cy="265806"/>
            <a:chOff x="484075" y="3026900"/>
            <a:chExt cx="161975" cy="153450"/>
          </a:xfrm>
        </p:grpSpPr>
        <p:sp>
          <p:nvSpPr>
            <p:cNvPr id="1776" name="Google Shape;1776;p16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16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16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16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16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1">
  <p:cSld name="CUSTOM_15_2">
    <p:spTree>
      <p:nvGrpSpPr>
        <p:cNvPr id="1783" name="Shape 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4" name="Google Shape;1784;p17"/>
          <p:cNvSpPr txBox="1"/>
          <p:nvPr>
            <p:ph idx="1" type="subTitle"/>
          </p:nvPr>
        </p:nvSpPr>
        <p:spPr>
          <a:xfrm>
            <a:off x="1157875" y="2128275"/>
            <a:ext cx="18180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85" name="Google Shape;1785;p17"/>
          <p:cNvSpPr txBox="1"/>
          <p:nvPr>
            <p:ph idx="2" type="subTitle"/>
          </p:nvPr>
        </p:nvSpPr>
        <p:spPr>
          <a:xfrm>
            <a:off x="3533780" y="2128275"/>
            <a:ext cx="20763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86" name="Google Shape;1786;p17"/>
          <p:cNvSpPr txBox="1"/>
          <p:nvPr>
            <p:ph type="ctrTitle"/>
          </p:nvPr>
        </p:nvSpPr>
        <p:spPr>
          <a:xfrm>
            <a:off x="757217" y="4183986"/>
            <a:ext cx="2619300" cy="384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87" name="Google Shape;1787;p17"/>
          <p:cNvSpPr txBox="1"/>
          <p:nvPr>
            <p:ph idx="3" type="ctrTitle"/>
          </p:nvPr>
        </p:nvSpPr>
        <p:spPr>
          <a:xfrm>
            <a:off x="3269217" y="4183986"/>
            <a:ext cx="2619300" cy="384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88" name="Google Shape;1788;p17"/>
          <p:cNvSpPr txBox="1"/>
          <p:nvPr>
            <p:ph idx="4" type="subTitle"/>
          </p:nvPr>
        </p:nvSpPr>
        <p:spPr>
          <a:xfrm>
            <a:off x="6119367" y="2128275"/>
            <a:ext cx="19155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789" name="Google Shape;1789;p17"/>
          <p:cNvSpPr txBox="1"/>
          <p:nvPr>
            <p:ph idx="5" type="ctrTitle"/>
          </p:nvPr>
        </p:nvSpPr>
        <p:spPr>
          <a:xfrm>
            <a:off x="5767467" y="4183986"/>
            <a:ext cx="2619300" cy="3849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790" name="Google Shape;1790;p17"/>
          <p:cNvSpPr txBox="1"/>
          <p:nvPr>
            <p:ph idx="6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791" name="Google Shape;1791;p17"/>
          <p:cNvSpPr/>
          <p:nvPr/>
        </p:nvSpPr>
        <p:spPr>
          <a:xfrm>
            <a:off x="215834" y="4279686"/>
            <a:ext cx="357136" cy="1038411"/>
          </a:xfrm>
          <a:custGeom>
            <a:rect b="b" l="l" r="r" t="t"/>
            <a:pathLst>
              <a:path extrusionOk="0" h="23979" w="8247">
                <a:moveTo>
                  <a:pt x="7730" y="1"/>
                </a:moveTo>
                <a:cubicBezTo>
                  <a:pt x="7629" y="1"/>
                  <a:pt x="7513" y="29"/>
                  <a:pt x="7392" y="95"/>
                </a:cubicBezTo>
                <a:cubicBezTo>
                  <a:pt x="7291" y="132"/>
                  <a:pt x="7197" y="189"/>
                  <a:pt x="7115" y="259"/>
                </a:cubicBezTo>
                <a:cubicBezTo>
                  <a:pt x="6459" y="795"/>
                  <a:pt x="5809" y="1337"/>
                  <a:pt x="5153" y="1873"/>
                </a:cubicBezTo>
                <a:cubicBezTo>
                  <a:pt x="4970" y="2018"/>
                  <a:pt x="4794" y="2163"/>
                  <a:pt x="4617" y="2308"/>
                </a:cubicBezTo>
                <a:cubicBezTo>
                  <a:pt x="4182" y="2655"/>
                  <a:pt x="3741" y="3008"/>
                  <a:pt x="3305" y="3355"/>
                </a:cubicBezTo>
                <a:cubicBezTo>
                  <a:pt x="3242" y="3406"/>
                  <a:pt x="3179" y="3463"/>
                  <a:pt x="3122" y="3513"/>
                </a:cubicBezTo>
                <a:cubicBezTo>
                  <a:pt x="2189" y="4270"/>
                  <a:pt x="1249" y="5027"/>
                  <a:pt x="322" y="5783"/>
                </a:cubicBezTo>
                <a:cubicBezTo>
                  <a:pt x="297" y="5802"/>
                  <a:pt x="284" y="5815"/>
                  <a:pt x="265" y="5834"/>
                </a:cubicBezTo>
                <a:cubicBezTo>
                  <a:pt x="183" y="5872"/>
                  <a:pt x="120" y="5941"/>
                  <a:pt x="108" y="6036"/>
                </a:cubicBezTo>
                <a:cubicBezTo>
                  <a:pt x="7" y="6244"/>
                  <a:pt x="114" y="6414"/>
                  <a:pt x="316" y="6458"/>
                </a:cubicBezTo>
                <a:cubicBezTo>
                  <a:pt x="328" y="6465"/>
                  <a:pt x="335" y="6471"/>
                  <a:pt x="347" y="6484"/>
                </a:cubicBezTo>
                <a:cubicBezTo>
                  <a:pt x="1754" y="7657"/>
                  <a:pt x="3167" y="8817"/>
                  <a:pt x="4598" y="9971"/>
                </a:cubicBezTo>
                <a:cubicBezTo>
                  <a:pt x="4939" y="10255"/>
                  <a:pt x="5286" y="10539"/>
                  <a:pt x="5633" y="10823"/>
                </a:cubicBezTo>
                <a:cubicBezTo>
                  <a:pt x="6099" y="11214"/>
                  <a:pt x="6566" y="11598"/>
                  <a:pt x="7039" y="11983"/>
                </a:cubicBezTo>
                <a:cubicBezTo>
                  <a:pt x="6415" y="12500"/>
                  <a:pt x="5784" y="13024"/>
                  <a:pt x="5153" y="13541"/>
                </a:cubicBezTo>
                <a:cubicBezTo>
                  <a:pt x="4977" y="13680"/>
                  <a:pt x="4794" y="13825"/>
                  <a:pt x="4617" y="13970"/>
                </a:cubicBezTo>
                <a:lnTo>
                  <a:pt x="3305" y="15017"/>
                </a:lnTo>
                <a:cubicBezTo>
                  <a:pt x="3242" y="15067"/>
                  <a:pt x="3186" y="15124"/>
                  <a:pt x="3129" y="15174"/>
                </a:cubicBezTo>
                <a:cubicBezTo>
                  <a:pt x="2189" y="15931"/>
                  <a:pt x="1249" y="16688"/>
                  <a:pt x="316" y="17445"/>
                </a:cubicBezTo>
                <a:cubicBezTo>
                  <a:pt x="297" y="17458"/>
                  <a:pt x="278" y="17477"/>
                  <a:pt x="265" y="17495"/>
                </a:cubicBezTo>
                <a:cubicBezTo>
                  <a:pt x="177" y="17527"/>
                  <a:pt x="120" y="17603"/>
                  <a:pt x="108" y="17691"/>
                </a:cubicBezTo>
                <a:cubicBezTo>
                  <a:pt x="1" y="17905"/>
                  <a:pt x="114" y="18076"/>
                  <a:pt x="316" y="18114"/>
                </a:cubicBezTo>
                <a:cubicBezTo>
                  <a:pt x="328" y="18126"/>
                  <a:pt x="335" y="18132"/>
                  <a:pt x="347" y="18145"/>
                </a:cubicBezTo>
                <a:cubicBezTo>
                  <a:pt x="1748" y="19318"/>
                  <a:pt x="3167" y="20479"/>
                  <a:pt x="4592" y="21633"/>
                </a:cubicBezTo>
                <a:cubicBezTo>
                  <a:pt x="4939" y="21917"/>
                  <a:pt x="5279" y="22200"/>
                  <a:pt x="5626" y="22484"/>
                </a:cubicBezTo>
                <a:cubicBezTo>
                  <a:pt x="6150" y="22913"/>
                  <a:pt x="6673" y="23348"/>
                  <a:pt x="7203" y="23777"/>
                </a:cubicBezTo>
                <a:cubicBezTo>
                  <a:pt x="7378" y="23920"/>
                  <a:pt x="7553" y="23979"/>
                  <a:pt x="7696" y="23979"/>
                </a:cubicBezTo>
                <a:cubicBezTo>
                  <a:pt x="7998" y="23979"/>
                  <a:pt x="8166" y="23719"/>
                  <a:pt x="7922" y="23424"/>
                </a:cubicBezTo>
                <a:cubicBezTo>
                  <a:pt x="7872" y="23336"/>
                  <a:pt x="7802" y="23260"/>
                  <a:pt x="7727" y="23197"/>
                </a:cubicBezTo>
                <a:cubicBezTo>
                  <a:pt x="7058" y="22667"/>
                  <a:pt x="6396" y="22131"/>
                  <a:pt x="5740" y="21601"/>
                </a:cubicBezTo>
                <a:cubicBezTo>
                  <a:pt x="5563" y="21456"/>
                  <a:pt x="5380" y="21311"/>
                  <a:pt x="5204" y="21160"/>
                </a:cubicBezTo>
                <a:lnTo>
                  <a:pt x="3917" y="20107"/>
                </a:lnTo>
                <a:cubicBezTo>
                  <a:pt x="3854" y="20050"/>
                  <a:pt x="3791" y="19999"/>
                  <a:pt x="3722" y="19955"/>
                </a:cubicBezTo>
                <a:cubicBezTo>
                  <a:pt x="2845" y="19230"/>
                  <a:pt x="1962" y="18511"/>
                  <a:pt x="1085" y="17792"/>
                </a:cubicBezTo>
                <a:cubicBezTo>
                  <a:pt x="2467" y="16694"/>
                  <a:pt x="3835" y="15584"/>
                  <a:pt x="5191" y="14474"/>
                </a:cubicBezTo>
                <a:cubicBezTo>
                  <a:pt x="5544" y="14191"/>
                  <a:pt x="5891" y="13913"/>
                  <a:pt x="6238" y="13629"/>
                </a:cubicBezTo>
                <a:cubicBezTo>
                  <a:pt x="6768" y="13207"/>
                  <a:pt x="7298" y="12778"/>
                  <a:pt x="7821" y="12349"/>
                </a:cubicBezTo>
                <a:cubicBezTo>
                  <a:pt x="7859" y="12324"/>
                  <a:pt x="7891" y="12292"/>
                  <a:pt x="7922" y="12261"/>
                </a:cubicBezTo>
                <a:cubicBezTo>
                  <a:pt x="7973" y="12223"/>
                  <a:pt x="8010" y="12172"/>
                  <a:pt x="8029" y="12116"/>
                </a:cubicBezTo>
                <a:cubicBezTo>
                  <a:pt x="8137" y="11914"/>
                  <a:pt x="8048" y="11744"/>
                  <a:pt x="7872" y="11687"/>
                </a:cubicBezTo>
                <a:cubicBezTo>
                  <a:pt x="7827" y="11630"/>
                  <a:pt x="7777" y="11586"/>
                  <a:pt x="7727" y="11542"/>
                </a:cubicBezTo>
                <a:cubicBezTo>
                  <a:pt x="7064" y="11012"/>
                  <a:pt x="6402" y="10476"/>
                  <a:pt x="5740" y="9946"/>
                </a:cubicBezTo>
                <a:cubicBezTo>
                  <a:pt x="5563" y="9795"/>
                  <a:pt x="5387" y="9650"/>
                  <a:pt x="5210" y="9505"/>
                </a:cubicBezTo>
                <a:lnTo>
                  <a:pt x="3917" y="8439"/>
                </a:lnTo>
                <a:cubicBezTo>
                  <a:pt x="3854" y="8382"/>
                  <a:pt x="3791" y="8338"/>
                  <a:pt x="3722" y="8287"/>
                </a:cubicBezTo>
                <a:cubicBezTo>
                  <a:pt x="2845" y="7562"/>
                  <a:pt x="1962" y="6843"/>
                  <a:pt x="1085" y="6124"/>
                </a:cubicBezTo>
                <a:cubicBezTo>
                  <a:pt x="2467" y="5027"/>
                  <a:pt x="3835" y="3923"/>
                  <a:pt x="5191" y="2807"/>
                </a:cubicBezTo>
                <a:cubicBezTo>
                  <a:pt x="5544" y="2523"/>
                  <a:pt x="5891" y="2245"/>
                  <a:pt x="6238" y="1961"/>
                </a:cubicBezTo>
                <a:cubicBezTo>
                  <a:pt x="6768" y="1539"/>
                  <a:pt x="7298" y="1110"/>
                  <a:pt x="7821" y="681"/>
                </a:cubicBezTo>
                <a:cubicBezTo>
                  <a:pt x="8246" y="339"/>
                  <a:pt x="8077" y="1"/>
                  <a:pt x="77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92" name="Google Shape;1792;p17"/>
          <p:cNvGrpSpPr/>
          <p:nvPr/>
        </p:nvGrpSpPr>
        <p:grpSpPr>
          <a:xfrm>
            <a:off x="8801756" y="576328"/>
            <a:ext cx="461352" cy="1000872"/>
            <a:chOff x="6681475" y="2709025"/>
            <a:chExt cx="120950" cy="262400"/>
          </a:xfrm>
        </p:grpSpPr>
        <p:sp>
          <p:nvSpPr>
            <p:cNvPr id="1793" name="Google Shape;1793;p17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7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17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17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7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17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17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17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17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17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7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7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7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7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7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7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7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7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7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7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13" name="Google Shape;1813;p17"/>
          <p:cNvSpPr/>
          <p:nvPr/>
        </p:nvSpPr>
        <p:spPr>
          <a:xfrm>
            <a:off x="8476861" y="872342"/>
            <a:ext cx="543569" cy="470502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4" name="Google Shape;1814;p17"/>
          <p:cNvGrpSpPr/>
          <p:nvPr/>
        </p:nvGrpSpPr>
        <p:grpSpPr>
          <a:xfrm>
            <a:off x="-200790" y="4163337"/>
            <a:ext cx="702984" cy="545729"/>
            <a:chOff x="1145300" y="2753225"/>
            <a:chExt cx="173375" cy="134575"/>
          </a:xfrm>
        </p:grpSpPr>
        <p:sp>
          <p:nvSpPr>
            <p:cNvPr id="1815" name="Google Shape;1815;p17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7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7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7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7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7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7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7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7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7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7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7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7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7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17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17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four columns ">
  <p:cSld name="CUSTOM_2">
    <p:spTree>
      <p:nvGrpSpPr>
        <p:cNvPr id="183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18"/>
          <p:cNvSpPr txBox="1"/>
          <p:nvPr>
            <p:ph type="ctrTitle"/>
          </p:nvPr>
        </p:nvSpPr>
        <p:spPr>
          <a:xfrm flipH="1">
            <a:off x="5193794" y="3069829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833" name="Google Shape;1833;p18"/>
          <p:cNvSpPr txBox="1"/>
          <p:nvPr>
            <p:ph idx="1" type="subTitle"/>
          </p:nvPr>
        </p:nvSpPr>
        <p:spPr>
          <a:xfrm flipH="1">
            <a:off x="4939094" y="3488561"/>
            <a:ext cx="1815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834" name="Google Shape;1834;p18"/>
          <p:cNvSpPr txBox="1"/>
          <p:nvPr>
            <p:ph idx="2" type="ctrTitle"/>
          </p:nvPr>
        </p:nvSpPr>
        <p:spPr>
          <a:xfrm flipH="1">
            <a:off x="5193794" y="1346399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835" name="Google Shape;1835;p18"/>
          <p:cNvSpPr txBox="1"/>
          <p:nvPr>
            <p:ph idx="3" type="subTitle"/>
          </p:nvPr>
        </p:nvSpPr>
        <p:spPr>
          <a:xfrm flipH="1">
            <a:off x="5095400" y="1765125"/>
            <a:ext cx="16590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836" name="Google Shape;1836;p18"/>
          <p:cNvSpPr txBox="1"/>
          <p:nvPr>
            <p:ph idx="4" type="ctrTitle"/>
          </p:nvPr>
        </p:nvSpPr>
        <p:spPr>
          <a:xfrm flipH="1">
            <a:off x="2389601" y="3068283"/>
            <a:ext cx="15606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837" name="Google Shape;1837;p18"/>
          <p:cNvSpPr txBox="1"/>
          <p:nvPr>
            <p:ph idx="5" type="subTitle"/>
          </p:nvPr>
        </p:nvSpPr>
        <p:spPr>
          <a:xfrm flipH="1">
            <a:off x="2389575" y="3487000"/>
            <a:ext cx="1740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838" name="Google Shape;1838;p18"/>
          <p:cNvSpPr txBox="1"/>
          <p:nvPr>
            <p:ph idx="6" type="ctrTitle"/>
          </p:nvPr>
        </p:nvSpPr>
        <p:spPr>
          <a:xfrm flipH="1">
            <a:off x="2389601" y="1348918"/>
            <a:ext cx="1815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839" name="Google Shape;1839;p18"/>
          <p:cNvSpPr txBox="1"/>
          <p:nvPr>
            <p:ph idx="7" type="subTitle"/>
          </p:nvPr>
        </p:nvSpPr>
        <p:spPr>
          <a:xfrm flipH="1">
            <a:off x="2389600" y="1767650"/>
            <a:ext cx="15606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840" name="Google Shape;1840;p18"/>
          <p:cNvSpPr txBox="1"/>
          <p:nvPr>
            <p:ph idx="8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41" name="Google Shape;1841;p18"/>
          <p:cNvSpPr/>
          <p:nvPr/>
        </p:nvSpPr>
        <p:spPr>
          <a:xfrm>
            <a:off x="215834" y="4279686"/>
            <a:ext cx="357136" cy="1038411"/>
          </a:xfrm>
          <a:custGeom>
            <a:rect b="b" l="l" r="r" t="t"/>
            <a:pathLst>
              <a:path extrusionOk="0" h="23979" w="8247">
                <a:moveTo>
                  <a:pt x="7730" y="1"/>
                </a:moveTo>
                <a:cubicBezTo>
                  <a:pt x="7629" y="1"/>
                  <a:pt x="7513" y="29"/>
                  <a:pt x="7392" y="95"/>
                </a:cubicBezTo>
                <a:cubicBezTo>
                  <a:pt x="7291" y="132"/>
                  <a:pt x="7197" y="189"/>
                  <a:pt x="7115" y="259"/>
                </a:cubicBezTo>
                <a:cubicBezTo>
                  <a:pt x="6459" y="795"/>
                  <a:pt x="5809" y="1337"/>
                  <a:pt x="5153" y="1873"/>
                </a:cubicBezTo>
                <a:cubicBezTo>
                  <a:pt x="4970" y="2018"/>
                  <a:pt x="4794" y="2163"/>
                  <a:pt x="4617" y="2308"/>
                </a:cubicBezTo>
                <a:cubicBezTo>
                  <a:pt x="4182" y="2655"/>
                  <a:pt x="3741" y="3008"/>
                  <a:pt x="3305" y="3355"/>
                </a:cubicBezTo>
                <a:cubicBezTo>
                  <a:pt x="3242" y="3406"/>
                  <a:pt x="3179" y="3463"/>
                  <a:pt x="3122" y="3513"/>
                </a:cubicBezTo>
                <a:cubicBezTo>
                  <a:pt x="2189" y="4270"/>
                  <a:pt x="1249" y="5027"/>
                  <a:pt x="322" y="5783"/>
                </a:cubicBezTo>
                <a:cubicBezTo>
                  <a:pt x="297" y="5802"/>
                  <a:pt x="284" y="5815"/>
                  <a:pt x="265" y="5834"/>
                </a:cubicBezTo>
                <a:cubicBezTo>
                  <a:pt x="183" y="5872"/>
                  <a:pt x="120" y="5941"/>
                  <a:pt x="108" y="6036"/>
                </a:cubicBezTo>
                <a:cubicBezTo>
                  <a:pt x="7" y="6244"/>
                  <a:pt x="114" y="6414"/>
                  <a:pt x="316" y="6458"/>
                </a:cubicBezTo>
                <a:cubicBezTo>
                  <a:pt x="328" y="6465"/>
                  <a:pt x="335" y="6471"/>
                  <a:pt x="347" y="6484"/>
                </a:cubicBezTo>
                <a:cubicBezTo>
                  <a:pt x="1754" y="7657"/>
                  <a:pt x="3167" y="8817"/>
                  <a:pt x="4598" y="9971"/>
                </a:cubicBezTo>
                <a:cubicBezTo>
                  <a:pt x="4939" y="10255"/>
                  <a:pt x="5286" y="10539"/>
                  <a:pt x="5633" y="10823"/>
                </a:cubicBezTo>
                <a:cubicBezTo>
                  <a:pt x="6099" y="11214"/>
                  <a:pt x="6566" y="11598"/>
                  <a:pt x="7039" y="11983"/>
                </a:cubicBezTo>
                <a:cubicBezTo>
                  <a:pt x="6415" y="12500"/>
                  <a:pt x="5784" y="13024"/>
                  <a:pt x="5153" y="13541"/>
                </a:cubicBezTo>
                <a:cubicBezTo>
                  <a:pt x="4977" y="13680"/>
                  <a:pt x="4794" y="13825"/>
                  <a:pt x="4617" y="13970"/>
                </a:cubicBezTo>
                <a:lnTo>
                  <a:pt x="3305" y="15017"/>
                </a:lnTo>
                <a:cubicBezTo>
                  <a:pt x="3242" y="15067"/>
                  <a:pt x="3186" y="15124"/>
                  <a:pt x="3129" y="15174"/>
                </a:cubicBezTo>
                <a:cubicBezTo>
                  <a:pt x="2189" y="15931"/>
                  <a:pt x="1249" y="16688"/>
                  <a:pt x="316" y="17445"/>
                </a:cubicBezTo>
                <a:cubicBezTo>
                  <a:pt x="297" y="17458"/>
                  <a:pt x="278" y="17477"/>
                  <a:pt x="265" y="17495"/>
                </a:cubicBezTo>
                <a:cubicBezTo>
                  <a:pt x="177" y="17527"/>
                  <a:pt x="120" y="17603"/>
                  <a:pt x="108" y="17691"/>
                </a:cubicBezTo>
                <a:cubicBezTo>
                  <a:pt x="1" y="17905"/>
                  <a:pt x="114" y="18076"/>
                  <a:pt x="316" y="18114"/>
                </a:cubicBezTo>
                <a:cubicBezTo>
                  <a:pt x="328" y="18126"/>
                  <a:pt x="335" y="18132"/>
                  <a:pt x="347" y="18145"/>
                </a:cubicBezTo>
                <a:cubicBezTo>
                  <a:pt x="1748" y="19318"/>
                  <a:pt x="3167" y="20479"/>
                  <a:pt x="4592" y="21633"/>
                </a:cubicBezTo>
                <a:cubicBezTo>
                  <a:pt x="4939" y="21917"/>
                  <a:pt x="5279" y="22200"/>
                  <a:pt x="5626" y="22484"/>
                </a:cubicBezTo>
                <a:cubicBezTo>
                  <a:pt x="6150" y="22913"/>
                  <a:pt x="6673" y="23348"/>
                  <a:pt x="7203" y="23777"/>
                </a:cubicBezTo>
                <a:cubicBezTo>
                  <a:pt x="7378" y="23920"/>
                  <a:pt x="7553" y="23979"/>
                  <a:pt x="7696" y="23979"/>
                </a:cubicBezTo>
                <a:cubicBezTo>
                  <a:pt x="7998" y="23979"/>
                  <a:pt x="8166" y="23719"/>
                  <a:pt x="7922" y="23424"/>
                </a:cubicBezTo>
                <a:cubicBezTo>
                  <a:pt x="7872" y="23336"/>
                  <a:pt x="7802" y="23260"/>
                  <a:pt x="7727" y="23197"/>
                </a:cubicBezTo>
                <a:cubicBezTo>
                  <a:pt x="7058" y="22667"/>
                  <a:pt x="6396" y="22131"/>
                  <a:pt x="5740" y="21601"/>
                </a:cubicBezTo>
                <a:cubicBezTo>
                  <a:pt x="5563" y="21456"/>
                  <a:pt x="5380" y="21311"/>
                  <a:pt x="5204" y="21160"/>
                </a:cubicBezTo>
                <a:lnTo>
                  <a:pt x="3917" y="20107"/>
                </a:lnTo>
                <a:cubicBezTo>
                  <a:pt x="3854" y="20050"/>
                  <a:pt x="3791" y="19999"/>
                  <a:pt x="3722" y="19955"/>
                </a:cubicBezTo>
                <a:cubicBezTo>
                  <a:pt x="2845" y="19230"/>
                  <a:pt x="1962" y="18511"/>
                  <a:pt x="1085" y="17792"/>
                </a:cubicBezTo>
                <a:cubicBezTo>
                  <a:pt x="2467" y="16694"/>
                  <a:pt x="3835" y="15584"/>
                  <a:pt x="5191" y="14474"/>
                </a:cubicBezTo>
                <a:cubicBezTo>
                  <a:pt x="5544" y="14191"/>
                  <a:pt x="5891" y="13913"/>
                  <a:pt x="6238" y="13629"/>
                </a:cubicBezTo>
                <a:cubicBezTo>
                  <a:pt x="6768" y="13207"/>
                  <a:pt x="7298" y="12778"/>
                  <a:pt x="7821" y="12349"/>
                </a:cubicBezTo>
                <a:cubicBezTo>
                  <a:pt x="7859" y="12324"/>
                  <a:pt x="7891" y="12292"/>
                  <a:pt x="7922" y="12261"/>
                </a:cubicBezTo>
                <a:cubicBezTo>
                  <a:pt x="7973" y="12223"/>
                  <a:pt x="8010" y="12172"/>
                  <a:pt x="8029" y="12116"/>
                </a:cubicBezTo>
                <a:cubicBezTo>
                  <a:pt x="8137" y="11914"/>
                  <a:pt x="8048" y="11744"/>
                  <a:pt x="7872" y="11687"/>
                </a:cubicBezTo>
                <a:cubicBezTo>
                  <a:pt x="7827" y="11630"/>
                  <a:pt x="7777" y="11586"/>
                  <a:pt x="7727" y="11542"/>
                </a:cubicBezTo>
                <a:cubicBezTo>
                  <a:pt x="7064" y="11012"/>
                  <a:pt x="6402" y="10476"/>
                  <a:pt x="5740" y="9946"/>
                </a:cubicBezTo>
                <a:cubicBezTo>
                  <a:pt x="5563" y="9795"/>
                  <a:pt x="5387" y="9650"/>
                  <a:pt x="5210" y="9505"/>
                </a:cubicBezTo>
                <a:lnTo>
                  <a:pt x="3917" y="8439"/>
                </a:lnTo>
                <a:cubicBezTo>
                  <a:pt x="3854" y="8382"/>
                  <a:pt x="3791" y="8338"/>
                  <a:pt x="3722" y="8287"/>
                </a:cubicBezTo>
                <a:cubicBezTo>
                  <a:pt x="2845" y="7562"/>
                  <a:pt x="1962" y="6843"/>
                  <a:pt x="1085" y="6124"/>
                </a:cubicBezTo>
                <a:cubicBezTo>
                  <a:pt x="2467" y="5027"/>
                  <a:pt x="3835" y="3923"/>
                  <a:pt x="5191" y="2807"/>
                </a:cubicBezTo>
                <a:cubicBezTo>
                  <a:pt x="5544" y="2523"/>
                  <a:pt x="5891" y="2245"/>
                  <a:pt x="6238" y="1961"/>
                </a:cubicBezTo>
                <a:cubicBezTo>
                  <a:pt x="6768" y="1539"/>
                  <a:pt x="7298" y="1110"/>
                  <a:pt x="7821" y="681"/>
                </a:cubicBezTo>
                <a:cubicBezTo>
                  <a:pt x="8246" y="339"/>
                  <a:pt x="8077" y="1"/>
                  <a:pt x="77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42" name="Google Shape;1842;p18"/>
          <p:cNvGrpSpPr/>
          <p:nvPr/>
        </p:nvGrpSpPr>
        <p:grpSpPr>
          <a:xfrm>
            <a:off x="8801756" y="576328"/>
            <a:ext cx="461352" cy="1000872"/>
            <a:chOff x="6681475" y="2709025"/>
            <a:chExt cx="120950" cy="262400"/>
          </a:xfrm>
        </p:grpSpPr>
        <p:sp>
          <p:nvSpPr>
            <p:cNvPr id="1843" name="Google Shape;1843;p18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8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8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8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8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8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8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8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8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8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8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18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18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18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18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18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18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18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18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18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63" name="Google Shape;1863;p18"/>
          <p:cNvSpPr/>
          <p:nvPr/>
        </p:nvSpPr>
        <p:spPr>
          <a:xfrm>
            <a:off x="8476861" y="872342"/>
            <a:ext cx="543569" cy="470502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4" name="Google Shape;1864;p18"/>
          <p:cNvGrpSpPr/>
          <p:nvPr/>
        </p:nvGrpSpPr>
        <p:grpSpPr>
          <a:xfrm>
            <a:off x="-200790" y="4163337"/>
            <a:ext cx="702984" cy="545729"/>
            <a:chOff x="1145300" y="2753225"/>
            <a:chExt cx="173375" cy="134575"/>
          </a:xfrm>
        </p:grpSpPr>
        <p:sp>
          <p:nvSpPr>
            <p:cNvPr id="1865" name="Google Shape;1865;p18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18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18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8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18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18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8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18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18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18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18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8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18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18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8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18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ix columns">
  <p:cSld name="CUSTOM_17">
    <p:spTree>
      <p:nvGrpSpPr>
        <p:cNvPr id="1881" name="Shape 1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2" name="Google Shape;1882;p19"/>
          <p:cNvSpPr/>
          <p:nvPr/>
        </p:nvSpPr>
        <p:spPr>
          <a:xfrm>
            <a:off x="215834" y="4279686"/>
            <a:ext cx="357136" cy="1038411"/>
          </a:xfrm>
          <a:custGeom>
            <a:rect b="b" l="l" r="r" t="t"/>
            <a:pathLst>
              <a:path extrusionOk="0" h="23979" w="8247">
                <a:moveTo>
                  <a:pt x="7730" y="1"/>
                </a:moveTo>
                <a:cubicBezTo>
                  <a:pt x="7629" y="1"/>
                  <a:pt x="7513" y="29"/>
                  <a:pt x="7392" y="95"/>
                </a:cubicBezTo>
                <a:cubicBezTo>
                  <a:pt x="7291" y="132"/>
                  <a:pt x="7197" y="189"/>
                  <a:pt x="7115" y="259"/>
                </a:cubicBezTo>
                <a:cubicBezTo>
                  <a:pt x="6459" y="795"/>
                  <a:pt x="5809" y="1337"/>
                  <a:pt x="5153" y="1873"/>
                </a:cubicBezTo>
                <a:cubicBezTo>
                  <a:pt x="4970" y="2018"/>
                  <a:pt x="4794" y="2163"/>
                  <a:pt x="4617" y="2308"/>
                </a:cubicBezTo>
                <a:cubicBezTo>
                  <a:pt x="4182" y="2655"/>
                  <a:pt x="3741" y="3008"/>
                  <a:pt x="3305" y="3355"/>
                </a:cubicBezTo>
                <a:cubicBezTo>
                  <a:pt x="3242" y="3406"/>
                  <a:pt x="3179" y="3463"/>
                  <a:pt x="3122" y="3513"/>
                </a:cubicBezTo>
                <a:cubicBezTo>
                  <a:pt x="2189" y="4270"/>
                  <a:pt x="1249" y="5027"/>
                  <a:pt x="322" y="5783"/>
                </a:cubicBezTo>
                <a:cubicBezTo>
                  <a:pt x="297" y="5802"/>
                  <a:pt x="284" y="5815"/>
                  <a:pt x="265" y="5834"/>
                </a:cubicBezTo>
                <a:cubicBezTo>
                  <a:pt x="183" y="5872"/>
                  <a:pt x="120" y="5941"/>
                  <a:pt x="108" y="6036"/>
                </a:cubicBezTo>
                <a:cubicBezTo>
                  <a:pt x="7" y="6244"/>
                  <a:pt x="114" y="6414"/>
                  <a:pt x="316" y="6458"/>
                </a:cubicBezTo>
                <a:cubicBezTo>
                  <a:pt x="328" y="6465"/>
                  <a:pt x="335" y="6471"/>
                  <a:pt x="347" y="6484"/>
                </a:cubicBezTo>
                <a:cubicBezTo>
                  <a:pt x="1754" y="7657"/>
                  <a:pt x="3167" y="8817"/>
                  <a:pt x="4598" y="9971"/>
                </a:cubicBezTo>
                <a:cubicBezTo>
                  <a:pt x="4939" y="10255"/>
                  <a:pt x="5286" y="10539"/>
                  <a:pt x="5633" y="10823"/>
                </a:cubicBezTo>
                <a:cubicBezTo>
                  <a:pt x="6099" y="11214"/>
                  <a:pt x="6566" y="11598"/>
                  <a:pt x="7039" y="11983"/>
                </a:cubicBezTo>
                <a:cubicBezTo>
                  <a:pt x="6415" y="12500"/>
                  <a:pt x="5784" y="13024"/>
                  <a:pt x="5153" y="13541"/>
                </a:cubicBezTo>
                <a:cubicBezTo>
                  <a:pt x="4977" y="13680"/>
                  <a:pt x="4794" y="13825"/>
                  <a:pt x="4617" y="13970"/>
                </a:cubicBezTo>
                <a:lnTo>
                  <a:pt x="3305" y="15017"/>
                </a:lnTo>
                <a:cubicBezTo>
                  <a:pt x="3242" y="15067"/>
                  <a:pt x="3186" y="15124"/>
                  <a:pt x="3129" y="15174"/>
                </a:cubicBezTo>
                <a:cubicBezTo>
                  <a:pt x="2189" y="15931"/>
                  <a:pt x="1249" y="16688"/>
                  <a:pt x="316" y="17445"/>
                </a:cubicBezTo>
                <a:cubicBezTo>
                  <a:pt x="297" y="17458"/>
                  <a:pt x="278" y="17477"/>
                  <a:pt x="265" y="17495"/>
                </a:cubicBezTo>
                <a:cubicBezTo>
                  <a:pt x="177" y="17527"/>
                  <a:pt x="120" y="17603"/>
                  <a:pt x="108" y="17691"/>
                </a:cubicBezTo>
                <a:cubicBezTo>
                  <a:pt x="1" y="17905"/>
                  <a:pt x="114" y="18076"/>
                  <a:pt x="316" y="18114"/>
                </a:cubicBezTo>
                <a:cubicBezTo>
                  <a:pt x="328" y="18126"/>
                  <a:pt x="335" y="18132"/>
                  <a:pt x="347" y="18145"/>
                </a:cubicBezTo>
                <a:cubicBezTo>
                  <a:pt x="1748" y="19318"/>
                  <a:pt x="3167" y="20479"/>
                  <a:pt x="4592" y="21633"/>
                </a:cubicBezTo>
                <a:cubicBezTo>
                  <a:pt x="4939" y="21917"/>
                  <a:pt x="5279" y="22200"/>
                  <a:pt x="5626" y="22484"/>
                </a:cubicBezTo>
                <a:cubicBezTo>
                  <a:pt x="6150" y="22913"/>
                  <a:pt x="6673" y="23348"/>
                  <a:pt x="7203" y="23777"/>
                </a:cubicBezTo>
                <a:cubicBezTo>
                  <a:pt x="7378" y="23920"/>
                  <a:pt x="7553" y="23979"/>
                  <a:pt x="7696" y="23979"/>
                </a:cubicBezTo>
                <a:cubicBezTo>
                  <a:pt x="7998" y="23979"/>
                  <a:pt x="8166" y="23719"/>
                  <a:pt x="7922" y="23424"/>
                </a:cubicBezTo>
                <a:cubicBezTo>
                  <a:pt x="7872" y="23336"/>
                  <a:pt x="7802" y="23260"/>
                  <a:pt x="7727" y="23197"/>
                </a:cubicBezTo>
                <a:cubicBezTo>
                  <a:pt x="7058" y="22667"/>
                  <a:pt x="6396" y="22131"/>
                  <a:pt x="5740" y="21601"/>
                </a:cubicBezTo>
                <a:cubicBezTo>
                  <a:pt x="5563" y="21456"/>
                  <a:pt x="5380" y="21311"/>
                  <a:pt x="5204" y="21160"/>
                </a:cubicBezTo>
                <a:lnTo>
                  <a:pt x="3917" y="20107"/>
                </a:lnTo>
                <a:cubicBezTo>
                  <a:pt x="3854" y="20050"/>
                  <a:pt x="3791" y="19999"/>
                  <a:pt x="3722" y="19955"/>
                </a:cubicBezTo>
                <a:cubicBezTo>
                  <a:pt x="2845" y="19230"/>
                  <a:pt x="1962" y="18511"/>
                  <a:pt x="1085" y="17792"/>
                </a:cubicBezTo>
                <a:cubicBezTo>
                  <a:pt x="2467" y="16694"/>
                  <a:pt x="3835" y="15584"/>
                  <a:pt x="5191" y="14474"/>
                </a:cubicBezTo>
                <a:cubicBezTo>
                  <a:pt x="5544" y="14191"/>
                  <a:pt x="5891" y="13913"/>
                  <a:pt x="6238" y="13629"/>
                </a:cubicBezTo>
                <a:cubicBezTo>
                  <a:pt x="6768" y="13207"/>
                  <a:pt x="7298" y="12778"/>
                  <a:pt x="7821" y="12349"/>
                </a:cubicBezTo>
                <a:cubicBezTo>
                  <a:pt x="7859" y="12324"/>
                  <a:pt x="7891" y="12292"/>
                  <a:pt x="7922" y="12261"/>
                </a:cubicBezTo>
                <a:cubicBezTo>
                  <a:pt x="7973" y="12223"/>
                  <a:pt x="8010" y="12172"/>
                  <a:pt x="8029" y="12116"/>
                </a:cubicBezTo>
                <a:cubicBezTo>
                  <a:pt x="8137" y="11914"/>
                  <a:pt x="8048" y="11744"/>
                  <a:pt x="7872" y="11687"/>
                </a:cubicBezTo>
                <a:cubicBezTo>
                  <a:pt x="7827" y="11630"/>
                  <a:pt x="7777" y="11586"/>
                  <a:pt x="7727" y="11542"/>
                </a:cubicBezTo>
                <a:cubicBezTo>
                  <a:pt x="7064" y="11012"/>
                  <a:pt x="6402" y="10476"/>
                  <a:pt x="5740" y="9946"/>
                </a:cubicBezTo>
                <a:cubicBezTo>
                  <a:pt x="5563" y="9795"/>
                  <a:pt x="5387" y="9650"/>
                  <a:pt x="5210" y="9505"/>
                </a:cubicBezTo>
                <a:lnTo>
                  <a:pt x="3917" y="8439"/>
                </a:lnTo>
                <a:cubicBezTo>
                  <a:pt x="3854" y="8382"/>
                  <a:pt x="3791" y="8338"/>
                  <a:pt x="3722" y="8287"/>
                </a:cubicBezTo>
                <a:cubicBezTo>
                  <a:pt x="2845" y="7562"/>
                  <a:pt x="1962" y="6843"/>
                  <a:pt x="1085" y="6124"/>
                </a:cubicBezTo>
                <a:cubicBezTo>
                  <a:pt x="2467" y="5027"/>
                  <a:pt x="3835" y="3923"/>
                  <a:pt x="5191" y="2807"/>
                </a:cubicBezTo>
                <a:cubicBezTo>
                  <a:pt x="5544" y="2523"/>
                  <a:pt x="5891" y="2245"/>
                  <a:pt x="6238" y="1961"/>
                </a:cubicBezTo>
                <a:cubicBezTo>
                  <a:pt x="6768" y="1539"/>
                  <a:pt x="7298" y="1110"/>
                  <a:pt x="7821" y="681"/>
                </a:cubicBezTo>
                <a:cubicBezTo>
                  <a:pt x="8246" y="339"/>
                  <a:pt x="8077" y="1"/>
                  <a:pt x="77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3" name="Google Shape;1883;p19"/>
          <p:cNvGrpSpPr/>
          <p:nvPr/>
        </p:nvGrpSpPr>
        <p:grpSpPr>
          <a:xfrm>
            <a:off x="8801756" y="576328"/>
            <a:ext cx="461352" cy="1000872"/>
            <a:chOff x="6681475" y="2709025"/>
            <a:chExt cx="120950" cy="262400"/>
          </a:xfrm>
        </p:grpSpPr>
        <p:sp>
          <p:nvSpPr>
            <p:cNvPr id="1884" name="Google Shape;1884;p19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04" name="Google Shape;1904;p19"/>
          <p:cNvSpPr/>
          <p:nvPr/>
        </p:nvSpPr>
        <p:spPr>
          <a:xfrm>
            <a:off x="8476861" y="872342"/>
            <a:ext cx="543569" cy="470502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05" name="Google Shape;1905;p19"/>
          <p:cNvGrpSpPr/>
          <p:nvPr/>
        </p:nvGrpSpPr>
        <p:grpSpPr>
          <a:xfrm>
            <a:off x="-200790" y="4163337"/>
            <a:ext cx="702984" cy="545729"/>
            <a:chOff x="1145300" y="2753225"/>
            <a:chExt cx="173375" cy="134575"/>
          </a:xfrm>
        </p:grpSpPr>
        <p:sp>
          <p:nvSpPr>
            <p:cNvPr id="1906" name="Google Shape;1906;p19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19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9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19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19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9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19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22" name="Google Shape;1922;p19"/>
          <p:cNvSpPr txBox="1"/>
          <p:nvPr>
            <p:ph type="ctrTitle"/>
          </p:nvPr>
        </p:nvSpPr>
        <p:spPr>
          <a:xfrm>
            <a:off x="924325" y="1311725"/>
            <a:ext cx="18813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23" name="Google Shape;1923;p19"/>
          <p:cNvSpPr txBox="1"/>
          <p:nvPr>
            <p:ph idx="1" type="subTitle"/>
          </p:nvPr>
        </p:nvSpPr>
        <p:spPr>
          <a:xfrm>
            <a:off x="924284" y="181799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24" name="Google Shape;1924;p19"/>
          <p:cNvSpPr txBox="1"/>
          <p:nvPr>
            <p:ph idx="2" type="ctrTitle"/>
          </p:nvPr>
        </p:nvSpPr>
        <p:spPr>
          <a:xfrm>
            <a:off x="3698775" y="1314500"/>
            <a:ext cx="1773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25" name="Google Shape;1925;p19"/>
          <p:cNvSpPr txBox="1"/>
          <p:nvPr>
            <p:ph idx="3" type="subTitle"/>
          </p:nvPr>
        </p:nvSpPr>
        <p:spPr>
          <a:xfrm>
            <a:off x="3645084" y="1820774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26" name="Google Shape;1926;p19"/>
          <p:cNvSpPr txBox="1"/>
          <p:nvPr>
            <p:ph idx="4" type="ctrTitle"/>
          </p:nvPr>
        </p:nvSpPr>
        <p:spPr>
          <a:xfrm>
            <a:off x="6365875" y="1311725"/>
            <a:ext cx="18813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27" name="Google Shape;1927;p19"/>
          <p:cNvSpPr txBox="1"/>
          <p:nvPr>
            <p:ph idx="5" type="subTitle"/>
          </p:nvPr>
        </p:nvSpPr>
        <p:spPr>
          <a:xfrm>
            <a:off x="6365884" y="181799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28" name="Google Shape;1928;p19"/>
          <p:cNvSpPr txBox="1"/>
          <p:nvPr>
            <p:ph idx="6" type="ctrTitle"/>
          </p:nvPr>
        </p:nvSpPr>
        <p:spPr>
          <a:xfrm>
            <a:off x="925187" y="2947425"/>
            <a:ext cx="18804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29" name="Google Shape;1929;p19"/>
          <p:cNvSpPr txBox="1"/>
          <p:nvPr>
            <p:ph idx="7" type="subTitle"/>
          </p:nvPr>
        </p:nvSpPr>
        <p:spPr>
          <a:xfrm>
            <a:off x="924975" y="345369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30" name="Google Shape;1930;p19"/>
          <p:cNvSpPr txBox="1"/>
          <p:nvPr>
            <p:ph idx="8" type="ctrTitle"/>
          </p:nvPr>
        </p:nvSpPr>
        <p:spPr>
          <a:xfrm>
            <a:off x="3724424" y="2950200"/>
            <a:ext cx="17235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31" name="Google Shape;1931;p19"/>
          <p:cNvSpPr txBox="1"/>
          <p:nvPr>
            <p:ph idx="9" type="subTitle"/>
          </p:nvPr>
        </p:nvSpPr>
        <p:spPr>
          <a:xfrm>
            <a:off x="3645775" y="3456471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32" name="Google Shape;1932;p19"/>
          <p:cNvSpPr txBox="1"/>
          <p:nvPr>
            <p:ph idx="13" type="ctrTitle"/>
          </p:nvPr>
        </p:nvSpPr>
        <p:spPr>
          <a:xfrm>
            <a:off x="6393043" y="2947425"/>
            <a:ext cx="1827900" cy="64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Fira Sans Condensed Medium"/>
              <a:buNone/>
              <a:defRPr sz="18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1933" name="Google Shape;1933;p19"/>
          <p:cNvSpPr txBox="1"/>
          <p:nvPr>
            <p:ph idx="14" type="subTitle"/>
          </p:nvPr>
        </p:nvSpPr>
        <p:spPr>
          <a:xfrm>
            <a:off x="6366575" y="345369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1934" name="Google Shape;1934;p19"/>
          <p:cNvSpPr txBox="1"/>
          <p:nvPr>
            <p:ph idx="15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echnology design">
  <p:cSld name="CUSTOM_15_1">
    <p:spTree>
      <p:nvGrpSpPr>
        <p:cNvPr id="1935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" name="Google Shape;1936;p20"/>
          <p:cNvSpPr txBox="1"/>
          <p:nvPr>
            <p:ph idx="1" type="subTitle"/>
          </p:nvPr>
        </p:nvSpPr>
        <p:spPr>
          <a:xfrm flipH="1">
            <a:off x="5460375" y="1836450"/>
            <a:ext cx="2185800" cy="1470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937" name="Google Shape;1937;p20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938" name="Google Shape;1938;p20"/>
          <p:cNvSpPr/>
          <p:nvPr/>
        </p:nvSpPr>
        <p:spPr>
          <a:xfrm rot="775697">
            <a:off x="3690576" y="2771488"/>
            <a:ext cx="3661066" cy="978487"/>
          </a:xfrm>
          <a:custGeom>
            <a:rect b="b" l="l" r="r" t="t"/>
            <a:pathLst>
              <a:path extrusionOk="0" h="14158" w="52973">
                <a:moveTo>
                  <a:pt x="13449" y="1"/>
                </a:moveTo>
                <a:cubicBezTo>
                  <a:pt x="11360" y="1"/>
                  <a:pt x="9308" y="780"/>
                  <a:pt x="7442" y="2338"/>
                </a:cubicBezTo>
                <a:cubicBezTo>
                  <a:pt x="6799" y="2868"/>
                  <a:pt x="6187" y="3574"/>
                  <a:pt x="5538" y="4312"/>
                </a:cubicBezTo>
                <a:cubicBezTo>
                  <a:pt x="4048" y="6013"/>
                  <a:pt x="2516" y="7762"/>
                  <a:pt x="499" y="7762"/>
                </a:cubicBezTo>
                <a:cubicBezTo>
                  <a:pt x="346" y="7762"/>
                  <a:pt x="190" y="7752"/>
                  <a:pt x="32" y="7731"/>
                </a:cubicBezTo>
                <a:lnTo>
                  <a:pt x="0" y="7939"/>
                </a:lnTo>
                <a:cubicBezTo>
                  <a:pt x="164" y="7960"/>
                  <a:pt x="325" y="7971"/>
                  <a:pt x="484" y="7971"/>
                </a:cubicBezTo>
                <a:cubicBezTo>
                  <a:pt x="2615" y="7971"/>
                  <a:pt x="4245" y="6112"/>
                  <a:pt x="5695" y="4451"/>
                </a:cubicBezTo>
                <a:cubicBezTo>
                  <a:pt x="6339" y="3720"/>
                  <a:pt x="6950" y="3026"/>
                  <a:pt x="7575" y="2502"/>
                </a:cubicBezTo>
                <a:cubicBezTo>
                  <a:pt x="9398" y="981"/>
                  <a:pt x="11405" y="218"/>
                  <a:pt x="13448" y="218"/>
                </a:cubicBezTo>
                <a:cubicBezTo>
                  <a:pt x="15385" y="218"/>
                  <a:pt x="17355" y="903"/>
                  <a:pt x="19230" y="2275"/>
                </a:cubicBezTo>
                <a:cubicBezTo>
                  <a:pt x="21046" y="3606"/>
                  <a:pt x="22535" y="5347"/>
                  <a:pt x="23973" y="7024"/>
                </a:cubicBezTo>
                <a:cubicBezTo>
                  <a:pt x="25449" y="8752"/>
                  <a:pt x="26975" y="10544"/>
                  <a:pt x="28861" y="11887"/>
                </a:cubicBezTo>
                <a:cubicBezTo>
                  <a:pt x="30721" y="13218"/>
                  <a:pt x="32323" y="14063"/>
                  <a:pt x="34505" y="14151"/>
                </a:cubicBezTo>
                <a:cubicBezTo>
                  <a:pt x="34632" y="14158"/>
                  <a:pt x="34751" y="14158"/>
                  <a:pt x="34871" y="14158"/>
                </a:cubicBezTo>
                <a:cubicBezTo>
                  <a:pt x="38346" y="14158"/>
                  <a:pt x="39955" y="12095"/>
                  <a:pt x="41525" y="10096"/>
                </a:cubicBezTo>
                <a:cubicBezTo>
                  <a:pt x="42541" y="8797"/>
                  <a:pt x="43588" y="7460"/>
                  <a:pt x="45145" y="6728"/>
                </a:cubicBezTo>
                <a:cubicBezTo>
                  <a:pt x="45816" y="6413"/>
                  <a:pt x="46391" y="6289"/>
                  <a:pt x="46924" y="6289"/>
                </a:cubicBezTo>
                <a:cubicBezTo>
                  <a:pt x="47779" y="6289"/>
                  <a:pt x="48525" y="6609"/>
                  <a:pt x="49384" y="6974"/>
                </a:cubicBezTo>
                <a:cubicBezTo>
                  <a:pt x="50349" y="7390"/>
                  <a:pt x="51440" y="7857"/>
                  <a:pt x="52960" y="7958"/>
                </a:cubicBezTo>
                <a:lnTo>
                  <a:pt x="52972" y="7743"/>
                </a:lnTo>
                <a:cubicBezTo>
                  <a:pt x="51490" y="7649"/>
                  <a:pt x="50412" y="7188"/>
                  <a:pt x="49466" y="6778"/>
                </a:cubicBezTo>
                <a:cubicBezTo>
                  <a:pt x="48609" y="6416"/>
                  <a:pt x="47826" y="6083"/>
                  <a:pt x="46921" y="6083"/>
                </a:cubicBezTo>
                <a:cubicBezTo>
                  <a:pt x="46361" y="6083"/>
                  <a:pt x="45753" y="6211"/>
                  <a:pt x="45051" y="6539"/>
                </a:cubicBezTo>
                <a:cubicBezTo>
                  <a:pt x="43449" y="7283"/>
                  <a:pt x="42383" y="8652"/>
                  <a:pt x="41355" y="9963"/>
                </a:cubicBezTo>
                <a:cubicBezTo>
                  <a:pt x="39753" y="12010"/>
                  <a:pt x="38246" y="13944"/>
                  <a:pt x="34884" y="13944"/>
                </a:cubicBezTo>
                <a:cubicBezTo>
                  <a:pt x="34765" y="13944"/>
                  <a:pt x="34643" y="13942"/>
                  <a:pt x="34518" y="13937"/>
                </a:cubicBezTo>
                <a:cubicBezTo>
                  <a:pt x="32386" y="13848"/>
                  <a:pt x="30822" y="13022"/>
                  <a:pt x="28987" y="11717"/>
                </a:cubicBezTo>
                <a:cubicBezTo>
                  <a:pt x="27120" y="10386"/>
                  <a:pt x="25600" y="8607"/>
                  <a:pt x="24131" y="6886"/>
                </a:cubicBezTo>
                <a:cubicBezTo>
                  <a:pt x="22686" y="5195"/>
                  <a:pt x="21191" y="3448"/>
                  <a:pt x="19356" y="2099"/>
                </a:cubicBezTo>
                <a:cubicBezTo>
                  <a:pt x="17439" y="700"/>
                  <a:pt x="15428" y="1"/>
                  <a:pt x="13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39" name="Google Shape;1939;p20"/>
          <p:cNvGrpSpPr/>
          <p:nvPr/>
        </p:nvGrpSpPr>
        <p:grpSpPr>
          <a:xfrm>
            <a:off x="837026" y="3371526"/>
            <a:ext cx="2011966" cy="1810641"/>
            <a:chOff x="3256200" y="1561575"/>
            <a:chExt cx="787000" cy="708250"/>
          </a:xfrm>
        </p:grpSpPr>
        <p:sp>
          <p:nvSpPr>
            <p:cNvPr id="1940" name="Google Shape;1940;p20"/>
            <p:cNvSpPr/>
            <p:nvPr/>
          </p:nvSpPr>
          <p:spPr>
            <a:xfrm>
              <a:off x="3256200" y="1794475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20"/>
            <p:cNvSpPr/>
            <p:nvPr/>
          </p:nvSpPr>
          <p:spPr>
            <a:xfrm>
              <a:off x="3496025" y="2136525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20"/>
            <p:cNvSpPr/>
            <p:nvPr/>
          </p:nvSpPr>
          <p:spPr>
            <a:xfrm>
              <a:off x="3505800" y="2123950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20"/>
            <p:cNvSpPr/>
            <p:nvPr/>
          </p:nvSpPr>
          <p:spPr>
            <a:xfrm>
              <a:off x="3528050" y="2141725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20"/>
            <p:cNvSpPr/>
            <p:nvPr/>
          </p:nvSpPr>
          <p:spPr>
            <a:xfrm>
              <a:off x="3517475" y="2157100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20"/>
            <p:cNvSpPr/>
            <p:nvPr/>
          </p:nvSpPr>
          <p:spPr>
            <a:xfrm>
              <a:off x="3547375" y="2161675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20"/>
            <p:cNvSpPr/>
            <p:nvPr/>
          </p:nvSpPr>
          <p:spPr>
            <a:xfrm>
              <a:off x="3553575" y="2177600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20"/>
            <p:cNvSpPr/>
            <p:nvPr/>
          </p:nvSpPr>
          <p:spPr>
            <a:xfrm>
              <a:off x="3646025" y="2198000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20"/>
            <p:cNvSpPr/>
            <p:nvPr/>
          </p:nvSpPr>
          <p:spPr>
            <a:xfrm>
              <a:off x="3645250" y="2212575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20"/>
            <p:cNvSpPr/>
            <p:nvPr/>
          </p:nvSpPr>
          <p:spPr>
            <a:xfrm>
              <a:off x="3599300" y="1957975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20"/>
            <p:cNvSpPr/>
            <p:nvPr/>
          </p:nvSpPr>
          <p:spPr>
            <a:xfrm>
              <a:off x="3598200" y="1972375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20"/>
            <p:cNvSpPr/>
            <p:nvPr/>
          </p:nvSpPr>
          <p:spPr>
            <a:xfrm>
              <a:off x="3626400" y="1967075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20"/>
            <p:cNvSpPr/>
            <p:nvPr/>
          </p:nvSpPr>
          <p:spPr>
            <a:xfrm>
              <a:off x="3626750" y="1940275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20"/>
            <p:cNvSpPr/>
            <p:nvPr/>
          </p:nvSpPr>
          <p:spPr>
            <a:xfrm>
              <a:off x="3603875" y="1914450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20"/>
            <p:cNvSpPr/>
            <p:nvPr/>
          </p:nvSpPr>
          <p:spPr>
            <a:xfrm>
              <a:off x="3590800" y="1927200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20"/>
            <p:cNvSpPr/>
            <p:nvPr/>
          </p:nvSpPr>
          <p:spPr>
            <a:xfrm>
              <a:off x="3624850" y="1912975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20"/>
            <p:cNvSpPr/>
            <p:nvPr/>
          </p:nvSpPr>
          <p:spPr>
            <a:xfrm>
              <a:off x="3710325" y="1876625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20"/>
            <p:cNvSpPr/>
            <p:nvPr/>
          </p:nvSpPr>
          <p:spPr>
            <a:xfrm>
              <a:off x="3723050" y="1895875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20"/>
            <p:cNvSpPr/>
            <p:nvPr/>
          </p:nvSpPr>
          <p:spPr>
            <a:xfrm>
              <a:off x="3752975" y="1873650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20"/>
            <p:cNvSpPr/>
            <p:nvPr/>
          </p:nvSpPr>
          <p:spPr>
            <a:xfrm>
              <a:off x="3991450" y="1832025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20"/>
            <p:cNvSpPr/>
            <p:nvPr/>
          </p:nvSpPr>
          <p:spPr>
            <a:xfrm>
              <a:off x="3964825" y="1851175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20"/>
            <p:cNvSpPr/>
            <p:nvPr/>
          </p:nvSpPr>
          <p:spPr>
            <a:xfrm>
              <a:off x="3957400" y="1822575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20"/>
            <p:cNvSpPr/>
            <p:nvPr/>
          </p:nvSpPr>
          <p:spPr>
            <a:xfrm>
              <a:off x="3348550" y="1979550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20"/>
            <p:cNvSpPr/>
            <p:nvPr/>
          </p:nvSpPr>
          <p:spPr>
            <a:xfrm>
              <a:off x="3338525" y="2005650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20"/>
            <p:cNvSpPr/>
            <p:nvPr/>
          </p:nvSpPr>
          <p:spPr>
            <a:xfrm>
              <a:off x="3312650" y="1991050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20"/>
            <p:cNvSpPr/>
            <p:nvPr/>
          </p:nvSpPr>
          <p:spPr>
            <a:xfrm>
              <a:off x="3319175" y="1979775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20"/>
            <p:cNvSpPr/>
            <p:nvPr/>
          </p:nvSpPr>
          <p:spPr>
            <a:xfrm>
              <a:off x="3367225" y="2005250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20"/>
            <p:cNvSpPr/>
            <p:nvPr/>
          </p:nvSpPr>
          <p:spPr>
            <a:xfrm>
              <a:off x="3356325" y="2028175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20"/>
            <p:cNvSpPr/>
            <p:nvPr/>
          </p:nvSpPr>
          <p:spPr>
            <a:xfrm>
              <a:off x="3378400" y="1988100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20"/>
            <p:cNvSpPr/>
            <p:nvPr/>
          </p:nvSpPr>
          <p:spPr>
            <a:xfrm>
              <a:off x="3538125" y="2212225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20"/>
            <p:cNvSpPr/>
            <p:nvPr/>
          </p:nvSpPr>
          <p:spPr>
            <a:xfrm>
              <a:off x="3531275" y="2187850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20"/>
            <p:cNvSpPr/>
            <p:nvPr/>
          </p:nvSpPr>
          <p:spPr>
            <a:xfrm>
              <a:off x="3776075" y="2080350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20"/>
            <p:cNvSpPr/>
            <p:nvPr/>
          </p:nvSpPr>
          <p:spPr>
            <a:xfrm>
              <a:off x="3802075" y="2093750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20"/>
            <p:cNvSpPr/>
            <p:nvPr/>
          </p:nvSpPr>
          <p:spPr>
            <a:xfrm>
              <a:off x="3811075" y="2064000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20"/>
            <p:cNvSpPr/>
            <p:nvPr/>
          </p:nvSpPr>
          <p:spPr>
            <a:xfrm>
              <a:off x="3773850" y="2035600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20"/>
            <p:cNvSpPr/>
            <p:nvPr/>
          </p:nvSpPr>
          <p:spPr>
            <a:xfrm>
              <a:off x="3746550" y="2078975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20"/>
            <p:cNvSpPr/>
            <p:nvPr/>
          </p:nvSpPr>
          <p:spPr>
            <a:xfrm>
              <a:off x="3860175" y="1991800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20"/>
            <p:cNvSpPr/>
            <p:nvPr/>
          </p:nvSpPr>
          <p:spPr>
            <a:xfrm>
              <a:off x="3866675" y="2011950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20"/>
            <p:cNvSpPr/>
            <p:nvPr/>
          </p:nvSpPr>
          <p:spPr>
            <a:xfrm>
              <a:off x="3893225" y="1969325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20"/>
            <p:cNvSpPr/>
            <p:nvPr/>
          </p:nvSpPr>
          <p:spPr>
            <a:xfrm>
              <a:off x="3861850" y="1945575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20"/>
            <p:cNvSpPr/>
            <p:nvPr/>
          </p:nvSpPr>
          <p:spPr>
            <a:xfrm>
              <a:off x="3844025" y="1968825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20"/>
            <p:cNvSpPr/>
            <p:nvPr/>
          </p:nvSpPr>
          <p:spPr>
            <a:xfrm>
              <a:off x="3867675" y="1979950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20"/>
            <p:cNvSpPr/>
            <p:nvPr/>
          </p:nvSpPr>
          <p:spPr>
            <a:xfrm>
              <a:off x="3874600" y="1980025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20"/>
            <p:cNvSpPr/>
            <p:nvPr/>
          </p:nvSpPr>
          <p:spPr>
            <a:xfrm>
              <a:off x="3327325" y="1561575"/>
              <a:ext cx="300550" cy="410750"/>
            </a:xfrm>
            <a:custGeom>
              <a:rect b="b" l="l" r="r" t="t"/>
              <a:pathLst>
                <a:path extrusionOk="0" h="16430" w="12022">
                  <a:moveTo>
                    <a:pt x="11851" y="0"/>
                  </a:moveTo>
                  <a:cubicBezTo>
                    <a:pt x="10060" y="2536"/>
                    <a:pt x="7884" y="5494"/>
                    <a:pt x="5765" y="8370"/>
                  </a:cubicBezTo>
                  <a:cubicBezTo>
                    <a:pt x="3652" y="11252"/>
                    <a:pt x="1647" y="13970"/>
                    <a:pt x="0" y="16304"/>
                  </a:cubicBezTo>
                  <a:lnTo>
                    <a:pt x="177" y="16430"/>
                  </a:lnTo>
                  <a:cubicBezTo>
                    <a:pt x="1823" y="14096"/>
                    <a:pt x="3829" y="11365"/>
                    <a:pt x="5935" y="8496"/>
                  </a:cubicBezTo>
                  <a:cubicBezTo>
                    <a:pt x="8048" y="5626"/>
                    <a:pt x="10230" y="2656"/>
                    <a:pt x="12021" y="120"/>
                  </a:cubicBezTo>
                  <a:lnTo>
                    <a:pt x="118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20"/>
            <p:cNvSpPr/>
            <p:nvPr/>
          </p:nvSpPr>
          <p:spPr>
            <a:xfrm>
              <a:off x="3462775" y="1649550"/>
              <a:ext cx="302275" cy="418325"/>
            </a:xfrm>
            <a:custGeom>
              <a:rect b="b" l="l" r="r" t="t"/>
              <a:pathLst>
                <a:path extrusionOk="0" h="16733" w="12091">
                  <a:moveTo>
                    <a:pt x="11895" y="1"/>
                  </a:moveTo>
                  <a:cubicBezTo>
                    <a:pt x="11725" y="436"/>
                    <a:pt x="11315" y="928"/>
                    <a:pt x="10955" y="1357"/>
                  </a:cubicBezTo>
                  <a:cubicBezTo>
                    <a:pt x="10848" y="1489"/>
                    <a:pt x="10741" y="1615"/>
                    <a:pt x="10646" y="1735"/>
                  </a:cubicBezTo>
                  <a:cubicBezTo>
                    <a:pt x="10060" y="2479"/>
                    <a:pt x="9498" y="3261"/>
                    <a:pt x="8937" y="4062"/>
                  </a:cubicBezTo>
                  <a:lnTo>
                    <a:pt x="5689" y="8666"/>
                  </a:lnTo>
                  <a:cubicBezTo>
                    <a:pt x="4749" y="9997"/>
                    <a:pt x="3778" y="11340"/>
                    <a:pt x="2845" y="12640"/>
                  </a:cubicBezTo>
                  <a:cubicBezTo>
                    <a:pt x="1905" y="13933"/>
                    <a:pt x="940" y="15276"/>
                    <a:pt x="0" y="16607"/>
                  </a:cubicBezTo>
                  <a:lnTo>
                    <a:pt x="170" y="16733"/>
                  </a:lnTo>
                  <a:cubicBezTo>
                    <a:pt x="1110" y="15396"/>
                    <a:pt x="2075" y="14059"/>
                    <a:pt x="3015" y="12766"/>
                  </a:cubicBezTo>
                  <a:cubicBezTo>
                    <a:pt x="3955" y="11467"/>
                    <a:pt x="4920" y="10123"/>
                    <a:pt x="5859" y="8786"/>
                  </a:cubicBezTo>
                  <a:lnTo>
                    <a:pt x="9107" y="4188"/>
                  </a:lnTo>
                  <a:cubicBezTo>
                    <a:pt x="9675" y="3387"/>
                    <a:pt x="10230" y="2612"/>
                    <a:pt x="10810" y="1867"/>
                  </a:cubicBezTo>
                  <a:cubicBezTo>
                    <a:pt x="10905" y="1754"/>
                    <a:pt x="11012" y="1628"/>
                    <a:pt x="11119" y="1495"/>
                  </a:cubicBezTo>
                  <a:cubicBezTo>
                    <a:pt x="11491" y="1054"/>
                    <a:pt x="11908" y="549"/>
                    <a:pt x="12091" y="76"/>
                  </a:cubicBezTo>
                  <a:lnTo>
                    <a:pt x="11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20"/>
            <p:cNvSpPr/>
            <p:nvPr/>
          </p:nvSpPr>
          <p:spPr>
            <a:xfrm>
              <a:off x="3583850" y="1750625"/>
              <a:ext cx="312075" cy="402550"/>
            </a:xfrm>
            <a:custGeom>
              <a:rect b="b" l="l" r="r" t="t"/>
              <a:pathLst>
                <a:path extrusionOk="0" h="16102" w="12483">
                  <a:moveTo>
                    <a:pt x="12312" y="0"/>
                  </a:moveTo>
                  <a:cubicBezTo>
                    <a:pt x="11170" y="1501"/>
                    <a:pt x="10042" y="3059"/>
                    <a:pt x="8950" y="4554"/>
                  </a:cubicBezTo>
                  <a:cubicBezTo>
                    <a:pt x="7594" y="6415"/>
                    <a:pt x="6201" y="8338"/>
                    <a:pt x="4763" y="10180"/>
                  </a:cubicBezTo>
                  <a:cubicBezTo>
                    <a:pt x="4397" y="10653"/>
                    <a:pt x="3678" y="11504"/>
                    <a:pt x="2921" y="12400"/>
                  </a:cubicBezTo>
                  <a:cubicBezTo>
                    <a:pt x="1792" y="13737"/>
                    <a:pt x="518" y="15251"/>
                    <a:pt x="1" y="15982"/>
                  </a:cubicBezTo>
                  <a:lnTo>
                    <a:pt x="171" y="16102"/>
                  </a:lnTo>
                  <a:cubicBezTo>
                    <a:pt x="682" y="15383"/>
                    <a:pt x="1956" y="13869"/>
                    <a:pt x="3079" y="12539"/>
                  </a:cubicBezTo>
                  <a:cubicBezTo>
                    <a:pt x="3842" y="11637"/>
                    <a:pt x="4561" y="10785"/>
                    <a:pt x="4933" y="10312"/>
                  </a:cubicBezTo>
                  <a:cubicBezTo>
                    <a:pt x="6371" y="8464"/>
                    <a:pt x="7765" y="6541"/>
                    <a:pt x="9121" y="4680"/>
                  </a:cubicBezTo>
                  <a:cubicBezTo>
                    <a:pt x="10212" y="3179"/>
                    <a:pt x="11341" y="1621"/>
                    <a:pt x="12482" y="127"/>
                  </a:cubicBezTo>
                  <a:lnTo>
                    <a:pt x="12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20"/>
            <p:cNvSpPr/>
            <p:nvPr/>
          </p:nvSpPr>
          <p:spPr>
            <a:xfrm>
              <a:off x="3506750" y="1574175"/>
              <a:ext cx="452875" cy="336500"/>
            </a:xfrm>
            <a:custGeom>
              <a:rect b="b" l="l" r="r" t="t"/>
              <a:pathLst>
                <a:path extrusionOk="0" h="13460" w="18115">
                  <a:moveTo>
                    <a:pt x="121" y="1"/>
                  </a:moveTo>
                  <a:lnTo>
                    <a:pt x="1" y="171"/>
                  </a:lnTo>
                  <a:cubicBezTo>
                    <a:pt x="594" y="587"/>
                    <a:pt x="1186" y="1004"/>
                    <a:pt x="1779" y="1420"/>
                  </a:cubicBezTo>
                  <a:cubicBezTo>
                    <a:pt x="3640" y="2719"/>
                    <a:pt x="5570" y="4063"/>
                    <a:pt x="7386" y="5475"/>
                  </a:cubicBezTo>
                  <a:cubicBezTo>
                    <a:pt x="8257" y="6144"/>
                    <a:pt x="9133" y="6844"/>
                    <a:pt x="9991" y="7519"/>
                  </a:cubicBezTo>
                  <a:cubicBezTo>
                    <a:pt x="12577" y="9575"/>
                    <a:pt x="15257" y="11694"/>
                    <a:pt x="18001" y="13460"/>
                  </a:cubicBezTo>
                  <a:lnTo>
                    <a:pt x="18114" y="13283"/>
                  </a:lnTo>
                  <a:cubicBezTo>
                    <a:pt x="15377" y="11524"/>
                    <a:pt x="12703" y="9405"/>
                    <a:pt x="10117" y="7355"/>
                  </a:cubicBezTo>
                  <a:cubicBezTo>
                    <a:pt x="9266" y="6680"/>
                    <a:pt x="8383" y="5974"/>
                    <a:pt x="7519" y="5311"/>
                  </a:cubicBezTo>
                  <a:cubicBezTo>
                    <a:pt x="5696" y="3892"/>
                    <a:pt x="3766" y="2549"/>
                    <a:pt x="1899" y="1243"/>
                  </a:cubicBezTo>
                  <a:cubicBezTo>
                    <a:pt x="1306" y="833"/>
                    <a:pt x="713" y="417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20"/>
            <p:cNvSpPr/>
            <p:nvPr/>
          </p:nvSpPr>
          <p:spPr>
            <a:xfrm>
              <a:off x="3387875" y="1702850"/>
              <a:ext cx="462800" cy="341225"/>
            </a:xfrm>
            <a:custGeom>
              <a:rect b="b" l="l" r="r" t="t"/>
              <a:pathLst>
                <a:path extrusionOk="0" h="13649" w="18512">
                  <a:moveTo>
                    <a:pt x="139" y="0"/>
                  </a:moveTo>
                  <a:lnTo>
                    <a:pt x="0" y="158"/>
                  </a:lnTo>
                  <a:cubicBezTo>
                    <a:pt x="3513" y="3141"/>
                    <a:pt x="7310" y="5784"/>
                    <a:pt x="10981" y="8338"/>
                  </a:cubicBezTo>
                  <a:cubicBezTo>
                    <a:pt x="13428" y="10041"/>
                    <a:pt x="15957" y="11801"/>
                    <a:pt x="18385" y="13649"/>
                  </a:cubicBezTo>
                  <a:lnTo>
                    <a:pt x="18511" y="13478"/>
                  </a:lnTo>
                  <a:cubicBezTo>
                    <a:pt x="16077" y="11637"/>
                    <a:pt x="13548" y="9871"/>
                    <a:pt x="11101" y="8168"/>
                  </a:cubicBezTo>
                  <a:cubicBezTo>
                    <a:pt x="7430" y="5614"/>
                    <a:pt x="3639" y="2977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20"/>
            <p:cNvSpPr/>
            <p:nvPr/>
          </p:nvSpPr>
          <p:spPr>
            <a:xfrm>
              <a:off x="3295000" y="1850125"/>
              <a:ext cx="434250" cy="314100"/>
            </a:xfrm>
            <a:custGeom>
              <a:rect b="b" l="l" r="r" t="t"/>
              <a:pathLst>
                <a:path extrusionOk="0" h="12564" w="17370">
                  <a:moveTo>
                    <a:pt x="120" y="0"/>
                  </a:moveTo>
                  <a:lnTo>
                    <a:pt x="0" y="177"/>
                  </a:lnTo>
                  <a:cubicBezTo>
                    <a:pt x="2807" y="2107"/>
                    <a:pt x="6352" y="4686"/>
                    <a:pt x="9776" y="7177"/>
                  </a:cubicBezTo>
                  <a:cubicBezTo>
                    <a:pt x="12343" y="9044"/>
                    <a:pt x="14998" y="10980"/>
                    <a:pt x="17244" y="12563"/>
                  </a:cubicBezTo>
                  <a:lnTo>
                    <a:pt x="17370" y="12393"/>
                  </a:lnTo>
                  <a:cubicBezTo>
                    <a:pt x="15125" y="10804"/>
                    <a:pt x="12469" y="8874"/>
                    <a:pt x="9909" y="7007"/>
                  </a:cubicBezTo>
                  <a:cubicBezTo>
                    <a:pt x="6478" y="4509"/>
                    <a:pt x="2940" y="193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89" name="Google Shape;1989;p20"/>
          <p:cNvGrpSpPr/>
          <p:nvPr/>
        </p:nvGrpSpPr>
        <p:grpSpPr>
          <a:xfrm>
            <a:off x="7211104" y="627138"/>
            <a:ext cx="1528557" cy="1273881"/>
            <a:chOff x="2226275" y="2120850"/>
            <a:chExt cx="356000" cy="296700"/>
          </a:xfrm>
        </p:grpSpPr>
        <p:sp>
          <p:nvSpPr>
            <p:cNvPr id="1990" name="Google Shape;1990;p20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20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20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20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20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20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20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20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20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20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20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20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20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20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20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20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20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20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20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20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20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20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20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20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20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20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20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20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20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20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20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20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20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20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20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20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6" name="Google Shape;2026;p20"/>
          <p:cNvGrpSpPr/>
          <p:nvPr/>
        </p:nvGrpSpPr>
        <p:grpSpPr>
          <a:xfrm>
            <a:off x="7852519" y="493678"/>
            <a:ext cx="842504" cy="652914"/>
            <a:chOff x="1891175" y="2586225"/>
            <a:chExt cx="212100" cy="164375"/>
          </a:xfrm>
        </p:grpSpPr>
        <p:sp>
          <p:nvSpPr>
            <p:cNvPr id="2027" name="Google Shape;2027;p20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20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20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20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20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20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20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20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20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20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20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20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20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20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20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20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20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20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20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6" name="Google Shape;2046;p20"/>
          <p:cNvGrpSpPr/>
          <p:nvPr/>
        </p:nvGrpSpPr>
        <p:grpSpPr>
          <a:xfrm rot="5400000">
            <a:off x="-354387" y="2335462"/>
            <a:ext cx="723443" cy="1850551"/>
            <a:chOff x="2508475" y="2379100"/>
            <a:chExt cx="147125" cy="376350"/>
          </a:xfrm>
        </p:grpSpPr>
        <p:sp>
          <p:nvSpPr>
            <p:cNvPr id="2047" name="Google Shape;2047;p20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20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20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20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20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20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20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20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20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20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20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20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20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20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20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20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20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20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20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20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20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20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20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20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20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20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header" type="secHead">
  <p:cSld name="SECTION_HEADER">
    <p:spTree>
      <p:nvGrpSpPr>
        <p:cNvPr id="366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3"/>
          <p:cNvSpPr txBox="1"/>
          <p:nvPr>
            <p:ph hasCustomPrompt="1" type="title"/>
          </p:nvPr>
        </p:nvSpPr>
        <p:spPr>
          <a:xfrm>
            <a:off x="2788250" y="804800"/>
            <a:ext cx="3567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68" name="Google Shape;368;p3"/>
          <p:cNvSpPr txBox="1"/>
          <p:nvPr>
            <p:ph idx="2" type="title"/>
          </p:nvPr>
        </p:nvSpPr>
        <p:spPr>
          <a:xfrm>
            <a:off x="2760750" y="2649100"/>
            <a:ext cx="36225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69" name="Google Shape;369;p3"/>
          <p:cNvSpPr txBox="1"/>
          <p:nvPr>
            <p:ph idx="1" type="subTitle"/>
          </p:nvPr>
        </p:nvSpPr>
        <p:spPr>
          <a:xfrm>
            <a:off x="3051127" y="3336200"/>
            <a:ext cx="29622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70" name="Google Shape;370;p3"/>
          <p:cNvSpPr/>
          <p:nvPr/>
        </p:nvSpPr>
        <p:spPr>
          <a:xfrm rot="5400000">
            <a:off x="-158088" y="3159239"/>
            <a:ext cx="2344677" cy="2344368"/>
          </a:xfrm>
          <a:custGeom>
            <a:rect b="b" l="l" r="r" t="t"/>
            <a:pathLst>
              <a:path extrusionOk="0" h="53061" w="53068">
                <a:moveTo>
                  <a:pt x="52910" y="0"/>
                </a:moveTo>
                <a:cubicBezTo>
                  <a:pt x="52317" y="631"/>
                  <a:pt x="51301" y="1577"/>
                  <a:pt x="50317" y="2485"/>
                </a:cubicBezTo>
                <a:cubicBezTo>
                  <a:pt x="49554" y="3204"/>
                  <a:pt x="48829" y="3879"/>
                  <a:pt x="48362" y="4352"/>
                </a:cubicBezTo>
                <a:cubicBezTo>
                  <a:pt x="44679" y="8098"/>
                  <a:pt x="41727" y="11163"/>
                  <a:pt x="39072" y="14001"/>
                </a:cubicBezTo>
                <a:cubicBezTo>
                  <a:pt x="37048" y="16158"/>
                  <a:pt x="34922" y="18284"/>
                  <a:pt x="32866" y="20346"/>
                </a:cubicBezTo>
                <a:cubicBezTo>
                  <a:pt x="29561" y="23651"/>
                  <a:pt x="26143" y="27076"/>
                  <a:pt x="23065" y="30715"/>
                </a:cubicBezTo>
                <a:cubicBezTo>
                  <a:pt x="19167" y="35319"/>
                  <a:pt x="15352" y="38542"/>
                  <a:pt x="11662" y="41657"/>
                </a:cubicBezTo>
                <a:cubicBezTo>
                  <a:pt x="7884" y="44849"/>
                  <a:pt x="3974" y="48147"/>
                  <a:pt x="0" y="52922"/>
                </a:cubicBezTo>
                <a:lnTo>
                  <a:pt x="158" y="53060"/>
                </a:lnTo>
                <a:cubicBezTo>
                  <a:pt x="4125" y="48299"/>
                  <a:pt x="8023" y="45006"/>
                  <a:pt x="11794" y="41821"/>
                </a:cubicBezTo>
                <a:cubicBezTo>
                  <a:pt x="15497" y="38699"/>
                  <a:pt x="19319" y="35477"/>
                  <a:pt x="23229" y="30854"/>
                </a:cubicBezTo>
                <a:cubicBezTo>
                  <a:pt x="26300" y="27221"/>
                  <a:pt x="29713" y="23802"/>
                  <a:pt x="33017" y="20498"/>
                </a:cubicBezTo>
                <a:cubicBezTo>
                  <a:pt x="35073" y="18435"/>
                  <a:pt x="37199" y="16310"/>
                  <a:pt x="39223" y="14147"/>
                </a:cubicBezTo>
                <a:cubicBezTo>
                  <a:pt x="41885" y="11315"/>
                  <a:pt x="44837" y="8243"/>
                  <a:pt x="48520" y="4503"/>
                </a:cubicBezTo>
                <a:cubicBezTo>
                  <a:pt x="48974" y="4037"/>
                  <a:pt x="49699" y="3362"/>
                  <a:pt x="50469" y="2643"/>
                </a:cubicBezTo>
                <a:cubicBezTo>
                  <a:pt x="51453" y="1728"/>
                  <a:pt x="52468" y="782"/>
                  <a:pt x="53067" y="139"/>
                </a:cubicBezTo>
                <a:lnTo>
                  <a:pt x="529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1" name="Google Shape;371;p3"/>
          <p:cNvGrpSpPr/>
          <p:nvPr/>
        </p:nvGrpSpPr>
        <p:grpSpPr>
          <a:xfrm>
            <a:off x="7688456" y="3948867"/>
            <a:ext cx="918488" cy="840731"/>
            <a:chOff x="2142650" y="2489700"/>
            <a:chExt cx="317750" cy="290850"/>
          </a:xfrm>
        </p:grpSpPr>
        <p:sp>
          <p:nvSpPr>
            <p:cNvPr id="372" name="Google Shape;372;p3"/>
            <p:cNvSpPr/>
            <p:nvPr/>
          </p:nvSpPr>
          <p:spPr>
            <a:xfrm>
              <a:off x="2142650" y="2489700"/>
              <a:ext cx="317750" cy="290850"/>
            </a:xfrm>
            <a:custGeom>
              <a:rect b="b" l="l" r="r" t="t"/>
              <a:pathLst>
                <a:path extrusionOk="0" h="11634" w="12710">
                  <a:moveTo>
                    <a:pt x="9987" y="1"/>
                  </a:moveTo>
                  <a:cubicBezTo>
                    <a:pt x="9548" y="1"/>
                    <a:pt x="9087" y="195"/>
                    <a:pt x="8641" y="531"/>
                  </a:cubicBezTo>
                  <a:cubicBezTo>
                    <a:pt x="7367" y="1490"/>
                    <a:pt x="1" y="10111"/>
                    <a:pt x="550" y="11190"/>
                  </a:cubicBezTo>
                  <a:cubicBezTo>
                    <a:pt x="706" y="11498"/>
                    <a:pt x="1060" y="11634"/>
                    <a:pt x="1553" y="11634"/>
                  </a:cubicBezTo>
                  <a:cubicBezTo>
                    <a:pt x="4528" y="11634"/>
                    <a:pt x="12565" y="6680"/>
                    <a:pt x="12646" y="4775"/>
                  </a:cubicBezTo>
                  <a:cubicBezTo>
                    <a:pt x="12709" y="3375"/>
                    <a:pt x="12085" y="1969"/>
                    <a:pt x="11335" y="834"/>
                  </a:cubicBezTo>
                  <a:cubicBezTo>
                    <a:pt x="10955" y="253"/>
                    <a:pt x="10486" y="1"/>
                    <a:pt x="99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359925" y="2520425"/>
              <a:ext cx="6175" cy="7750"/>
            </a:xfrm>
            <a:custGeom>
              <a:rect b="b" l="l" r="r" t="t"/>
              <a:pathLst>
                <a:path extrusionOk="0" h="310" w="247">
                  <a:moveTo>
                    <a:pt x="140" y="0"/>
                  </a:moveTo>
                  <a:cubicBezTo>
                    <a:pt x="45" y="0"/>
                    <a:pt x="1" y="133"/>
                    <a:pt x="1" y="210"/>
                  </a:cubicBezTo>
                  <a:cubicBezTo>
                    <a:pt x="1" y="274"/>
                    <a:pt x="35" y="309"/>
                    <a:pt x="76" y="309"/>
                  </a:cubicBezTo>
                  <a:cubicBezTo>
                    <a:pt x="103" y="309"/>
                    <a:pt x="133" y="293"/>
                    <a:pt x="159" y="261"/>
                  </a:cubicBezTo>
                  <a:cubicBezTo>
                    <a:pt x="178" y="242"/>
                    <a:pt x="190" y="216"/>
                    <a:pt x="203" y="191"/>
                  </a:cubicBezTo>
                  <a:cubicBezTo>
                    <a:pt x="228" y="147"/>
                    <a:pt x="247" y="71"/>
                    <a:pt x="203" y="27"/>
                  </a:cubicBezTo>
                  <a:cubicBezTo>
                    <a:pt x="190" y="15"/>
                    <a:pt x="178" y="2"/>
                    <a:pt x="159" y="2"/>
                  </a:cubicBezTo>
                  <a:cubicBezTo>
                    <a:pt x="152" y="1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2376975" y="2507325"/>
              <a:ext cx="7950" cy="9125"/>
            </a:xfrm>
            <a:custGeom>
              <a:rect b="b" l="l" r="r" t="t"/>
              <a:pathLst>
                <a:path extrusionOk="0" h="365" w="318">
                  <a:moveTo>
                    <a:pt x="193" y="0"/>
                  </a:moveTo>
                  <a:cubicBezTo>
                    <a:pt x="171" y="0"/>
                    <a:pt x="146" y="5"/>
                    <a:pt x="120" y="15"/>
                  </a:cubicBezTo>
                  <a:cubicBezTo>
                    <a:pt x="44" y="66"/>
                    <a:pt x="0" y="154"/>
                    <a:pt x="0" y="242"/>
                  </a:cubicBezTo>
                  <a:cubicBezTo>
                    <a:pt x="0" y="295"/>
                    <a:pt x="31" y="365"/>
                    <a:pt x="85" y="365"/>
                  </a:cubicBezTo>
                  <a:cubicBezTo>
                    <a:pt x="96" y="365"/>
                    <a:pt x="107" y="362"/>
                    <a:pt x="120" y="356"/>
                  </a:cubicBezTo>
                  <a:cubicBezTo>
                    <a:pt x="215" y="318"/>
                    <a:pt x="278" y="242"/>
                    <a:pt x="303" y="141"/>
                  </a:cubicBezTo>
                  <a:cubicBezTo>
                    <a:pt x="317" y="54"/>
                    <a:pt x="268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388475" y="2521525"/>
              <a:ext cx="10900" cy="13725"/>
            </a:xfrm>
            <a:custGeom>
              <a:rect b="b" l="l" r="r" t="t"/>
              <a:pathLst>
                <a:path extrusionOk="0" h="549" w="436">
                  <a:moveTo>
                    <a:pt x="213" y="0"/>
                  </a:moveTo>
                  <a:cubicBezTo>
                    <a:pt x="160" y="0"/>
                    <a:pt x="114" y="56"/>
                    <a:pt x="82" y="116"/>
                  </a:cubicBezTo>
                  <a:cubicBezTo>
                    <a:pt x="84" y="110"/>
                    <a:pt x="85" y="107"/>
                    <a:pt x="85" y="107"/>
                  </a:cubicBezTo>
                  <a:lnTo>
                    <a:pt x="85" y="107"/>
                  </a:lnTo>
                  <a:cubicBezTo>
                    <a:pt x="84" y="107"/>
                    <a:pt x="77" y="125"/>
                    <a:pt x="64" y="166"/>
                  </a:cubicBezTo>
                  <a:cubicBezTo>
                    <a:pt x="57" y="179"/>
                    <a:pt x="51" y="191"/>
                    <a:pt x="51" y="204"/>
                  </a:cubicBezTo>
                  <a:cubicBezTo>
                    <a:pt x="51" y="217"/>
                    <a:pt x="51" y="223"/>
                    <a:pt x="45" y="229"/>
                  </a:cubicBezTo>
                  <a:cubicBezTo>
                    <a:pt x="13" y="292"/>
                    <a:pt x="0" y="368"/>
                    <a:pt x="19" y="437"/>
                  </a:cubicBezTo>
                  <a:cubicBezTo>
                    <a:pt x="29" y="491"/>
                    <a:pt x="69" y="548"/>
                    <a:pt x="125" y="548"/>
                  </a:cubicBezTo>
                  <a:cubicBezTo>
                    <a:pt x="141" y="548"/>
                    <a:pt x="158" y="543"/>
                    <a:pt x="177" y="532"/>
                  </a:cubicBezTo>
                  <a:cubicBezTo>
                    <a:pt x="322" y="444"/>
                    <a:pt x="436" y="166"/>
                    <a:pt x="278" y="27"/>
                  </a:cubicBezTo>
                  <a:cubicBezTo>
                    <a:pt x="255" y="8"/>
                    <a:pt x="23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371300" y="2528150"/>
              <a:ext cx="6625" cy="8600"/>
            </a:xfrm>
            <a:custGeom>
              <a:rect b="b" l="l" r="r" t="t"/>
              <a:pathLst>
                <a:path extrusionOk="0" h="344" w="265">
                  <a:moveTo>
                    <a:pt x="150" y="0"/>
                  </a:moveTo>
                  <a:cubicBezTo>
                    <a:pt x="132" y="0"/>
                    <a:pt x="112" y="8"/>
                    <a:pt x="88" y="27"/>
                  </a:cubicBezTo>
                  <a:cubicBezTo>
                    <a:pt x="44" y="71"/>
                    <a:pt x="19" y="122"/>
                    <a:pt x="13" y="179"/>
                  </a:cubicBezTo>
                  <a:cubicBezTo>
                    <a:pt x="6" y="223"/>
                    <a:pt x="0" y="324"/>
                    <a:pt x="63" y="336"/>
                  </a:cubicBezTo>
                  <a:cubicBezTo>
                    <a:pt x="76" y="341"/>
                    <a:pt x="90" y="344"/>
                    <a:pt x="105" y="344"/>
                  </a:cubicBezTo>
                  <a:cubicBezTo>
                    <a:pt x="145" y="344"/>
                    <a:pt x="187" y="325"/>
                    <a:pt x="214" y="292"/>
                  </a:cubicBezTo>
                  <a:cubicBezTo>
                    <a:pt x="233" y="267"/>
                    <a:pt x="252" y="235"/>
                    <a:pt x="259" y="197"/>
                  </a:cubicBezTo>
                  <a:cubicBezTo>
                    <a:pt x="265" y="185"/>
                    <a:pt x="265" y="166"/>
                    <a:pt x="259" y="153"/>
                  </a:cubicBezTo>
                  <a:lnTo>
                    <a:pt x="252" y="147"/>
                  </a:lnTo>
                  <a:lnTo>
                    <a:pt x="227" y="128"/>
                  </a:lnTo>
                  <a:cubicBezTo>
                    <a:pt x="227" y="71"/>
                    <a:pt x="20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376875" y="2555450"/>
              <a:ext cx="6550" cy="7150"/>
            </a:xfrm>
            <a:custGeom>
              <a:rect b="b" l="l" r="r" t="t"/>
              <a:pathLst>
                <a:path extrusionOk="0" h="286" w="262">
                  <a:moveTo>
                    <a:pt x="194" y="1"/>
                  </a:moveTo>
                  <a:cubicBezTo>
                    <a:pt x="161" y="1"/>
                    <a:pt x="123" y="28"/>
                    <a:pt x="105" y="64"/>
                  </a:cubicBezTo>
                  <a:lnTo>
                    <a:pt x="86" y="77"/>
                  </a:lnTo>
                  <a:cubicBezTo>
                    <a:pt x="55" y="101"/>
                    <a:pt x="0" y="247"/>
                    <a:pt x="81" y="247"/>
                  </a:cubicBezTo>
                  <a:cubicBezTo>
                    <a:pt x="83" y="247"/>
                    <a:pt x="84" y="247"/>
                    <a:pt x="86" y="247"/>
                  </a:cubicBezTo>
                  <a:cubicBezTo>
                    <a:pt x="99" y="260"/>
                    <a:pt x="118" y="272"/>
                    <a:pt x="137" y="272"/>
                  </a:cubicBezTo>
                  <a:lnTo>
                    <a:pt x="143" y="279"/>
                  </a:lnTo>
                  <a:cubicBezTo>
                    <a:pt x="152" y="283"/>
                    <a:pt x="160" y="286"/>
                    <a:pt x="168" y="286"/>
                  </a:cubicBezTo>
                  <a:cubicBezTo>
                    <a:pt x="233" y="286"/>
                    <a:pt x="262" y="141"/>
                    <a:pt x="256" y="102"/>
                  </a:cubicBezTo>
                  <a:cubicBezTo>
                    <a:pt x="256" y="89"/>
                    <a:pt x="250" y="77"/>
                    <a:pt x="250" y="58"/>
                  </a:cubicBezTo>
                  <a:cubicBezTo>
                    <a:pt x="242" y="17"/>
                    <a:pt x="219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401400" y="2555600"/>
              <a:ext cx="9325" cy="11475"/>
            </a:xfrm>
            <a:custGeom>
              <a:rect b="b" l="l" r="r" t="t"/>
              <a:pathLst>
                <a:path extrusionOk="0" h="459" w="373">
                  <a:moveTo>
                    <a:pt x="248" y="0"/>
                  </a:moveTo>
                  <a:cubicBezTo>
                    <a:pt x="236" y="0"/>
                    <a:pt x="225" y="3"/>
                    <a:pt x="215" y="8"/>
                  </a:cubicBezTo>
                  <a:cubicBezTo>
                    <a:pt x="114" y="46"/>
                    <a:pt x="1" y="165"/>
                    <a:pt x="13" y="291"/>
                  </a:cubicBezTo>
                  <a:cubicBezTo>
                    <a:pt x="13" y="348"/>
                    <a:pt x="39" y="399"/>
                    <a:pt x="76" y="437"/>
                  </a:cubicBezTo>
                  <a:cubicBezTo>
                    <a:pt x="97" y="451"/>
                    <a:pt x="121" y="459"/>
                    <a:pt x="145" y="459"/>
                  </a:cubicBezTo>
                  <a:cubicBezTo>
                    <a:pt x="173" y="459"/>
                    <a:pt x="201" y="448"/>
                    <a:pt x="221" y="424"/>
                  </a:cubicBezTo>
                  <a:cubicBezTo>
                    <a:pt x="329" y="329"/>
                    <a:pt x="373" y="184"/>
                    <a:pt x="329" y="52"/>
                  </a:cubicBezTo>
                  <a:cubicBezTo>
                    <a:pt x="315" y="19"/>
                    <a:pt x="280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404850" y="2543225"/>
              <a:ext cx="7350" cy="8825"/>
            </a:xfrm>
            <a:custGeom>
              <a:rect b="b" l="l" r="r" t="t"/>
              <a:pathLst>
                <a:path extrusionOk="0" h="353" w="294">
                  <a:moveTo>
                    <a:pt x="195" y="0"/>
                  </a:moveTo>
                  <a:cubicBezTo>
                    <a:pt x="112" y="0"/>
                    <a:pt x="1" y="185"/>
                    <a:pt x="77" y="295"/>
                  </a:cubicBezTo>
                  <a:lnTo>
                    <a:pt x="102" y="326"/>
                  </a:lnTo>
                  <a:cubicBezTo>
                    <a:pt x="116" y="344"/>
                    <a:pt x="131" y="352"/>
                    <a:pt x="146" y="352"/>
                  </a:cubicBezTo>
                  <a:cubicBezTo>
                    <a:pt x="219" y="352"/>
                    <a:pt x="294" y="169"/>
                    <a:pt x="273" y="112"/>
                  </a:cubicBezTo>
                  <a:lnTo>
                    <a:pt x="260" y="68"/>
                  </a:lnTo>
                  <a:cubicBezTo>
                    <a:pt x="246" y="20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320700" y="2580575"/>
              <a:ext cx="6325" cy="6925"/>
            </a:xfrm>
            <a:custGeom>
              <a:rect b="b" l="l" r="r" t="t"/>
              <a:pathLst>
                <a:path extrusionOk="0" h="277" w="253">
                  <a:moveTo>
                    <a:pt x="78" y="1"/>
                  </a:moveTo>
                  <a:cubicBezTo>
                    <a:pt x="27" y="1"/>
                    <a:pt x="0" y="107"/>
                    <a:pt x="6" y="150"/>
                  </a:cubicBezTo>
                  <a:cubicBezTo>
                    <a:pt x="12" y="216"/>
                    <a:pt x="29" y="277"/>
                    <a:pt x="102" y="277"/>
                  </a:cubicBezTo>
                  <a:cubicBezTo>
                    <a:pt x="106" y="277"/>
                    <a:pt x="109" y="277"/>
                    <a:pt x="113" y="276"/>
                  </a:cubicBezTo>
                  <a:cubicBezTo>
                    <a:pt x="247" y="265"/>
                    <a:pt x="253" y="11"/>
                    <a:pt x="164" y="11"/>
                  </a:cubicBezTo>
                  <a:cubicBezTo>
                    <a:pt x="153" y="11"/>
                    <a:pt x="140" y="15"/>
                    <a:pt x="126" y="24"/>
                  </a:cubicBezTo>
                  <a:lnTo>
                    <a:pt x="107" y="11"/>
                  </a:lnTo>
                  <a:cubicBezTo>
                    <a:pt x="96" y="4"/>
                    <a:pt x="8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2328925" y="2595700"/>
              <a:ext cx="5175" cy="6825"/>
            </a:xfrm>
            <a:custGeom>
              <a:rect b="b" l="l" r="r" t="t"/>
              <a:pathLst>
                <a:path extrusionOk="0" h="273" w="207">
                  <a:moveTo>
                    <a:pt x="141" y="1"/>
                  </a:moveTo>
                  <a:cubicBezTo>
                    <a:pt x="96" y="1"/>
                    <a:pt x="47" y="88"/>
                    <a:pt x="43" y="151"/>
                  </a:cubicBezTo>
                  <a:cubicBezTo>
                    <a:pt x="19" y="192"/>
                    <a:pt x="1" y="272"/>
                    <a:pt x="50" y="272"/>
                  </a:cubicBezTo>
                  <a:cubicBezTo>
                    <a:pt x="54" y="272"/>
                    <a:pt x="57" y="271"/>
                    <a:pt x="62" y="271"/>
                  </a:cubicBezTo>
                  <a:lnTo>
                    <a:pt x="87" y="271"/>
                  </a:lnTo>
                  <a:cubicBezTo>
                    <a:pt x="92" y="272"/>
                    <a:pt x="98" y="273"/>
                    <a:pt x="103" y="273"/>
                  </a:cubicBezTo>
                  <a:cubicBezTo>
                    <a:pt x="169" y="273"/>
                    <a:pt x="207" y="171"/>
                    <a:pt x="207" y="113"/>
                  </a:cubicBezTo>
                  <a:cubicBezTo>
                    <a:pt x="207" y="88"/>
                    <a:pt x="200" y="56"/>
                    <a:pt x="181" y="31"/>
                  </a:cubicBezTo>
                  <a:cubicBezTo>
                    <a:pt x="169" y="10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340175" y="2567275"/>
              <a:ext cx="8650" cy="9975"/>
            </a:xfrm>
            <a:custGeom>
              <a:rect b="b" l="l" r="r" t="t"/>
              <a:pathLst>
                <a:path extrusionOk="0" h="399" w="346">
                  <a:moveTo>
                    <a:pt x="221" y="1"/>
                  </a:moveTo>
                  <a:cubicBezTo>
                    <a:pt x="207" y="1"/>
                    <a:pt x="191" y="5"/>
                    <a:pt x="173" y="14"/>
                  </a:cubicBezTo>
                  <a:cubicBezTo>
                    <a:pt x="54" y="71"/>
                    <a:pt x="1" y="399"/>
                    <a:pt x="125" y="399"/>
                  </a:cubicBezTo>
                  <a:cubicBezTo>
                    <a:pt x="139" y="399"/>
                    <a:pt x="155" y="395"/>
                    <a:pt x="173" y="386"/>
                  </a:cubicBezTo>
                  <a:cubicBezTo>
                    <a:pt x="298" y="323"/>
                    <a:pt x="3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173875" y="2748100"/>
              <a:ext cx="15800" cy="18625"/>
            </a:xfrm>
            <a:custGeom>
              <a:rect b="b" l="l" r="r" t="t"/>
              <a:pathLst>
                <a:path extrusionOk="0" h="745" w="632">
                  <a:moveTo>
                    <a:pt x="380" y="1"/>
                  </a:moveTo>
                  <a:cubicBezTo>
                    <a:pt x="277" y="1"/>
                    <a:pt x="177" y="129"/>
                    <a:pt x="139" y="204"/>
                  </a:cubicBezTo>
                  <a:cubicBezTo>
                    <a:pt x="70" y="324"/>
                    <a:pt x="1" y="589"/>
                    <a:pt x="139" y="696"/>
                  </a:cubicBezTo>
                  <a:cubicBezTo>
                    <a:pt x="173" y="729"/>
                    <a:pt x="216" y="745"/>
                    <a:pt x="261" y="745"/>
                  </a:cubicBezTo>
                  <a:cubicBezTo>
                    <a:pt x="293" y="745"/>
                    <a:pt x="325" y="737"/>
                    <a:pt x="354" y="721"/>
                  </a:cubicBezTo>
                  <a:cubicBezTo>
                    <a:pt x="455" y="658"/>
                    <a:pt x="530" y="563"/>
                    <a:pt x="562" y="456"/>
                  </a:cubicBezTo>
                  <a:cubicBezTo>
                    <a:pt x="600" y="343"/>
                    <a:pt x="631" y="147"/>
                    <a:pt x="524" y="59"/>
                  </a:cubicBezTo>
                  <a:cubicBezTo>
                    <a:pt x="499" y="40"/>
                    <a:pt x="467" y="27"/>
                    <a:pt x="436" y="15"/>
                  </a:cubicBezTo>
                  <a:cubicBezTo>
                    <a:pt x="417" y="5"/>
                    <a:pt x="39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208900" y="2743700"/>
              <a:ext cx="9625" cy="11325"/>
            </a:xfrm>
            <a:custGeom>
              <a:rect b="b" l="l" r="r" t="t"/>
              <a:pathLst>
                <a:path extrusionOk="0" h="453" w="385">
                  <a:moveTo>
                    <a:pt x="174" y="0"/>
                  </a:moveTo>
                  <a:cubicBezTo>
                    <a:pt x="76" y="0"/>
                    <a:pt x="1" y="169"/>
                    <a:pt x="6" y="254"/>
                  </a:cubicBezTo>
                  <a:lnTo>
                    <a:pt x="6" y="304"/>
                  </a:lnTo>
                  <a:cubicBezTo>
                    <a:pt x="11" y="382"/>
                    <a:pt x="48" y="453"/>
                    <a:pt x="112" y="453"/>
                  </a:cubicBezTo>
                  <a:cubicBezTo>
                    <a:pt x="136" y="453"/>
                    <a:pt x="164" y="442"/>
                    <a:pt x="195" y="418"/>
                  </a:cubicBezTo>
                  <a:cubicBezTo>
                    <a:pt x="271" y="355"/>
                    <a:pt x="385" y="115"/>
                    <a:pt x="265" y="39"/>
                  </a:cubicBezTo>
                  <a:lnTo>
                    <a:pt x="233" y="20"/>
                  </a:lnTo>
                  <a:cubicBezTo>
                    <a:pt x="213" y="6"/>
                    <a:pt x="193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185550" y="2724000"/>
              <a:ext cx="14275" cy="19525"/>
            </a:xfrm>
            <a:custGeom>
              <a:rect b="b" l="l" r="r" t="t"/>
              <a:pathLst>
                <a:path extrusionOk="0" h="781" w="571">
                  <a:moveTo>
                    <a:pt x="374" y="1"/>
                  </a:moveTo>
                  <a:cubicBezTo>
                    <a:pt x="349" y="1"/>
                    <a:pt x="321" y="7"/>
                    <a:pt x="291" y="20"/>
                  </a:cubicBezTo>
                  <a:cubicBezTo>
                    <a:pt x="108" y="102"/>
                    <a:pt x="26" y="310"/>
                    <a:pt x="13" y="499"/>
                  </a:cubicBezTo>
                  <a:cubicBezTo>
                    <a:pt x="13" y="499"/>
                    <a:pt x="13" y="506"/>
                    <a:pt x="13" y="512"/>
                  </a:cubicBezTo>
                  <a:cubicBezTo>
                    <a:pt x="0" y="613"/>
                    <a:pt x="51" y="714"/>
                    <a:pt x="145" y="764"/>
                  </a:cubicBezTo>
                  <a:lnTo>
                    <a:pt x="158" y="771"/>
                  </a:lnTo>
                  <a:cubicBezTo>
                    <a:pt x="172" y="778"/>
                    <a:pt x="187" y="781"/>
                    <a:pt x="203" y="781"/>
                  </a:cubicBezTo>
                  <a:cubicBezTo>
                    <a:pt x="260" y="781"/>
                    <a:pt x="325" y="743"/>
                    <a:pt x="360" y="714"/>
                  </a:cubicBezTo>
                  <a:cubicBezTo>
                    <a:pt x="461" y="626"/>
                    <a:pt x="524" y="499"/>
                    <a:pt x="549" y="367"/>
                  </a:cubicBezTo>
                  <a:cubicBezTo>
                    <a:pt x="571" y="226"/>
                    <a:pt x="527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246100" y="2722600"/>
              <a:ext cx="6800" cy="7550"/>
            </a:xfrm>
            <a:custGeom>
              <a:rect b="b" l="l" r="r" t="t"/>
              <a:pathLst>
                <a:path extrusionOk="0" h="302" w="272">
                  <a:moveTo>
                    <a:pt x="127" y="0"/>
                  </a:moveTo>
                  <a:cubicBezTo>
                    <a:pt x="43" y="0"/>
                    <a:pt x="0" y="141"/>
                    <a:pt x="0" y="202"/>
                  </a:cubicBezTo>
                  <a:cubicBezTo>
                    <a:pt x="0" y="270"/>
                    <a:pt x="32" y="302"/>
                    <a:pt x="72" y="302"/>
                  </a:cubicBezTo>
                  <a:cubicBezTo>
                    <a:pt x="99" y="302"/>
                    <a:pt x="130" y="287"/>
                    <a:pt x="158" y="259"/>
                  </a:cubicBezTo>
                  <a:cubicBezTo>
                    <a:pt x="164" y="246"/>
                    <a:pt x="177" y="234"/>
                    <a:pt x="190" y="221"/>
                  </a:cubicBezTo>
                  <a:cubicBezTo>
                    <a:pt x="240" y="171"/>
                    <a:pt x="271" y="7"/>
                    <a:pt x="171" y="0"/>
                  </a:cubicBezTo>
                  <a:lnTo>
                    <a:pt x="133" y="0"/>
                  </a:lnTo>
                  <a:cubicBezTo>
                    <a:pt x="131" y="0"/>
                    <a:pt x="12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371750" y="2645150"/>
              <a:ext cx="9350" cy="12325"/>
            </a:xfrm>
            <a:custGeom>
              <a:rect b="b" l="l" r="r" t="t"/>
              <a:pathLst>
                <a:path extrusionOk="0" h="493" w="374">
                  <a:moveTo>
                    <a:pt x="287" y="1"/>
                  </a:moveTo>
                  <a:cubicBezTo>
                    <a:pt x="282" y="1"/>
                    <a:pt x="277" y="1"/>
                    <a:pt x="272" y="2"/>
                  </a:cubicBezTo>
                  <a:cubicBezTo>
                    <a:pt x="70" y="33"/>
                    <a:pt x="1" y="323"/>
                    <a:pt x="127" y="468"/>
                  </a:cubicBezTo>
                  <a:cubicBezTo>
                    <a:pt x="142" y="485"/>
                    <a:pt x="160" y="492"/>
                    <a:pt x="179" y="492"/>
                  </a:cubicBezTo>
                  <a:cubicBezTo>
                    <a:pt x="223" y="492"/>
                    <a:pt x="271" y="455"/>
                    <a:pt x="297" y="424"/>
                  </a:cubicBezTo>
                  <a:cubicBezTo>
                    <a:pt x="342" y="368"/>
                    <a:pt x="360" y="292"/>
                    <a:pt x="360" y="222"/>
                  </a:cubicBezTo>
                  <a:cubicBezTo>
                    <a:pt x="373" y="197"/>
                    <a:pt x="373" y="166"/>
                    <a:pt x="373" y="140"/>
                  </a:cubicBezTo>
                  <a:cubicBezTo>
                    <a:pt x="373" y="87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391950" y="2647825"/>
              <a:ext cx="10100" cy="9100"/>
            </a:xfrm>
            <a:custGeom>
              <a:rect b="b" l="l" r="r" t="t"/>
              <a:pathLst>
                <a:path extrusionOk="0" h="364" w="404">
                  <a:moveTo>
                    <a:pt x="271" y="1"/>
                  </a:moveTo>
                  <a:cubicBezTo>
                    <a:pt x="261" y="1"/>
                    <a:pt x="250" y="3"/>
                    <a:pt x="240" y="8"/>
                  </a:cubicBezTo>
                  <a:cubicBezTo>
                    <a:pt x="196" y="40"/>
                    <a:pt x="152" y="71"/>
                    <a:pt x="120" y="115"/>
                  </a:cubicBezTo>
                  <a:cubicBezTo>
                    <a:pt x="76" y="160"/>
                    <a:pt x="0" y="343"/>
                    <a:pt x="120" y="349"/>
                  </a:cubicBezTo>
                  <a:cubicBezTo>
                    <a:pt x="134" y="359"/>
                    <a:pt x="150" y="364"/>
                    <a:pt x="166" y="364"/>
                  </a:cubicBezTo>
                  <a:cubicBezTo>
                    <a:pt x="180" y="364"/>
                    <a:pt x="194" y="361"/>
                    <a:pt x="208" y="355"/>
                  </a:cubicBezTo>
                  <a:cubicBezTo>
                    <a:pt x="240" y="343"/>
                    <a:pt x="271" y="324"/>
                    <a:pt x="297" y="292"/>
                  </a:cubicBezTo>
                  <a:cubicBezTo>
                    <a:pt x="322" y="261"/>
                    <a:pt x="328" y="216"/>
                    <a:pt x="353" y="179"/>
                  </a:cubicBezTo>
                  <a:cubicBezTo>
                    <a:pt x="379" y="141"/>
                    <a:pt x="404" y="78"/>
                    <a:pt x="360" y="59"/>
                  </a:cubicBezTo>
                  <a:cubicBezTo>
                    <a:pt x="347" y="59"/>
                    <a:pt x="341" y="59"/>
                    <a:pt x="341" y="46"/>
                  </a:cubicBezTo>
                  <a:cubicBezTo>
                    <a:pt x="327" y="18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410400" y="2614275"/>
              <a:ext cx="14525" cy="16900"/>
            </a:xfrm>
            <a:custGeom>
              <a:rect b="b" l="l" r="r" t="t"/>
              <a:pathLst>
                <a:path extrusionOk="0" h="676" w="581">
                  <a:moveTo>
                    <a:pt x="423" y="1"/>
                  </a:moveTo>
                  <a:cubicBezTo>
                    <a:pt x="334" y="7"/>
                    <a:pt x="252" y="51"/>
                    <a:pt x="202" y="120"/>
                  </a:cubicBezTo>
                  <a:cubicBezTo>
                    <a:pt x="76" y="253"/>
                    <a:pt x="0" y="650"/>
                    <a:pt x="252" y="675"/>
                  </a:cubicBezTo>
                  <a:cubicBezTo>
                    <a:pt x="256" y="676"/>
                    <a:pt x="260" y="676"/>
                    <a:pt x="263" y="676"/>
                  </a:cubicBezTo>
                  <a:cubicBezTo>
                    <a:pt x="328" y="676"/>
                    <a:pt x="381" y="623"/>
                    <a:pt x="423" y="581"/>
                  </a:cubicBezTo>
                  <a:cubicBezTo>
                    <a:pt x="524" y="486"/>
                    <a:pt x="580" y="354"/>
                    <a:pt x="580" y="215"/>
                  </a:cubicBezTo>
                  <a:cubicBezTo>
                    <a:pt x="580" y="114"/>
                    <a:pt x="543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389300" y="2623325"/>
              <a:ext cx="6875" cy="7950"/>
            </a:xfrm>
            <a:custGeom>
              <a:rect b="b" l="l" r="r" t="t"/>
              <a:pathLst>
                <a:path extrusionOk="0" h="318" w="275">
                  <a:moveTo>
                    <a:pt x="175" y="1"/>
                  </a:moveTo>
                  <a:cubicBezTo>
                    <a:pt x="165" y="1"/>
                    <a:pt x="152" y="4"/>
                    <a:pt x="138" y="11"/>
                  </a:cubicBezTo>
                  <a:cubicBezTo>
                    <a:pt x="41" y="56"/>
                    <a:pt x="1" y="317"/>
                    <a:pt x="100" y="317"/>
                  </a:cubicBezTo>
                  <a:cubicBezTo>
                    <a:pt x="111" y="317"/>
                    <a:pt x="124" y="314"/>
                    <a:pt x="138" y="307"/>
                  </a:cubicBezTo>
                  <a:cubicBezTo>
                    <a:pt x="234" y="262"/>
                    <a:pt x="275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372900" y="2632800"/>
              <a:ext cx="5350" cy="7275"/>
            </a:xfrm>
            <a:custGeom>
              <a:rect b="b" l="l" r="r" t="t"/>
              <a:pathLst>
                <a:path extrusionOk="0" h="291" w="214">
                  <a:moveTo>
                    <a:pt x="113" y="1"/>
                  </a:moveTo>
                  <a:cubicBezTo>
                    <a:pt x="48" y="1"/>
                    <a:pt x="6" y="117"/>
                    <a:pt x="18" y="180"/>
                  </a:cubicBezTo>
                  <a:cubicBezTo>
                    <a:pt x="18" y="193"/>
                    <a:pt x="18" y="206"/>
                    <a:pt x="12" y="218"/>
                  </a:cubicBezTo>
                  <a:cubicBezTo>
                    <a:pt x="0" y="263"/>
                    <a:pt x="23" y="290"/>
                    <a:pt x="49" y="290"/>
                  </a:cubicBezTo>
                  <a:cubicBezTo>
                    <a:pt x="67" y="290"/>
                    <a:pt x="87" y="278"/>
                    <a:pt x="100" y="250"/>
                  </a:cubicBezTo>
                  <a:cubicBezTo>
                    <a:pt x="106" y="237"/>
                    <a:pt x="113" y="231"/>
                    <a:pt x="119" y="218"/>
                  </a:cubicBezTo>
                  <a:cubicBezTo>
                    <a:pt x="169" y="168"/>
                    <a:pt x="214" y="35"/>
                    <a:pt x="132" y="4"/>
                  </a:cubicBezTo>
                  <a:cubicBezTo>
                    <a:pt x="125" y="2"/>
                    <a:pt x="11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2348075" y="2686650"/>
              <a:ext cx="4175" cy="4750"/>
            </a:xfrm>
            <a:custGeom>
              <a:rect b="b" l="l" r="r" t="t"/>
              <a:pathLst>
                <a:path extrusionOk="0" h="190" w="167">
                  <a:moveTo>
                    <a:pt x="108" y="0"/>
                  </a:moveTo>
                  <a:cubicBezTo>
                    <a:pt x="101" y="0"/>
                    <a:pt x="93" y="2"/>
                    <a:pt x="84" y="7"/>
                  </a:cubicBezTo>
                  <a:cubicBezTo>
                    <a:pt x="22" y="35"/>
                    <a:pt x="0" y="190"/>
                    <a:pt x="60" y="190"/>
                  </a:cubicBezTo>
                  <a:cubicBezTo>
                    <a:pt x="67" y="190"/>
                    <a:pt x="75" y="188"/>
                    <a:pt x="84" y="183"/>
                  </a:cubicBezTo>
                  <a:cubicBezTo>
                    <a:pt x="140" y="155"/>
                    <a:pt x="16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56175" y="2662200"/>
              <a:ext cx="6975" cy="9850"/>
            </a:xfrm>
            <a:custGeom>
              <a:rect b="b" l="l" r="r" t="t"/>
              <a:pathLst>
                <a:path extrusionOk="0" h="394" w="279">
                  <a:moveTo>
                    <a:pt x="196" y="1"/>
                  </a:moveTo>
                  <a:cubicBezTo>
                    <a:pt x="58" y="1"/>
                    <a:pt x="1" y="203"/>
                    <a:pt x="26" y="310"/>
                  </a:cubicBezTo>
                  <a:cubicBezTo>
                    <a:pt x="42" y="369"/>
                    <a:pt x="76" y="394"/>
                    <a:pt x="112" y="394"/>
                  </a:cubicBezTo>
                  <a:cubicBezTo>
                    <a:pt x="145" y="394"/>
                    <a:pt x="182" y="372"/>
                    <a:pt x="209" y="335"/>
                  </a:cubicBezTo>
                  <a:cubicBezTo>
                    <a:pt x="253" y="278"/>
                    <a:pt x="278" y="215"/>
                    <a:pt x="278" y="152"/>
                  </a:cubicBezTo>
                  <a:cubicBezTo>
                    <a:pt x="278" y="127"/>
                    <a:pt x="272" y="108"/>
                    <a:pt x="266" y="89"/>
                  </a:cubicBezTo>
                  <a:cubicBezTo>
                    <a:pt x="266" y="45"/>
                    <a:pt x="253" y="7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272875" y="2630400"/>
              <a:ext cx="13900" cy="14125"/>
            </a:xfrm>
            <a:custGeom>
              <a:rect b="b" l="l" r="r" t="t"/>
              <a:pathLst>
                <a:path extrusionOk="0" h="565" w="556">
                  <a:moveTo>
                    <a:pt x="348" y="1"/>
                  </a:moveTo>
                  <a:cubicBezTo>
                    <a:pt x="197" y="1"/>
                    <a:pt x="0" y="351"/>
                    <a:pt x="153" y="503"/>
                  </a:cubicBezTo>
                  <a:cubicBezTo>
                    <a:pt x="165" y="516"/>
                    <a:pt x="178" y="529"/>
                    <a:pt x="197" y="535"/>
                  </a:cubicBezTo>
                  <a:cubicBezTo>
                    <a:pt x="223" y="556"/>
                    <a:pt x="249" y="565"/>
                    <a:pt x="275" y="565"/>
                  </a:cubicBezTo>
                  <a:cubicBezTo>
                    <a:pt x="428" y="565"/>
                    <a:pt x="556" y="237"/>
                    <a:pt x="475" y="112"/>
                  </a:cubicBezTo>
                  <a:lnTo>
                    <a:pt x="475" y="112"/>
                  </a:lnTo>
                  <a:lnTo>
                    <a:pt x="475" y="125"/>
                  </a:lnTo>
                  <a:cubicBezTo>
                    <a:pt x="462" y="106"/>
                    <a:pt x="456" y="87"/>
                    <a:pt x="443" y="68"/>
                  </a:cubicBezTo>
                  <a:cubicBezTo>
                    <a:pt x="417" y="21"/>
                    <a:pt x="38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287875" y="2650600"/>
              <a:ext cx="11850" cy="15200"/>
            </a:xfrm>
            <a:custGeom>
              <a:rect b="b" l="l" r="r" t="t"/>
              <a:pathLst>
                <a:path extrusionOk="0" h="608" w="474">
                  <a:moveTo>
                    <a:pt x="323" y="1"/>
                  </a:moveTo>
                  <a:cubicBezTo>
                    <a:pt x="258" y="1"/>
                    <a:pt x="181" y="50"/>
                    <a:pt x="146" y="93"/>
                  </a:cubicBezTo>
                  <a:cubicBezTo>
                    <a:pt x="64" y="200"/>
                    <a:pt x="1" y="389"/>
                    <a:pt x="64" y="515"/>
                  </a:cubicBezTo>
                  <a:lnTo>
                    <a:pt x="76" y="534"/>
                  </a:lnTo>
                  <a:cubicBezTo>
                    <a:pt x="105" y="587"/>
                    <a:pt x="145" y="608"/>
                    <a:pt x="187" y="608"/>
                  </a:cubicBezTo>
                  <a:cubicBezTo>
                    <a:pt x="245" y="608"/>
                    <a:pt x="307" y="567"/>
                    <a:pt x="348" y="515"/>
                  </a:cubicBezTo>
                  <a:cubicBezTo>
                    <a:pt x="448" y="402"/>
                    <a:pt x="474" y="244"/>
                    <a:pt x="430" y="99"/>
                  </a:cubicBezTo>
                  <a:cubicBezTo>
                    <a:pt x="430" y="93"/>
                    <a:pt x="423" y="80"/>
                    <a:pt x="417" y="74"/>
                  </a:cubicBezTo>
                  <a:cubicBezTo>
                    <a:pt x="400" y="20"/>
                    <a:pt x="3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310900" y="2638700"/>
              <a:ext cx="11050" cy="10925"/>
            </a:xfrm>
            <a:custGeom>
              <a:rect b="b" l="l" r="r" t="t"/>
              <a:pathLst>
                <a:path extrusionOk="0" h="437" w="442">
                  <a:moveTo>
                    <a:pt x="298" y="1"/>
                  </a:moveTo>
                  <a:cubicBezTo>
                    <a:pt x="265" y="1"/>
                    <a:pt x="229" y="20"/>
                    <a:pt x="215" y="39"/>
                  </a:cubicBezTo>
                  <a:lnTo>
                    <a:pt x="202" y="52"/>
                  </a:lnTo>
                  <a:cubicBezTo>
                    <a:pt x="127" y="121"/>
                    <a:pt x="0" y="436"/>
                    <a:pt x="202" y="436"/>
                  </a:cubicBezTo>
                  <a:cubicBezTo>
                    <a:pt x="291" y="436"/>
                    <a:pt x="341" y="342"/>
                    <a:pt x="385" y="279"/>
                  </a:cubicBezTo>
                  <a:cubicBezTo>
                    <a:pt x="423" y="216"/>
                    <a:pt x="442" y="77"/>
                    <a:pt x="360" y="26"/>
                  </a:cubicBezTo>
                  <a:lnTo>
                    <a:pt x="328" y="7"/>
                  </a:lnTo>
                  <a:cubicBezTo>
                    <a:pt x="319" y="3"/>
                    <a:pt x="309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7" name="Google Shape;397;p3"/>
          <p:cNvSpPr/>
          <p:nvPr/>
        </p:nvSpPr>
        <p:spPr>
          <a:xfrm rot="5400000">
            <a:off x="20544" y="-146809"/>
            <a:ext cx="588403" cy="1710842"/>
          </a:xfrm>
          <a:custGeom>
            <a:rect b="b" l="l" r="r" t="t"/>
            <a:pathLst>
              <a:path extrusionOk="0" h="23979" w="8247">
                <a:moveTo>
                  <a:pt x="7730" y="1"/>
                </a:moveTo>
                <a:cubicBezTo>
                  <a:pt x="7629" y="1"/>
                  <a:pt x="7513" y="29"/>
                  <a:pt x="7392" y="95"/>
                </a:cubicBezTo>
                <a:cubicBezTo>
                  <a:pt x="7291" y="132"/>
                  <a:pt x="7197" y="189"/>
                  <a:pt x="7115" y="259"/>
                </a:cubicBezTo>
                <a:cubicBezTo>
                  <a:pt x="6459" y="795"/>
                  <a:pt x="5809" y="1337"/>
                  <a:pt x="5153" y="1873"/>
                </a:cubicBezTo>
                <a:cubicBezTo>
                  <a:pt x="4970" y="2018"/>
                  <a:pt x="4794" y="2163"/>
                  <a:pt x="4617" y="2308"/>
                </a:cubicBezTo>
                <a:cubicBezTo>
                  <a:pt x="4182" y="2655"/>
                  <a:pt x="3741" y="3008"/>
                  <a:pt x="3305" y="3355"/>
                </a:cubicBezTo>
                <a:cubicBezTo>
                  <a:pt x="3242" y="3406"/>
                  <a:pt x="3179" y="3463"/>
                  <a:pt x="3122" y="3513"/>
                </a:cubicBezTo>
                <a:cubicBezTo>
                  <a:pt x="2189" y="4270"/>
                  <a:pt x="1249" y="5027"/>
                  <a:pt x="322" y="5783"/>
                </a:cubicBezTo>
                <a:cubicBezTo>
                  <a:pt x="297" y="5802"/>
                  <a:pt x="284" y="5815"/>
                  <a:pt x="265" y="5834"/>
                </a:cubicBezTo>
                <a:cubicBezTo>
                  <a:pt x="183" y="5872"/>
                  <a:pt x="120" y="5941"/>
                  <a:pt x="108" y="6036"/>
                </a:cubicBezTo>
                <a:cubicBezTo>
                  <a:pt x="7" y="6244"/>
                  <a:pt x="114" y="6414"/>
                  <a:pt x="316" y="6458"/>
                </a:cubicBezTo>
                <a:cubicBezTo>
                  <a:pt x="328" y="6465"/>
                  <a:pt x="335" y="6471"/>
                  <a:pt x="347" y="6484"/>
                </a:cubicBezTo>
                <a:cubicBezTo>
                  <a:pt x="1754" y="7657"/>
                  <a:pt x="3167" y="8817"/>
                  <a:pt x="4598" y="9971"/>
                </a:cubicBezTo>
                <a:cubicBezTo>
                  <a:pt x="4939" y="10255"/>
                  <a:pt x="5286" y="10539"/>
                  <a:pt x="5633" y="10823"/>
                </a:cubicBezTo>
                <a:cubicBezTo>
                  <a:pt x="6099" y="11214"/>
                  <a:pt x="6566" y="11598"/>
                  <a:pt x="7039" y="11983"/>
                </a:cubicBezTo>
                <a:cubicBezTo>
                  <a:pt x="6415" y="12500"/>
                  <a:pt x="5784" y="13024"/>
                  <a:pt x="5153" y="13541"/>
                </a:cubicBezTo>
                <a:cubicBezTo>
                  <a:pt x="4977" y="13680"/>
                  <a:pt x="4794" y="13825"/>
                  <a:pt x="4617" y="13970"/>
                </a:cubicBezTo>
                <a:lnTo>
                  <a:pt x="3305" y="15017"/>
                </a:lnTo>
                <a:cubicBezTo>
                  <a:pt x="3242" y="15067"/>
                  <a:pt x="3186" y="15124"/>
                  <a:pt x="3129" y="15174"/>
                </a:cubicBezTo>
                <a:cubicBezTo>
                  <a:pt x="2189" y="15931"/>
                  <a:pt x="1249" y="16688"/>
                  <a:pt x="316" y="17445"/>
                </a:cubicBezTo>
                <a:cubicBezTo>
                  <a:pt x="297" y="17458"/>
                  <a:pt x="278" y="17477"/>
                  <a:pt x="265" y="17495"/>
                </a:cubicBezTo>
                <a:cubicBezTo>
                  <a:pt x="177" y="17527"/>
                  <a:pt x="120" y="17603"/>
                  <a:pt x="108" y="17691"/>
                </a:cubicBezTo>
                <a:cubicBezTo>
                  <a:pt x="1" y="17905"/>
                  <a:pt x="114" y="18076"/>
                  <a:pt x="316" y="18114"/>
                </a:cubicBezTo>
                <a:cubicBezTo>
                  <a:pt x="328" y="18126"/>
                  <a:pt x="335" y="18132"/>
                  <a:pt x="347" y="18145"/>
                </a:cubicBezTo>
                <a:cubicBezTo>
                  <a:pt x="1748" y="19318"/>
                  <a:pt x="3167" y="20479"/>
                  <a:pt x="4592" y="21633"/>
                </a:cubicBezTo>
                <a:cubicBezTo>
                  <a:pt x="4939" y="21917"/>
                  <a:pt x="5279" y="22200"/>
                  <a:pt x="5626" y="22484"/>
                </a:cubicBezTo>
                <a:cubicBezTo>
                  <a:pt x="6150" y="22913"/>
                  <a:pt x="6673" y="23348"/>
                  <a:pt x="7203" y="23777"/>
                </a:cubicBezTo>
                <a:cubicBezTo>
                  <a:pt x="7378" y="23920"/>
                  <a:pt x="7553" y="23979"/>
                  <a:pt x="7696" y="23979"/>
                </a:cubicBezTo>
                <a:cubicBezTo>
                  <a:pt x="7998" y="23979"/>
                  <a:pt x="8166" y="23719"/>
                  <a:pt x="7922" y="23424"/>
                </a:cubicBezTo>
                <a:cubicBezTo>
                  <a:pt x="7872" y="23336"/>
                  <a:pt x="7802" y="23260"/>
                  <a:pt x="7727" y="23197"/>
                </a:cubicBezTo>
                <a:cubicBezTo>
                  <a:pt x="7058" y="22667"/>
                  <a:pt x="6396" y="22131"/>
                  <a:pt x="5740" y="21601"/>
                </a:cubicBezTo>
                <a:cubicBezTo>
                  <a:pt x="5563" y="21456"/>
                  <a:pt x="5380" y="21311"/>
                  <a:pt x="5204" y="21160"/>
                </a:cubicBezTo>
                <a:lnTo>
                  <a:pt x="3917" y="20107"/>
                </a:lnTo>
                <a:cubicBezTo>
                  <a:pt x="3854" y="20050"/>
                  <a:pt x="3791" y="19999"/>
                  <a:pt x="3722" y="19955"/>
                </a:cubicBezTo>
                <a:cubicBezTo>
                  <a:pt x="2845" y="19230"/>
                  <a:pt x="1962" y="18511"/>
                  <a:pt x="1085" y="17792"/>
                </a:cubicBezTo>
                <a:cubicBezTo>
                  <a:pt x="2467" y="16694"/>
                  <a:pt x="3835" y="15584"/>
                  <a:pt x="5191" y="14474"/>
                </a:cubicBezTo>
                <a:cubicBezTo>
                  <a:pt x="5544" y="14191"/>
                  <a:pt x="5891" y="13913"/>
                  <a:pt x="6238" y="13629"/>
                </a:cubicBezTo>
                <a:cubicBezTo>
                  <a:pt x="6768" y="13207"/>
                  <a:pt x="7298" y="12778"/>
                  <a:pt x="7821" y="12349"/>
                </a:cubicBezTo>
                <a:cubicBezTo>
                  <a:pt x="7859" y="12324"/>
                  <a:pt x="7891" y="12292"/>
                  <a:pt x="7922" y="12261"/>
                </a:cubicBezTo>
                <a:cubicBezTo>
                  <a:pt x="7973" y="12223"/>
                  <a:pt x="8010" y="12172"/>
                  <a:pt x="8029" y="12116"/>
                </a:cubicBezTo>
                <a:cubicBezTo>
                  <a:pt x="8137" y="11914"/>
                  <a:pt x="8048" y="11744"/>
                  <a:pt x="7872" y="11687"/>
                </a:cubicBezTo>
                <a:cubicBezTo>
                  <a:pt x="7827" y="11630"/>
                  <a:pt x="7777" y="11586"/>
                  <a:pt x="7727" y="11542"/>
                </a:cubicBezTo>
                <a:cubicBezTo>
                  <a:pt x="7064" y="11012"/>
                  <a:pt x="6402" y="10476"/>
                  <a:pt x="5740" y="9946"/>
                </a:cubicBezTo>
                <a:cubicBezTo>
                  <a:pt x="5563" y="9795"/>
                  <a:pt x="5387" y="9650"/>
                  <a:pt x="5210" y="9505"/>
                </a:cubicBezTo>
                <a:lnTo>
                  <a:pt x="3917" y="8439"/>
                </a:lnTo>
                <a:cubicBezTo>
                  <a:pt x="3854" y="8382"/>
                  <a:pt x="3791" y="8338"/>
                  <a:pt x="3722" y="8287"/>
                </a:cubicBezTo>
                <a:cubicBezTo>
                  <a:pt x="2845" y="7562"/>
                  <a:pt x="1962" y="6843"/>
                  <a:pt x="1085" y="6124"/>
                </a:cubicBezTo>
                <a:cubicBezTo>
                  <a:pt x="2467" y="5027"/>
                  <a:pt x="3835" y="3923"/>
                  <a:pt x="5191" y="2807"/>
                </a:cubicBezTo>
                <a:cubicBezTo>
                  <a:pt x="5544" y="2523"/>
                  <a:pt x="5891" y="2245"/>
                  <a:pt x="6238" y="1961"/>
                </a:cubicBezTo>
                <a:cubicBezTo>
                  <a:pt x="6768" y="1539"/>
                  <a:pt x="7298" y="1110"/>
                  <a:pt x="7821" y="681"/>
                </a:cubicBezTo>
                <a:cubicBezTo>
                  <a:pt x="8246" y="339"/>
                  <a:pt x="8077" y="1"/>
                  <a:pt x="77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8" name="Google Shape;398;p3"/>
          <p:cNvGrpSpPr/>
          <p:nvPr/>
        </p:nvGrpSpPr>
        <p:grpSpPr>
          <a:xfrm>
            <a:off x="-326483" y="2816322"/>
            <a:ext cx="1572875" cy="1470767"/>
            <a:chOff x="1406328" y="2355572"/>
            <a:chExt cx="1311385" cy="1226253"/>
          </a:xfrm>
        </p:grpSpPr>
        <p:sp>
          <p:nvSpPr>
            <p:cNvPr id="399" name="Google Shape;399;p3"/>
            <p:cNvSpPr/>
            <p:nvPr/>
          </p:nvSpPr>
          <p:spPr>
            <a:xfrm>
              <a:off x="1406328" y="2355572"/>
              <a:ext cx="1311385" cy="1226253"/>
            </a:xfrm>
            <a:custGeom>
              <a:rect b="b" l="l" r="r" t="t"/>
              <a:pathLst>
                <a:path extrusionOk="0" h="13972" w="14942">
                  <a:moveTo>
                    <a:pt x="11104" y="0"/>
                  </a:moveTo>
                  <a:cubicBezTo>
                    <a:pt x="9254" y="0"/>
                    <a:pt x="6524" y="615"/>
                    <a:pt x="4390" y="2966"/>
                  </a:cubicBezTo>
                  <a:cubicBezTo>
                    <a:pt x="1388" y="6278"/>
                    <a:pt x="0" y="10320"/>
                    <a:pt x="625" y="13764"/>
                  </a:cubicBezTo>
                  <a:cubicBezTo>
                    <a:pt x="630" y="13796"/>
                    <a:pt x="648" y="13810"/>
                    <a:pt x="665" y="13810"/>
                  </a:cubicBezTo>
                  <a:cubicBezTo>
                    <a:pt x="669" y="13810"/>
                    <a:pt x="672" y="13809"/>
                    <a:pt x="675" y="13808"/>
                  </a:cubicBezTo>
                  <a:cubicBezTo>
                    <a:pt x="688" y="13827"/>
                    <a:pt x="700" y="13840"/>
                    <a:pt x="719" y="13846"/>
                  </a:cubicBezTo>
                  <a:cubicBezTo>
                    <a:pt x="1067" y="13932"/>
                    <a:pt x="1433" y="13971"/>
                    <a:pt x="1811" y="13971"/>
                  </a:cubicBezTo>
                  <a:cubicBezTo>
                    <a:pt x="4995" y="13971"/>
                    <a:pt x="9055" y="11143"/>
                    <a:pt x="10848" y="9040"/>
                  </a:cubicBezTo>
                  <a:cubicBezTo>
                    <a:pt x="12362" y="7268"/>
                    <a:pt x="14941" y="3206"/>
                    <a:pt x="13522" y="261"/>
                  </a:cubicBezTo>
                  <a:cubicBezTo>
                    <a:pt x="13491" y="194"/>
                    <a:pt x="13457" y="168"/>
                    <a:pt x="13423" y="168"/>
                  </a:cubicBezTo>
                  <a:cubicBezTo>
                    <a:pt x="13325" y="168"/>
                    <a:pt x="13231" y="385"/>
                    <a:pt x="13226" y="488"/>
                  </a:cubicBezTo>
                  <a:lnTo>
                    <a:pt x="13226" y="507"/>
                  </a:lnTo>
                  <a:cubicBezTo>
                    <a:pt x="13223" y="497"/>
                    <a:pt x="13216" y="490"/>
                    <a:pt x="13208" y="490"/>
                  </a:cubicBezTo>
                  <a:cubicBezTo>
                    <a:pt x="13201" y="490"/>
                    <a:pt x="13194" y="495"/>
                    <a:pt x="13188" y="507"/>
                  </a:cubicBezTo>
                  <a:cubicBezTo>
                    <a:pt x="13188" y="507"/>
                    <a:pt x="13188" y="507"/>
                    <a:pt x="13188" y="507"/>
                  </a:cubicBezTo>
                  <a:lnTo>
                    <a:pt x="13188" y="507"/>
                  </a:lnTo>
                  <a:cubicBezTo>
                    <a:pt x="13231" y="291"/>
                    <a:pt x="12376" y="0"/>
                    <a:pt x="11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1746154" y="2594556"/>
              <a:ext cx="645512" cy="656658"/>
            </a:xfrm>
            <a:custGeom>
              <a:rect b="b" l="l" r="r" t="t"/>
              <a:pathLst>
                <a:path extrusionOk="0" h="7482" w="7355">
                  <a:moveTo>
                    <a:pt x="3603" y="1"/>
                  </a:moveTo>
                  <a:cubicBezTo>
                    <a:pt x="3384" y="1"/>
                    <a:pt x="3156" y="26"/>
                    <a:pt x="2921" y="79"/>
                  </a:cubicBezTo>
                  <a:cubicBezTo>
                    <a:pt x="1350" y="433"/>
                    <a:pt x="215" y="1940"/>
                    <a:pt x="89" y="3485"/>
                  </a:cubicBezTo>
                  <a:cubicBezTo>
                    <a:pt x="1" y="3939"/>
                    <a:pt x="7" y="4400"/>
                    <a:pt x="108" y="4847"/>
                  </a:cubicBezTo>
                  <a:cubicBezTo>
                    <a:pt x="316" y="5762"/>
                    <a:pt x="959" y="6481"/>
                    <a:pt x="1741" y="6960"/>
                  </a:cubicBezTo>
                  <a:cubicBezTo>
                    <a:pt x="2314" y="7316"/>
                    <a:pt x="2939" y="7482"/>
                    <a:pt x="3550" y="7482"/>
                  </a:cubicBezTo>
                  <a:cubicBezTo>
                    <a:pt x="4976" y="7482"/>
                    <a:pt x="6325" y="6575"/>
                    <a:pt x="6749" y="5056"/>
                  </a:cubicBezTo>
                  <a:cubicBezTo>
                    <a:pt x="7355" y="2887"/>
                    <a:pt x="5951" y="1"/>
                    <a:pt x="36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2491366" y="2448778"/>
              <a:ext cx="30367" cy="22205"/>
            </a:xfrm>
            <a:custGeom>
              <a:rect b="b" l="l" r="r" t="t"/>
              <a:pathLst>
                <a:path extrusionOk="0" h="253" w="346">
                  <a:moveTo>
                    <a:pt x="213" y="0"/>
                  </a:moveTo>
                  <a:cubicBezTo>
                    <a:pt x="158" y="0"/>
                    <a:pt x="91" y="60"/>
                    <a:pt x="62" y="94"/>
                  </a:cubicBezTo>
                  <a:cubicBezTo>
                    <a:pt x="31" y="137"/>
                    <a:pt x="0" y="252"/>
                    <a:pt x="86" y="252"/>
                  </a:cubicBezTo>
                  <a:cubicBezTo>
                    <a:pt x="89" y="252"/>
                    <a:pt x="91" y="252"/>
                    <a:pt x="93" y="252"/>
                  </a:cubicBezTo>
                  <a:lnTo>
                    <a:pt x="125" y="252"/>
                  </a:lnTo>
                  <a:cubicBezTo>
                    <a:pt x="194" y="233"/>
                    <a:pt x="346" y="120"/>
                    <a:pt x="270" y="38"/>
                  </a:cubicBezTo>
                  <a:cubicBezTo>
                    <a:pt x="264" y="31"/>
                    <a:pt x="264" y="25"/>
                    <a:pt x="257" y="19"/>
                  </a:cubicBezTo>
                  <a:cubicBezTo>
                    <a:pt x="244" y="6"/>
                    <a:pt x="229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516116" y="2476951"/>
              <a:ext cx="16588" cy="15096"/>
            </a:xfrm>
            <a:custGeom>
              <a:rect b="b" l="l" r="r" t="t"/>
              <a:pathLst>
                <a:path extrusionOk="0" h="172" w="189">
                  <a:moveTo>
                    <a:pt x="89" y="0"/>
                  </a:moveTo>
                  <a:cubicBezTo>
                    <a:pt x="57" y="0"/>
                    <a:pt x="32" y="19"/>
                    <a:pt x="26" y="45"/>
                  </a:cubicBezTo>
                  <a:cubicBezTo>
                    <a:pt x="7" y="70"/>
                    <a:pt x="1" y="101"/>
                    <a:pt x="1" y="133"/>
                  </a:cubicBezTo>
                  <a:cubicBezTo>
                    <a:pt x="1" y="152"/>
                    <a:pt x="20" y="171"/>
                    <a:pt x="45" y="171"/>
                  </a:cubicBezTo>
                  <a:cubicBezTo>
                    <a:pt x="49" y="171"/>
                    <a:pt x="53" y="171"/>
                    <a:pt x="57" y="171"/>
                  </a:cubicBezTo>
                  <a:cubicBezTo>
                    <a:pt x="133" y="171"/>
                    <a:pt x="188" y="116"/>
                    <a:pt x="158" y="38"/>
                  </a:cubicBezTo>
                  <a:cubicBezTo>
                    <a:pt x="152" y="19"/>
                    <a:pt x="139" y="13"/>
                    <a:pt x="121" y="7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491805" y="2503192"/>
              <a:ext cx="36510" cy="33263"/>
            </a:xfrm>
            <a:custGeom>
              <a:rect b="b" l="l" r="r" t="t"/>
              <a:pathLst>
                <a:path extrusionOk="0" h="379" w="416">
                  <a:moveTo>
                    <a:pt x="372" y="1"/>
                  </a:moveTo>
                  <a:cubicBezTo>
                    <a:pt x="352" y="1"/>
                    <a:pt x="328" y="10"/>
                    <a:pt x="309" y="23"/>
                  </a:cubicBezTo>
                  <a:cubicBezTo>
                    <a:pt x="240" y="36"/>
                    <a:pt x="177" y="74"/>
                    <a:pt x="126" y="130"/>
                  </a:cubicBezTo>
                  <a:cubicBezTo>
                    <a:pt x="76" y="174"/>
                    <a:pt x="0" y="288"/>
                    <a:pt x="70" y="357"/>
                  </a:cubicBezTo>
                  <a:cubicBezTo>
                    <a:pt x="84" y="372"/>
                    <a:pt x="104" y="378"/>
                    <a:pt x="126" y="378"/>
                  </a:cubicBezTo>
                  <a:cubicBezTo>
                    <a:pt x="199" y="378"/>
                    <a:pt x="299" y="310"/>
                    <a:pt x="328" y="256"/>
                  </a:cubicBezTo>
                  <a:cubicBezTo>
                    <a:pt x="353" y="225"/>
                    <a:pt x="372" y="187"/>
                    <a:pt x="385" y="149"/>
                  </a:cubicBezTo>
                  <a:cubicBezTo>
                    <a:pt x="385" y="118"/>
                    <a:pt x="391" y="92"/>
                    <a:pt x="398" y="61"/>
                  </a:cubicBezTo>
                  <a:cubicBezTo>
                    <a:pt x="416" y="17"/>
                    <a:pt x="398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459069" y="2484850"/>
              <a:ext cx="27470" cy="24048"/>
            </a:xfrm>
            <a:custGeom>
              <a:rect b="b" l="l" r="r" t="t"/>
              <a:pathLst>
                <a:path extrusionOk="0" h="274" w="313">
                  <a:moveTo>
                    <a:pt x="253" y="1"/>
                  </a:moveTo>
                  <a:cubicBezTo>
                    <a:pt x="201" y="1"/>
                    <a:pt x="129" y="41"/>
                    <a:pt x="102" y="68"/>
                  </a:cubicBezTo>
                  <a:cubicBezTo>
                    <a:pt x="51" y="119"/>
                    <a:pt x="0" y="270"/>
                    <a:pt x="98" y="270"/>
                  </a:cubicBezTo>
                  <a:cubicBezTo>
                    <a:pt x="110" y="270"/>
                    <a:pt x="124" y="268"/>
                    <a:pt x="140" y="264"/>
                  </a:cubicBezTo>
                  <a:lnTo>
                    <a:pt x="165" y="270"/>
                  </a:lnTo>
                  <a:cubicBezTo>
                    <a:pt x="172" y="273"/>
                    <a:pt x="179" y="274"/>
                    <a:pt x="186" y="274"/>
                  </a:cubicBezTo>
                  <a:cubicBezTo>
                    <a:pt x="225" y="274"/>
                    <a:pt x="268" y="233"/>
                    <a:pt x="279" y="201"/>
                  </a:cubicBezTo>
                  <a:cubicBezTo>
                    <a:pt x="297" y="156"/>
                    <a:pt x="304" y="112"/>
                    <a:pt x="310" y="68"/>
                  </a:cubicBezTo>
                  <a:cubicBezTo>
                    <a:pt x="313" y="18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416503" y="2426925"/>
              <a:ext cx="25540" cy="25101"/>
            </a:xfrm>
            <a:custGeom>
              <a:rect b="b" l="l" r="r" t="t"/>
              <a:pathLst>
                <a:path extrusionOk="0" h="286" w="291">
                  <a:moveTo>
                    <a:pt x="217" y="1"/>
                  </a:moveTo>
                  <a:cubicBezTo>
                    <a:pt x="196" y="1"/>
                    <a:pt x="172" y="6"/>
                    <a:pt x="152" y="15"/>
                  </a:cubicBezTo>
                  <a:lnTo>
                    <a:pt x="139" y="22"/>
                  </a:lnTo>
                  <a:cubicBezTo>
                    <a:pt x="64" y="53"/>
                    <a:pt x="7" y="129"/>
                    <a:pt x="0" y="211"/>
                  </a:cubicBezTo>
                  <a:cubicBezTo>
                    <a:pt x="0" y="264"/>
                    <a:pt x="37" y="285"/>
                    <a:pt x="79" y="285"/>
                  </a:cubicBezTo>
                  <a:cubicBezTo>
                    <a:pt x="101" y="285"/>
                    <a:pt x="125" y="279"/>
                    <a:pt x="145" y="268"/>
                  </a:cubicBezTo>
                  <a:lnTo>
                    <a:pt x="152" y="261"/>
                  </a:lnTo>
                  <a:cubicBezTo>
                    <a:pt x="227" y="230"/>
                    <a:pt x="284" y="154"/>
                    <a:pt x="291" y="72"/>
                  </a:cubicBezTo>
                  <a:cubicBezTo>
                    <a:pt x="291" y="19"/>
                    <a:pt x="257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366828" y="2492573"/>
              <a:ext cx="32649" cy="22468"/>
            </a:xfrm>
            <a:custGeom>
              <a:rect b="b" l="l" r="r" t="t"/>
              <a:pathLst>
                <a:path extrusionOk="0" h="256" w="372">
                  <a:moveTo>
                    <a:pt x="253" y="0"/>
                  </a:moveTo>
                  <a:cubicBezTo>
                    <a:pt x="153" y="0"/>
                    <a:pt x="1" y="208"/>
                    <a:pt x="112" y="245"/>
                  </a:cubicBezTo>
                  <a:lnTo>
                    <a:pt x="144" y="251"/>
                  </a:lnTo>
                  <a:cubicBezTo>
                    <a:pt x="152" y="254"/>
                    <a:pt x="161" y="256"/>
                    <a:pt x="169" y="256"/>
                  </a:cubicBezTo>
                  <a:cubicBezTo>
                    <a:pt x="257" y="256"/>
                    <a:pt x="371" y="124"/>
                    <a:pt x="314" y="49"/>
                  </a:cubicBezTo>
                  <a:lnTo>
                    <a:pt x="302" y="24"/>
                  </a:lnTo>
                  <a:cubicBezTo>
                    <a:pt x="289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525249" y="3458339"/>
              <a:ext cx="30630" cy="20010"/>
            </a:xfrm>
            <a:custGeom>
              <a:rect b="b" l="l" r="r" t="t"/>
              <a:pathLst>
                <a:path extrusionOk="0" h="228" w="349">
                  <a:moveTo>
                    <a:pt x="213" y="0"/>
                  </a:moveTo>
                  <a:cubicBezTo>
                    <a:pt x="98" y="0"/>
                    <a:pt x="0" y="228"/>
                    <a:pt x="110" y="228"/>
                  </a:cubicBezTo>
                  <a:cubicBezTo>
                    <a:pt x="112" y="228"/>
                    <a:pt x="113" y="228"/>
                    <a:pt x="115" y="228"/>
                  </a:cubicBezTo>
                  <a:cubicBezTo>
                    <a:pt x="140" y="221"/>
                    <a:pt x="171" y="215"/>
                    <a:pt x="197" y="202"/>
                  </a:cubicBezTo>
                  <a:cubicBezTo>
                    <a:pt x="235" y="183"/>
                    <a:pt x="348" y="70"/>
                    <a:pt x="285" y="26"/>
                  </a:cubicBezTo>
                  <a:cubicBezTo>
                    <a:pt x="266" y="7"/>
                    <a:pt x="247" y="1"/>
                    <a:pt x="222" y="1"/>
                  </a:cubicBezTo>
                  <a:cubicBezTo>
                    <a:pt x="219" y="0"/>
                    <a:pt x="216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1550789" y="3498799"/>
              <a:ext cx="19484" cy="18606"/>
            </a:xfrm>
            <a:custGeom>
              <a:rect b="b" l="l" r="r" t="t"/>
              <a:pathLst>
                <a:path extrusionOk="0" h="212" w="222">
                  <a:moveTo>
                    <a:pt x="123" y="1"/>
                  </a:moveTo>
                  <a:cubicBezTo>
                    <a:pt x="86" y="1"/>
                    <a:pt x="40" y="46"/>
                    <a:pt x="26" y="76"/>
                  </a:cubicBezTo>
                  <a:cubicBezTo>
                    <a:pt x="0" y="107"/>
                    <a:pt x="0" y="145"/>
                    <a:pt x="7" y="177"/>
                  </a:cubicBezTo>
                  <a:cubicBezTo>
                    <a:pt x="20" y="202"/>
                    <a:pt x="39" y="212"/>
                    <a:pt x="59" y="212"/>
                  </a:cubicBezTo>
                  <a:cubicBezTo>
                    <a:pt x="104" y="212"/>
                    <a:pt x="155" y="165"/>
                    <a:pt x="177" y="139"/>
                  </a:cubicBezTo>
                  <a:cubicBezTo>
                    <a:pt x="221" y="82"/>
                    <a:pt x="196" y="57"/>
                    <a:pt x="152" y="13"/>
                  </a:cubicBezTo>
                  <a:cubicBezTo>
                    <a:pt x="143" y="4"/>
                    <a:pt x="134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1634868" y="3465009"/>
              <a:ext cx="33351" cy="31069"/>
            </a:xfrm>
            <a:custGeom>
              <a:rect b="b" l="l" r="r" t="t"/>
              <a:pathLst>
                <a:path extrusionOk="0" h="354" w="380">
                  <a:moveTo>
                    <a:pt x="278" y="0"/>
                  </a:moveTo>
                  <a:cubicBezTo>
                    <a:pt x="171" y="7"/>
                    <a:pt x="77" y="76"/>
                    <a:pt x="33" y="177"/>
                  </a:cubicBezTo>
                  <a:cubicBezTo>
                    <a:pt x="1" y="246"/>
                    <a:pt x="1" y="353"/>
                    <a:pt x="102" y="353"/>
                  </a:cubicBezTo>
                  <a:cubicBezTo>
                    <a:pt x="209" y="347"/>
                    <a:pt x="304" y="278"/>
                    <a:pt x="348" y="177"/>
                  </a:cubicBezTo>
                  <a:cubicBezTo>
                    <a:pt x="379" y="107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1591775" y="3414456"/>
              <a:ext cx="23258" cy="23345"/>
            </a:xfrm>
            <a:custGeom>
              <a:rect b="b" l="l" r="r" t="t"/>
              <a:pathLst>
                <a:path extrusionOk="0" h="266" w="265">
                  <a:moveTo>
                    <a:pt x="189" y="1"/>
                  </a:moveTo>
                  <a:cubicBezTo>
                    <a:pt x="150" y="1"/>
                    <a:pt x="103" y="32"/>
                    <a:pt x="82" y="53"/>
                  </a:cubicBezTo>
                  <a:lnTo>
                    <a:pt x="69" y="65"/>
                  </a:lnTo>
                  <a:cubicBezTo>
                    <a:pt x="13" y="103"/>
                    <a:pt x="0" y="173"/>
                    <a:pt x="25" y="236"/>
                  </a:cubicBezTo>
                  <a:cubicBezTo>
                    <a:pt x="42" y="258"/>
                    <a:pt x="66" y="265"/>
                    <a:pt x="91" y="265"/>
                  </a:cubicBezTo>
                  <a:cubicBezTo>
                    <a:pt x="123" y="265"/>
                    <a:pt x="158" y="253"/>
                    <a:pt x="183" y="242"/>
                  </a:cubicBezTo>
                  <a:cubicBezTo>
                    <a:pt x="214" y="223"/>
                    <a:pt x="265" y="173"/>
                    <a:pt x="233" y="141"/>
                  </a:cubicBezTo>
                  <a:lnTo>
                    <a:pt x="233" y="135"/>
                  </a:lnTo>
                  <a:cubicBezTo>
                    <a:pt x="233" y="135"/>
                    <a:pt x="233" y="135"/>
                    <a:pt x="233" y="128"/>
                  </a:cubicBezTo>
                  <a:cubicBezTo>
                    <a:pt x="252" y="103"/>
                    <a:pt x="252" y="65"/>
                    <a:pt x="240" y="34"/>
                  </a:cubicBezTo>
                  <a:cubicBezTo>
                    <a:pt x="229" y="10"/>
                    <a:pt x="210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1739571" y="3442717"/>
              <a:ext cx="27558" cy="22380"/>
            </a:xfrm>
            <a:custGeom>
              <a:rect b="b" l="l" r="r" t="t"/>
              <a:pathLst>
                <a:path extrusionOk="0" h="255" w="314">
                  <a:moveTo>
                    <a:pt x="177" y="0"/>
                  </a:moveTo>
                  <a:cubicBezTo>
                    <a:pt x="159" y="0"/>
                    <a:pt x="142" y="5"/>
                    <a:pt x="126" y="15"/>
                  </a:cubicBezTo>
                  <a:cubicBezTo>
                    <a:pt x="126" y="8"/>
                    <a:pt x="126" y="8"/>
                    <a:pt x="126" y="2"/>
                  </a:cubicBezTo>
                  <a:cubicBezTo>
                    <a:pt x="63" y="8"/>
                    <a:pt x="13" y="59"/>
                    <a:pt x="13" y="116"/>
                  </a:cubicBezTo>
                  <a:lnTo>
                    <a:pt x="19" y="116"/>
                  </a:lnTo>
                  <a:cubicBezTo>
                    <a:pt x="0" y="147"/>
                    <a:pt x="0" y="191"/>
                    <a:pt x="19" y="223"/>
                  </a:cubicBezTo>
                  <a:lnTo>
                    <a:pt x="32" y="235"/>
                  </a:lnTo>
                  <a:cubicBezTo>
                    <a:pt x="46" y="248"/>
                    <a:pt x="63" y="254"/>
                    <a:pt x="81" y="254"/>
                  </a:cubicBezTo>
                  <a:cubicBezTo>
                    <a:pt x="179" y="254"/>
                    <a:pt x="314" y="96"/>
                    <a:pt x="240" y="27"/>
                  </a:cubicBezTo>
                  <a:lnTo>
                    <a:pt x="227" y="15"/>
                  </a:lnTo>
                  <a:cubicBezTo>
                    <a:pt x="211" y="5"/>
                    <a:pt x="194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1813733" y="3418230"/>
              <a:ext cx="31069" cy="19835"/>
            </a:xfrm>
            <a:custGeom>
              <a:rect b="b" l="l" r="r" t="t"/>
              <a:pathLst>
                <a:path extrusionOk="0" h="226" w="354">
                  <a:moveTo>
                    <a:pt x="224" y="0"/>
                  </a:moveTo>
                  <a:cubicBezTo>
                    <a:pt x="93" y="0"/>
                    <a:pt x="0" y="226"/>
                    <a:pt x="126" y="226"/>
                  </a:cubicBezTo>
                  <a:cubicBezTo>
                    <a:pt x="132" y="226"/>
                    <a:pt x="138" y="225"/>
                    <a:pt x="145" y="224"/>
                  </a:cubicBezTo>
                  <a:cubicBezTo>
                    <a:pt x="164" y="218"/>
                    <a:pt x="183" y="212"/>
                    <a:pt x="202" y="205"/>
                  </a:cubicBezTo>
                  <a:cubicBezTo>
                    <a:pt x="265" y="180"/>
                    <a:pt x="353" y="60"/>
                    <a:pt x="271" y="10"/>
                  </a:cubicBezTo>
                  <a:cubicBezTo>
                    <a:pt x="267" y="5"/>
                    <a:pt x="262" y="1"/>
                    <a:pt x="258" y="1"/>
                  </a:cubicBezTo>
                  <a:cubicBezTo>
                    <a:pt x="256" y="1"/>
                    <a:pt x="254" y="2"/>
                    <a:pt x="252" y="3"/>
                  </a:cubicBezTo>
                  <a:cubicBezTo>
                    <a:pt x="243" y="1"/>
                    <a:pt x="23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1722896" y="3414632"/>
              <a:ext cx="23872" cy="13955"/>
            </a:xfrm>
            <a:custGeom>
              <a:rect b="b" l="l" r="r" t="t"/>
              <a:pathLst>
                <a:path extrusionOk="0" h="159" w="272">
                  <a:moveTo>
                    <a:pt x="177" y="0"/>
                  </a:moveTo>
                  <a:cubicBezTo>
                    <a:pt x="102" y="0"/>
                    <a:pt x="1" y="158"/>
                    <a:pt x="95" y="158"/>
                  </a:cubicBezTo>
                  <a:cubicBezTo>
                    <a:pt x="177" y="158"/>
                    <a:pt x="272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1654878" y="3418143"/>
              <a:ext cx="24048" cy="18343"/>
            </a:xfrm>
            <a:custGeom>
              <a:rect b="b" l="l" r="r" t="t"/>
              <a:pathLst>
                <a:path extrusionOk="0" h="209" w="274">
                  <a:moveTo>
                    <a:pt x="193" y="0"/>
                  </a:moveTo>
                  <a:cubicBezTo>
                    <a:pt x="175" y="0"/>
                    <a:pt x="154" y="7"/>
                    <a:pt x="132" y="23"/>
                  </a:cubicBezTo>
                  <a:lnTo>
                    <a:pt x="114" y="36"/>
                  </a:lnTo>
                  <a:cubicBezTo>
                    <a:pt x="69" y="68"/>
                    <a:pt x="0" y="150"/>
                    <a:pt x="50" y="194"/>
                  </a:cubicBezTo>
                  <a:cubicBezTo>
                    <a:pt x="63" y="204"/>
                    <a:pt x="77" y="209"/>
                    <a:pt x="92" y="209"/>
                  </a:cubicBezTo>
                  <a:cubicBezTo>
                    <a:pt x="138" y="209"/>
                    <a:pt x="191" y="166"/>
                    <a:pt x="214" y="137"/>
                  </a:cubicBezTo>
                  <a:lnTo>
                    <a:pt x="227" y="118"/>
                  </a:lnTo>
                  <a:cubicBezTo>
                    <a:pt x="274" y="57"/>
                    <a:pt x="24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1503747" y="3367502"/>
              <a:ext cx="25540" cy="21766"/>
            </a:xfrm>
            <a:custGeom>
              <a:rect b="b" l="l" r="r" t="t"/>
              <a:pathLst>
                <a:path extrusionOk="0" h="248" w="291">
                  <a:moveTo>
                    <a:pt x="231" y="0"/>
                  </a:moveTo>
                  <a:cubicBezTo>
                    <a:pt x="228" y="0"/>
                    <a:pt x="224" y="0"/>
                    <a:pt x="221" y="1"/>
                  </a:cubicBezTo>
                  <a:lnTo>
                    <a:pt x="189" y="1"/>
                  </a:lnTo>
                  <a:cubicBezTo>
                    <a:pt x="120" y="8"/>
                    <a:pt x="57" y="52"/>
                    <a:pt x="25" y="121"/>
                  </a:cubicBezTo>
                  <a:cubicBezTo>
                    <a:pt x="0" y="172"/>
                    <a:pt x="0" y="241"/>
                    <a:pt x="76" y="247"/>
                  </a:cubicBezTo>
                  <a:cubicBezTo>
                    <a:pt x="139" y="247"/>
                    <a:pt x="196" y="222"/>
                    <a:pt x="234" y="172"/>
                  </a:cubicBezTo>
                  <a:cubicBezTo>
                    <a:pt x="271" y="140"/>
                    <a:pt x="290" y="96"/>
                    <a:pt x="284" y="52"/>
                  </a:cubicBezTo>
                  <a:cubicBezTo>
                    <a:pt x="278" y="45"/>
                    <a:pt x="278" y="39"/>
                    <a:pt x="278" y="39"/>
                  </a:cubicBezTo>
                  <a:cubicBezTo>
                    <a:pt x="272" y="17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962582" y="2677845"/>
              <a:ext cx="39406" cy="26681"/>
            </a:xfrm>
            <a:custGeom>
              <a:rect b="b" l="l" r="r" t="t"/>
              <a:pathLst>
                <a:path extrusionOk="0" h="304" w="449">
                  <a:moveTo>
                    <a:pt x="290" y="1"/>
                  </a:moveTo>
                  <a:cubicBezTo>
                    <a:pt x="267" y="1"/>
                    <a:pt x="244" y="7"/>
                    <a:pt x="221" y="20"/>
                  </a:cubicBezTo>
                  <a:lnTo>
                    <a:pt x="209" y="32"/>
                  </a:lnTo>
                  <a:cubicBezTo>
                    <a:pt x="146" y="58"/>
                    <a:pt x="1" y="203"/>
                    <a:pt x="83" y="278"/>
                  </a:cubicBezTo>
                  <a:lnTo>
                    <a:pt x="95" y="285"/>
                  </a:lnTo>
                  <a:cubicBezTo>
                    <a:pt x="114" y="297"/>
                    <a:pt x="136" y="304"/>
                    <a:pt x="159" y="304"/>
                  </a:cubicBezTo>
                  <a:cubicBezTo>
                    <a:pt x="182" y="304"/>
                    <a:pt x="206" y="297"/>
                    <a:pt x="228" y="285"/>
                  </a:cubicBezTo>
                  <a:lnTo>
                    <a:pt x="247" y="278"/>
                  </a:lnTo>
                  <a:cubicBezTo>
                    <a:pt x="310" y="240"/>
                    <a:pt x="449" y="108"/>
                    <a:pt x="367" y="32"/>
                  </a:cubicBezTo>
                  <a:lnTo>
                    <a:pt x="354" y="20"/>
                  </a:lnTo>
                  <a:cubicBezTo>
                    <a:pt x="335" y="7"/>
                    <a:pt x="31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040605" y="2665645"/>
              <a:ext cx="39845" cy="29577"/>
            </a:xfrm>
            <a:custGeom>
              <a:rect b="b" l="l" r="r" t="t"/>
              <a:pathLst>
                <a:path extrusionOk="0" h="337" w="454">
                  <a:moveTo>
                    <a:pt x="238" y="1"/>
                  </a:moveTo>
                  <a:cubicBezTo>
                    <a:pt x="135" y="1"/>
                    <a:pt x="44" y="111"/>
                    <a:pt x="14" y="197"/>
                  </a:cubicBezTo>
                  <a:lnTo>
                    <a:pt x="14" y="203"/>
                  </a:lnTo>
                  <a:cubicBezTo>
                    <a:pt x="1" y="234"/>
                    <a:pt x="14" y="272"/>
                    <a:pt x="39" y="291"/>
                  </a:cubicBezTo>
                  <a:cubicBezTo>
                    <a:pt x="63" y="323"/>
                    <a:pt x="92" y="336"/>
                    <a:pt x="123" y="336"/>
                  </a:cubicBezTo>
                  <a:cubicBezTo>
                    <a:pt x="272" y="336"/>
                    <a:pt x="454" y="12"/>
                    <a:pt x="260" y="1"/>
                  </a:cubicBezTo>
                  <a:lnTo>
                    <a:pt x="247" y="1"/>
                  </a:lnTo>
                  <a:cubicBezTo>
                    <a:pt x="244" y="1"/>
                    <a:pt x="241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042273" y="2690044"/>
              <a:ext cx="1229" cy="1229"/>
            </a:xfrm>
            <a:custGeom>
              <a:rect b="b" l="l" r="r" t="t"/>
              <a:pathLst>
                <a:path extrusionOk="0" h="14" w="14">
                  <a:moveTo>
                    <a:pt x="1" y="1"/>
                  </a:moveTo>
                  <a:lnTo>
                    <a:pt x="14" y="13"/>
                  </a:lnTo>
                  <a:cubicBezTo>
                    <a:pt x="14" y="7"/>
                    <a:pt x="7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026300" y="2736033"/>
              <a:ext cx="35984" cy="21064"/>
            </a:xfrm>
            <a:custGeom>
              <a:rect b="b" l="l" r="r" t="t"/>
              <a:pathLst>
                <a:path extrusionOk="0" h="240" w="410">
                  <a:moveTo>
                    <a:pt x="265" y="0"/>
                  </a:moveTo>
                  <a:cubicBezTo>
                    <a:pt x="158" y="0"/>
                    <a:pt x="0" y="240"/>
                    <a:pt x="151" y="240"/>
                  </a:cubicBezTo>
                  <a:cubicBezTo>
                    <a:pt x="259" y="240"/>
                    <a:pt x="410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004271" y="2712687"/>
              <a:ext cx="22643" cy="18343"/>
            </a:xfrm>
            <a:custGeom>
              <a:rect b="b" l="l" r="r" t="t"/>
              <a:pathLst>
                <a:path extrusionOk="0" h="209" w="258">
                  <a:moveTo>
                    <a:pt x="161" y="1"/>
                  </a:moveTo>
                  <a:cubicBezTo>
                    <a:pt x="108" y="1"/>
                    <a:pt x="40" y="74"/>
                    <a:pt x="30" y="108"/>
                  </a:cubicBezTo>
                  <a:cubicBezTo>
                    <a:pt x="1" y="162"/>
                    <a:pt x="25" y="209"/>
                    <a:pt x="73" y="209"/>
                  </a:cubicBezTo>
                  <a:cubicBezTo>
                    <a:pt x="86" y="209"/>
                    <a:pt x="102" y="205"/>
                    <a:pt x="119" y="197"/>
                  </a:cubicBezTo>
                  <a:lnTo>
                    <a:pt x="144" y="184"/>
                  </a:lnTo>
                  <a:cubicBezTo>
                    <a:pt x="188" y="159"/>
                    <a:pt x="257" y="89"/>
                    <a:pt x="213" y="33"/>
                  </a:cubicBezTo>
                  <a:lnTo>
                    <a:pt x="201" y="20"/>
                  </a:lnTo>
                  <a:cubicBezTo>
                    <a:pt x="190" y="6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1915891" y="2706105"/>
              <a:ext cx="37914" cy="25803"/>
            </a:xfrm>
            <a:custGeom>
              <a:rect b="b" l="l" r="r" t="t"/>
              <a:pathLst>
                <a:path extrusionOk="0" h="294" w="432">
                  <a:moveTo>
                    <a:pt x="223" y="1"/>
                  </a:moveTo>
                  <a:cubicBezTo>
                    <a:pt x="142" y="1"/>
                    <a:pt x="67" y="80"/>
                    <a:pt x="34" y="146"/>
                  </a:cubicBezTo>
                  <a:cubicBezTo>
                    <a:pt x="0" y="219"/>
                    <a:pt x="23" y="293"/>
                    <a:pt x="101" y="293"/>
                  </a:cubicBezTo>
                  <a:cubicBezTo>
                    <a:pt x="110" y="293"/>
                    <a:pt x="119" y="292"/>
                    <a:pt x="129" y="291"/>
                  </a:cubicBezTo>
                  <a:cubicBezTo>
                    <a:pt x="135" y="291"/>
                    <a:pt x="142" y="291"/>
                    <a:pt x="148" y="284"/>
                  </a:cubicBezTo>
                  <a:cubicBezTo>
                    <a:pt x="224" y="272"/>
                    <a:pt x="432" y="51"/>
                    <a:pt x="280" y="7"/>
                  </a:cubicBezTo>
                  <a:lnTo>
                    <a:pt x="262" y="7"/>
                  </a:lnTo>
                  <a:cubicBezTo>
                    <a:pt x="249" y="3"/>
                    <a:pt x="23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1935989" y="2759905"/>
              <a:ext cx="18957" cy="20098"/>
            </a:xfrm>
            <a:custGeom>
              <a:rect b="b" l="l" r="r" t="t"/>
              <a:pathLst>
                <a:path extrusionOk="0" h="229" w="216">
                  <a:moveTo>
                    <a:pt x="158" y="0"/>
                  </a:moveTo>
                  <a:cubicBezTo>
                    <a:pt x="103" y="0"/>
                    <a:pt x="29" y="81"/>
                    <a:pt x="20" y="119"/>
                  </a:cubicBezTo>
                  <a:cubicBezTo>
                    <a:pt x="20" y="132"/>
                    <a:pt x="14" y="138"/>
                    <a:pt x="14" y="144"/>
                  </a:cubicBezTo>
                  <a:cubicBezTo>
                    <a:pt x="1" y="170"/>
                    <a:pt x="14" y="201"/>
                    <a:pt x="39" y="220"/>
                  </a:cubicBezTo>
                  <a:lnTo>
                    <a:pt x="51" y="220"/>
                  </a:lnTo>
                  <a:cubicBezTo>
                    <a:pt x="60" y="226"/>
                    <a:pt x="69" y="228"/>
                    <a:pt x="79" y="228"/>
                  </a:cubicBezTo>
                  <a:cubicBezTo>
                    <a:pt x="133" y="228"/>
                    <a:pt x="198" y="149"/>
                    <a:pt x="209" y="106"/>
                  </a:cubicBezTo>
                  <a:cubicBezTo>
                    <a:pt x="215" y="81"/>
                    <a:pt x="209" y="56"/>
                    <a:pt x="203" y="31"/>
                  </a:cubicBezTo>
                  <a:cubicBezTo>
                    <a:pt x="192" y="9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098793" y="3131590"/>
              <a:ext cx="27822" cy="25715"/>
            </a:xfrm>
            <a:custGeom>
              <a:rect b="b" l="l" r="r" t="t"/>
              <a:pathLst>
                <a:path extrusionOk="0" h="293" w="317">
                  <a:moveTo>
                    <a:pt x="222" y="1"/>
                  </a:moveTo>
                  <a:cubicBezTo>
                    <a:pt x="211" y="1"/>
                    <a:pt x="200" y="3"/>
                    <a:pt x="189" y="9"/>
                  </a:cubicBezTo>
                  <a:cubicBezTo>
                    <a:pt x="107" y="28"/>
                    <a:pt x="44" y="91"/>
                    <a:pt x="19" y="173"/>
                  </a:cubicBezTo>
                  <a:cubicBezTo>
                    <a:pt x="0" y="223"/>
                    <a:pt x="19" y="286"/>
                    <a:pt x="82" y="293"/>
                  </a:cubicBezTo>
                  <a:cubicBezTo>
                    <a:pt x="183" y="280"/>
                    <a:pt x="265" y="211"/>
                    <a:pt x="290" y="116"/>
                  </a:cubicBezTo>
                  <a:cubicBezTo>
                    <a:pt x="316" y="59"/>
                    <a:pt x="27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124772" y="3165204"/>
              <a:ext cx="24135" cy="20537"/>
            </a:xfrm>
            <a:custGeom>
              <a:rect b="b" l="l" r="r" t="t"/>
              <a:pathLst>
                <a:path extrusionOk="0" h="234" w="275">
                  <a:moveTo>
                    <a:pt x="153" y="0"/>
                  </a:moveTo>
                  <a:cubicBezTo>
                    <a:pt x="93" y="0"/>
                    <a:pt x="23" y="74"/>
                    <a:pt x="13" y="124"/>
                  </a:cubicBezTo>
                  <a:lnTo>
                    <a:pt x="13" y="149"/>
                  </a:lnTo>
                  <a:cubicBezTo>
                    <a:pt x="1" y="193"/>
                    <a:pt x="20" y="225"/>
                    <a:pt x="64" y="231"/>
                  </a:cubicBezTo>
                  <a:lnTo>
                    <a:pt x="76" y="231"/>
                  </a:lnTo>
                  <a:cubicBezTo>
                    <a:pt x="81" y="232"/>
                    <a:pt x="87" y="233"/>
                    <a:pt x="92" y="233"/>
                  </a:cubicBezTo>
                  <a:cubicBezTo>
                    <a:pt x="173" y="233"/>
                    <a:pt x="275" y="107"/>
                    <a:pt x="221" y="36"/>
                  </a:cubicBezTo>
                  <a:cubicBezTo>
                    <a:pt x="215" y="29"/>
                    <a:pt x="209" y="17"/>
                    <a:pt x="196" y="17"/>
                  </a:cubicBezTo>
                  <a:cubicBezTo>
                    <a:pt x="183" y="5"/>
                    <a:pt x="168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2194545" y="3129045"/>
              <a:ext cx="34228" cy="25891"/>
            </a:xfrm>
            <a:custGeom>
              <a:rect b="b" l="l" r="r" t="t"/>
              <a:pathLst>
                <a:path extrusionOk="0" h="295" w="390">
                  <a:moveTo>
                    <a:pt x="303" y="0"/>
                  </a:moveTo>
                  <a:cubicBezTo>
                    <a:pt x="292" y="0"/>
                    <a:pt x="279" y="2"/>
                    <a:pt x="265" y="6"/>
                  </a:cubicBezTo>
                  <a:lnTo>
                    <a:pt x="246" y="6"/>
                  </a:lnTo>
                  <a:cubicBezTo>
                    <a:pt x="171" y="25"/>
                    <a:pt x="0" y="177"/>
                    <a:pt x="95" y="265"/>
                  </a:cubicBezTo>
                  <a:lnTo>
                    <a:pt x="101" y="271"/>
                  </a:lnTo>
                  <a:cubicBezTo>
                    <a:pt x="118" y="288"/>
                    <a:pt x="137" y="295"/>
                    <a:pt x="158" y="295"/>
                  </a:cubicBezTo>
                  <a:cubicBezTo>
                    <a:pt x="224" y="295"/>
                    <a:pt x="301" y="226"/>
                    <a:pt x="335" y="183"/>
                  </a:cubicBezTo>
                  <a:cubicBezTo>
                    <a:pt x="379" y="121"/>
                    <a:pt x="38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2142500" y="3124042"/>
              <a:ext cx="33263" cy="19396"/>
            </a:xfrm>
            <a:custGeom>
              <a:rect b="b" l="l" r="r" t="t"/>
              <a:pathLst>
                <a:path extrusionOk="0" h="221" w="379">
                  <a:moveTo>
                    <a:pt x="246" y="0"/>
                  </a:moveTo>
                  <a:cubicBezTo>
                    <a:pt x="146" y="0"/>
                    <a:pt x="0" y="221"/>
                    <a:pt x="139" y="221"/>
                  </a:cubicBezTo>
                  <a:cubicBezTo>
                    <a:pt x="240" y="22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066145" y="3184600"/>
              <a:ext cx="14481" cy="14218"/>
            </a:xfrm>
            <a:custGeom>
              <a:rect b="b" l="l" r="r" t="t"/>
              <a:pathLst>
                <a:path extrusionOk="0" h="162" w="165">
                  <a:moveTo>
                    <a:pt x="96" y="0"/>
                  </a:moveTo>
                  <a:cubicBezTo>
                    <a:pt x="67" y="0"/>
                    <a:pt x="34" y="35"/>
                    <a:pt x="19" y="54"/>
                  </a:cubicBezTo>
                  <a:cubicBezTo>
                    <a:pt x="6" y="80"/>
                    <a:pt x="0" y="105"/>
                    <a:pt x="6" y="136"/>
                  </a:cubicBezTo>
                  <a:cubicBezTo>
                    <a:pt x="10" y="154"/>
                    <a:pt x="20" y="161"/>
                    <a:pt x="33" y="161"/>
                  </a:cubicBezTo>
                  <a:cubicBezTo>
                    <a:pt x="66" y="161"/>
                    <a:pt x="117" y="118"/>
                    <a:pt x="126" y="105"/>
                  </a:cubicBezTo>
                  <a:lnTo>
                    <a:pt x="133" y="99"/>
                  </a:lnTo>
                  <a:cubicBezTo>
                    <a:pt x="151" y="73"/>
                    <a:pt x="164" y="23"/>
                    <a:pt x="126" y="17"/>
                  </a:cubicBezTo>
                  <a:cubicBezTo>
                    <a:pt x="126" y="10"/>
                    <a:pt x="120" y="10"/>
                    <a:pt x="120" y="10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104849" y="3071646"/>
              <a:ext cx="26505" cy="22731"/>
            </a:xfrm>
            <a:custGeom>
              <a:rect b="b" l="l" r="r" t="t"/>
              <a:pathLst>
                <a:path extrusionOk="0" h="259" w="302">
                  <a:moveTo>
                    <a:pt x="178" y="0"/>
                  </a:moveTo>
                  <a:cubicBezTo>
                    <a:pt x="119" y="0"/>
                    <a:pt x="52" y="70"/>
                    <a:pt x="32" y="105"/>
                  </a:cubicBezTo>
                  <a:cubicBezTo>
                    <a:pt x="32" y="118"/>
                    <a:pt x="26" y="124"/>
                    <a:pt x="26" y="130"/>
                  </a:cubicBezTo>
                  <a:cubicBezTo>
                    <a:pt x="1" y="162"/>
                    <a:pt x="1" y="200"/>
                    <a:pt x="26" y="231"/>
                  </a:cubicBezTo>
                  <a:cubicBezTo>
                    <a:pt x="36" y="247"/>
                    <a:pt x="55" y="258"/>
                    <a:pt x="76" y="258"/>
                  </a:cubicBezTo>
                  <a:cubicBezTo>
                    <a:pt x="80" y="258"/>
                    <a:pt x="84" y="258"/>
                    <a:pt x="89" y="257"/>
                  </a:cubicBezTo>
                  <a:cubicBezTo>
                    <a:pt x="164" y="250"/>
                    <a:pt x="301" y="132"/>
                    <a:pt x="242" y="50"/>
                  </a:cubicBezTo>
                  <a:lnTo>
                    <a:pt x="242" y="50"/>
                  </a:lnTo>
                  <a:cubicBezTo>
                    <a:pt x="250" y="62"/>
                    <a:pt x="254" y="67"/>
                    <a:pt x="254" y="67"/>
                  </a:cubicBezTo>
                  <a:cubicBezTo>
                    <a:pt x="255" y="67"/>
                    <a:pt x="226" y="26"/>
                    <a:pt x="221" y="17"/>
                  </a:cubicBezTo>
                  <a:cubicBezTo>
                    <a:pt x="208" y="5"/>
                    <a:pt x="193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190069" y="3080862"/>
              <a:ext cx="20537" cy="16588"/>
            </a:xfrm>
            <a:custGeom>
              <a:rect b="b" l="l" r="r" t="t"/>
              <a:pathLst>
                <a:path extrusionOk="0" h="189" w="234">
                  <a:moveTo>
                    <a:pt x="175" y="1"/>
                  </a:moveTo>
                  <a:cubicBezTo>
                    <a:pt x="163" y="1"/>
                    <a:pt x="150" y="3"/>
                    <a:pt x="140" y="7"/>
                  </a:cubicBezTo>
                  <a:lnTo>
                    <a:pt x="121" y="13"/>
                  </a:lnTo>
                  <a:cubicBezTo>
                    <a:pt x="77" y="32"/>
                    <a:pt x="1" y="107"/>
                    <a:pt x="32" y="158"/>
                  </a:cubicBezTo>
                  <a:cubicBezTo>
                    <a:pt x="37" y="176"/>
                    <a:pt x="55" y="188"/>
                    <a:pt x="72" y="188"/>
                  </a:cubicBezTo>
                  <a:cubicBezTo>
                    <a:pt x="78" y="188"/>
                    <a:pt x="84" y="187"/>
                    <a:pt x="89" y="183"/>
                  </a:cubicBezTo>
                  <a:cubicBezTo>
                    <a:pt x="152" y="164"/>
                    <a:pt x="196" y="114"/>
                    <a:pt x="215" y="51"/>
                  </a:cubicBezTo>
                  <a:cubicBezTo>
                    <a:pt x="233" y="14"/>
                    <a:pt x="206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" name="Google Shape;430;p3"/>
          <p:cNvGrpSpPr/>
          <p:nvPr/>
        </p:nvGrpSpPr>
        <p:grpSpPr>
          <a:xfrm>
            <a:off x="8090506" y="395019"/>
            <a:ext cx="1264795" cy="1369212"/>
            <a:chOff x="6268200" y="2359750"/>
            <a:chExt cx="319175" cy="345525"/>
          </a:xfrm>
        </p:grpSpPr>
        <p:sp>
          <p:nvSpPr>
            <p:cNvPr id="431" name="Google Shape;431;p3"/>
            <p:cNvSpPr/>
            <p:nvPr/>
          </p:nvSpPr>
          <p:spPr>
            <a:xfrm>
              <a:off x="6268200" y="2359750"/>
              <a:ext cx="319175" cy="345525"/>
            </a:xfrm>
            <a:custGeom>
              <a:rect b="b" l="l" r="r" t="t"/>
              <a:pathLst>
                <a:path extrusionOk="0" h="13821" w="12767">
                  <a:moveTo>
                    <a:pt x="9336" y="0"/>
                  </a:moveTo>
                  <a:cubicBezTo>
                    <a:pt x="8373" y="0"/>
                    <a:pt x="7414" y="400"/>
                    <a:pt x="6693" y="1144"/>
                  </a:cubicBezTo>
                  <a:cubicBezTo>
                    <a:pt x="5097" y="2802"/>
                    <a:pt x="5639" y="4991"/>
                    <a:pt x="6169" y="7104"/>
                  </a:cubicBezTo>
                  <a:cubicBezTo>
                    <a:pt x="6428" y="8144"/>
                    <a:pt x="6674" y="9128"/>
                    <a:pt x="6680" y="10049"/>
                  </a:cubicBezTo>
                  <a:cubicBezTo>
                    <a:pt x="6699" y="12042"/>
                    <a:pt x="5400" y="13133"/>
                    <a:pt x="4176" y="13486"/>
                  </a:cubicBezTo>
                  <a:cubicBezTo>
                    <a:pt x="3819" y="13590"/>
                    <a:pt x="3457" y="13640"/>
                    <a:pt x="3102" y="13640"/>
                  </a:cubicBezTo>
                  <a:cubicBezTo>
                    <a:pt x="1898" y="13640"/>
                    <a:pt x="771" y="13066"/>
                    <a:pt x="152" y="12067"/>
                  </a:cubicBezTo>
                  <a:lnTo>
                    <a:pt x="1" y="12168"/>
                  </a:lnTo>
                  <a:cubicBezTo>
                    <a:pt x="650" y="13215"/>
                    <a:pt x="1842" y="13821"/>
                    <a:pt x="3104" y="13821"/>
                  </a:cubicBezTo>
                  <a:cubicBezTo>
                    <a:pt x="3482" y="13821"/>
                    <a:pt x="3861" y="13770"/>
                    <a:pt x="4227" y="13663"/>
                  </a:cubicBezTo>
                  <a:cubicBezTo>
                    <a:pt x="5507" y="13291"/>
                    <a:pt x="6882" y="12143"/>
                    <a:pt x="6863" y="10049"/>
                  </a:cubicBezTo>
                  <a:cubicBezTo>
                    <a:pt x="6850" y="9103"/>
                    <a:pt x="6592" y="8062"/>
                    <a:pt x="6346" y="7060"/>
                  </a:cubicBezTo>
                  <a:cubicBezTo>
                    <a:pt x="5829" y="4991"/>
                    <a:pt x="5299" y="2853"/>
                    <a:pt x="6825" y="1270"/>
                  </a:cubicBezTo>
                  <a:cubicBezTo>
                    <a:pt x="7507" y="561"/>
                    <a:pt x="8416" y="181"/>
                    <a:pt x="9332" y="181"/>
                  </a:cubicBezTo>
                  <a:cubicBezTo>
                    <a:pt x="9729" y="181"/>
                    <a:pt x="10127" y="253"/>
                    <a:pt x="10508" y="400"/>
                  </a:cubicBezTo>
                  <a:cubicBezTo>
                    <a:pt x="11782" y="898"/>
                    <a:pt x="12545" y="2102"/>
                    <a:pt x="12590" y="3704"/>
                  </a:cubicBezTo>
                  <a:lnTo>
                    <a:pt x="12766" y="3698"/>
                  </a:lnTo>
                  <a:cubicBezTo>
                    <a:pt x="12722" y="2020"/>
                    <a:pt x="11921" y="753"/>
                    <a:pt x="10571" y="229"/>
                  </a:cubicBezTo>
                  <a:cubicBezTo>
                    <a:pt x="10171" y="75"/>
                    <a:pt x="9753" y="0"/>
                    <a:pt x="93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6432975" y="2394900"/>
              <a:ext cx="120175" cy="104150"/>
            </a:xfrm>
            <a:custGeom>
              <a:rect b="b" l="l" r="r" t="t"/>
              <a:pathLst>
                <a:path extrusionOk="0" h="4166" w="4807">
                  <a:moveTo>
                    <a:pt x="2484" y="1"/>
                  </a:moveTo>
                  <a:cubicBezTo>
                    <a:pt x="1561" y="1"/>
                    <a:pt x="769" y="591"/>
                    <a:pt x="442" y="1586"/>
                  </a:cubicBezTo>
                  <a:cubicBezTo>
                    <a:pt x="1" y="2954"/>
                    <a:pt x="1155" y="4146"/>
                    <a:pt x="2391" y="4165"/>
                  </a:cubicBezTo>
                  <a:cubicBezTo>
                    <a:pt x="2405" y="4165"/>
                    <a:pt x="2420" y="4166"/>
                    <a:pt x="2434" y="4166"/>
                  </a:cubicBezTo>
                  <a:cubicBezTo>
                    <a:pt x="3477" y="4166"/>
                    <a:pt x="4450" y="3489"/>
                    <a:pt x="4662" y="2450"/>
                  </a:cubicBezTo>
                  <a:cubicBezTo>
                    <a:pt x="4807" y="1750"/>
                    <a:pt x="4422" y="747"/>
                    <a:pt x="3766" y="368"/>
                  </a:cubicBezTo>
                  <a:cubicBezTo>
                    <a:pt x="3332" y="118"/>
                    <a:pt x="2895" y="1"/>
                    <a:pt x="24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6321650" y="2596600"/>
              <a:ext cx="64525" cy="56025"/>
            </a:xfrm>
            <a:custGeom>
              <a:rect b="b" l="l" r="r" t="t"/>
              <a:pathLst>
                <a:path extrusionOk="0" h="2241" w="2581">
                  <a:moveTo>
                    <a:pt x="1335" y="1"/>
                  </a:moveTo>
                  <a:cubicBezTo>
                    <a:pt x="839" y="1"/>
                    <a:pt x="415" y="319"/>
                    <a:pt x="241" y="853"/>
                  </a:cubicBezTo>
                  <a:cubicBezTo>
                    <a:pt x="1" y="1584"/>
                    <a:pt x="619" y="2228"/>
                    <a:pt x="1281" y="2240"/>
                  </a:cubicBezTo>
                  <a:cubicBezTo>
                    <a:pt x="1286" y="2240"/>
                    <a:pt x="1291" y="2240"/>
                    <a:pt x="1296" y="2240"/>
                  </a:cubicBezTo>
                  <a:cubicBezTo>
                    <a:pt x="1858" y="2240"/>
                    <a:pt x="2386" y="1876"/>
                    <a:pt x="2498" y="1319"/>
                  </a:cubicBezTo>
                  <a:cubicBezTo>
                    <a:pt x="2580" y="941"/>
                    <a:pt x="2372" y="405"/>
                    <a:pt x="2019" y="197"/>
                  </a:cubicBezTo>
                  <a:cubicBezTo>
                    <a:pt x="1787" y="63"/>
                    <a:pt x="1554" y="1"/>
                    <a:pt x="1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523050" y="2459800"/>
              <a:ext cx="8950" cy="4275"/>
            </a:xfrm>
            <a:custGeom>
              <a:rect b="b" l="l" r="r" t="t"/>
              <a:pathLst>
                <a:path extrusionOk="0" h="171" w="358">
                  <a:moveTo>
                    <a:pt x="207" y="0"/>
                  </a:moveTo>
                  <a:cubicBezTo>
                    <a:pt x="194" y="0"/>
                    <a:pt x="182" y="2"/>
                    <a:pt x="169" y="5"/>
                  </a:cubicBezTo>
                  <a:cubicBezTo>
                    <a:pt x="150" y="5"/>
                    <a:pt x="125" y="5"/>
                    <a:pt x="106" y="11"/>
                  </a:cubicBezTo>
                  <a:cubicBezTo>
                    <a:pt x="68" y="18"/>
                    <a:pt x="37" y="49"/>
                    <a:pt x="24" y="87"/>
                  </a:cubicBezTo>
                  <a:cubicBezTo>
                    <a:pt x="0" y="149"/>
                    <a:pt x="74" y="168"/>
                    <a:pt x="133" y="168"/>
                  </a:cubicBezTo>
                  <a:cubicBezTo>
                    <a:pt x="152" y="168"/>
                    <a:pt x="169" y="166"/>
                    <a:pt x="182" y="163"/>
                  </a:cubicBezTo>
                  <a:lnTo>
                    <a:pt x="182" y="163"/>
                  </a:lnTo>
                  <a:cubicBezTo>
                    <a:pt x="157" y="169"/>
                    <a:pt x="153" y="171"/>
                    <a:pt x="159" y="171"/>
                  </a:cubicBezTo>
                  <a:cubicBezTo>
                    <a:pt x="164" y="171"/>
                    <a:pt x="179" y="169"/>
                    <a:pt x="188" y="169"/>
                  </a:cubicBezTo>
                  <a:cubicBezTo>
                    <a:pt x="220" y="169"/>
                    <a:pt x="245" y="169"/>
                    <a:pt x="276" y="163"/>
                  </a:cubicBezTo>
                  <a:cubicBezTo>
                    <a:pt x="308" y="150"/>
                    <a:pt x="333" y="131"/>
                    <a:pt x="346" y="100"/>
                  </a:cubicBezTo>
                  <a:cubicBezTo>
                    <a:pt x="358" y="52"/>
                    <a:pt x="319" y="27"/>
                    <a:pt x="277" y="13"/>
                  </a:cubicBezTo>
                  <a:lnTo>
                    <a:pt x="277" y="13"/>
                  </a:lnTo>
                  <a:cubicBezTo>
                    <a:pt x="278" y="14"/>
                    <a:pt x="280" y="14"/>
                    <a:pt x="280" y="14"/>
                  </a:cubicBezTo>
                  <a:cubicBezTo>
                    <a:pt x="283" y="14"/>
                    <a:pt x="272" y="10"/>
                    <a:pt x="245" y="5"/>
                  </a:cubicBezTo>
                  <a:cubicBezTo>
                    <a:pt x="232" y="2"/>
                    <a:pt x="22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6531750" y="2446725"/>
              <a:ext cx="7525" cy="4150"/>
            </a:xfrm>
            <a:custGeom>
              <a:rect b="b" l="l" r="r" t="t"/>
              <a:pathLst>
                <a:path extrusionOk="0" h="166" w="301">
                  <a:moveTo>
                    <a:pt x="156" y="1"/>
                  </a:moveTo>
                  <a:cubicBezTo>
                    <a:pt x="74" y="1"/>
                    <a:pt x="1" y="53"/>
                    <a:pt x="61" y="124"/>
                  </a:cubicBezTo>
                  <a:cubicBezTo>
                    <a:pt x="52" y="156"/>
                    <a:pt x="99" y="165"/>
                    <a:pt x="133" y="165"/>
                  </a:cubicBezTo>
                  <a:cubicBezTo>
                    <a:pt x="146" y="165"/>
                    <a:pt x="157" y="164"/>
                    <a:pt x="162" y="162"/>
                  </a:cubicBezTo>
                  <a:cubicBezTo>
                    <a:pt x="206" y="150"/>
                    <a:pt x="294" y="143"/>
                    <a:pt x="294" y="80"/>
                  </a:cubicBezTo>
                  <a:cubicBezTo>
                    <a:pt x="301" y="36"/>
                    <a:pt x="237" y="11"/>
                    <a:pt x="193" y="5"/>
                  </a:cubicBezTo>
                  <a:cubicBezTo>
                    <a:pt x="181" y="2"/>
                    <a:pt x="168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6518300" y="2440075"/>
              <a:ext cx="9950" cy="4850"/>
            </a:xfrm>
            <a:custGeom>
              <a:rect b="b" l="l" r="r" t="t"/>
              <a:pathLst>
                <a:path extrusionOk="0" h="194" w="398">
                  <a:moveTo>
                    <a:pt x="186" y="1"/>
                  </a:moveTo>
                  <a:cubicBezTo>
                    <a:pt x="175" y="1"/>
                    <a:pt x="164" y="3"/>
                    <a:pt x="151" y="6"/>
                  </a:cubicBezTo>
                  <a:cubicBezTo>
                    <a:pt x="107" y="6"/>
                    <a:pt x="63" y="31"/>
                    <a:pt x="38" y="69"/>
                  </a:cubicBezTo>
                  <a:cubicBezTo>
                    <a:pt x="0" y="151"/>
                    <a:pt x="104" y="193"/>
                    <a:pt x="203" y="193"/>
                  </a:cubicBezTo>
                  <a:cubicBezTo>
                    <a:pt x="272" y="193"/>
                    <a:pt x="337" y="173"/>
                    <a:pt x="353" y="132"/>
                  </a:cubicBezTo>
                  <a:cubicBezTo>
                    <a:pt x="384" y="119"/>
                    <a:pt x="397" y="100"/>
                    <a:pt x="384" y="75"/>
                  </a:cubicBezTo>
                  <a:cubicBezTo>
                    <a:pt x="356" y="35"/>
                    <a:pt x="306" y="5"/>
                    <a:pt x="259" y="5"/>
                  </a:cubicBezTo>
                  <a:cubicBezTo>
                    <a:pt x="254" y="5"/>
                    <a:pt x="250" y="5"/>
                    <a:pt x="246" y="6"/>
                  </a:cubicBezTo>
                  <a:lnTo>
                    <a:pt x="220" y="6"/>
                  </a:lnTo>
                  <a:cubicBezTo>
                    <a:pt x="208" y="3"/>
                    <a:pt x="197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6521000" y="2448950"/>
              <a:ext cx="7075" cy="4550"/>
            </a:xfrm>
            <a:custGeom>
              <a:rect b="b" l="l" r="r" t="t"/>
              <a:pathLst>
                <a:path extrusionOk="0" h="182" w="283">
                  <a:moveTo>
                    <a:pt x="138" y="0"/>
                  </a:moveTo>
                  <a:cubicBezTo>
                    <a:pt x="120" y="0"/>
                    <a:pt x="102" y="4"/>
                    <a:pt x="94" y="10"/>
                  </a:cubicBezTo>
                  <a:cubicBezTo>
                    <a:pt x="75" y="17"/>
                    <a:pt x="56" y="35"/>
                    <a:pt x="37" y="48"/>
                  </a:cubicBezTo>
                  <a:cubicBezTo>
                    <a:pt x="24" y="67"/>
                    <a:pt x="30" y="80"/>
                    <a:pt x="24" y="98"/>
                  </a:cubicBezTo>
                  <a:cubicBezTo>
                    <a:pt x="1" y="159"/>
                    <a:pt x="74" y="182"/>
                    <a:pt x="134" y="182"/>
                  </a:cubicBezTo>
                  <a:cubicBezTo>
                    <a:pt x="156" y="182"/>
                    <a:pt x="175" y="179"/>
                    <a:pt x="188" y="174"/>
                  </a:cubicBezTo>
                  <a:cubicBezTo>
                    <a:pt x="283" y="149"/>
                    <a:pt x="245" y="73"/>
                    <a:pt x="182" y="54"/>
                  </a:cubicBezTo>
                  <a:cubicBezTo>
                    <a:pt x="182" y="54"/>
                    <a:pt x="182" y="48"/>
                    <a:pt x="194" y="42"/>
                  </a:cubicBezTo>
                  <a:cubicBezTo>
                    <a:pt x="211" y="13"/>
                    <a:pt x="17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6474550" y="2455875"/>
              <a:ext cx="9475" cy="5275"/>
            </a:xfrm>
            <a:custGeom>
              <a:rect b="b" l="l" r="r" t="t"/>
              <a:pathLst>
                <a:path extrusionOk="0" h="211" w="379">
                  <a:moveTo>
                    <a:pt x="175" y="0"/>
                  </a:moveTo>
                  <a:cubicBezTo>
                    <a:pt x="89" y="0"/>
                    <a:pt x="1" y="42"/>
                    <a:pt x="22" y="118"/>
                  </a:cubicBezTo>
                  <a:cubicBezTo>
                    <a:pt x="34" y="149"/>
                    <a:pt x="72" y="175"/>
                    <a:pt x="104" y="194"/>
                  </a:cubicBezTo>
                  <a:cubicBezTo>
                    <a:pt x="120" y="204"/>
                    <a:pt x="159" y="210"/>
                    <a:pt x="201" y="210"/>
                  </a:cubicBezTo>
                  <a:cubicBezTo>
                    <a:pt x="284" y="210"/>
                    <a:pt x="379" y="185"/>
                    <a:pt x="337" y="118"/>
                  </a:cubicBezTo>
                  <a:cubicBezTo>
                    <a:pt x="337" y="118"/>
                    <a:pt x="328" y="88"/>
                    <a:pt x="325" y="88"/>
                  </a:cubicBezTo>
                  <a:cubicBezTo>
                    <a:pt x="325" y="88"/>
                    <a:pt x="324" y="89"/>
                    <a:pt x="324" y="93"/>
                  </a:cubicBezTo>
                  <a:cubicBezTo>
                    <a:pt x="319" y="30"/>
                    <a:pt x="24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6461675" y="2440675"/>
              <a:ext cx="9175" cy="5725"/>
            </a:xfrm>
            <a:custGeom>
              <a:rect b="b" l="l" r="r" t="t"/>
              <a:pathLst>
                <a:path extrusionOk="0" h="229" w="367">
                  <a:moveTo>
                    <a:pt x="175" y="1"/>
                  </a:moveTo>
                  <a:cubicBezTo>
                    <a:pt x="120" y="1"/>
                    <a:pt x="65" y="26"/>
                    <a:pt x="26" y="70"/>
                  </a:cubicBezTo>
                  <a:cubicBezTo>
                    <a:pt x="19" y="89"/>
                    <a:pt x="7" y="108"/>
                    <a:pt x="7" y="127"/>
                  </a:cubicBezTo>
                  <a:cubicBezTo>
                    <a:pt x="1" y="177"/>
                    <a:pt x="83" y="215"/>
                    <a:pt x="120" y="221"/>
                  </a:cubicBezTo>
                  <a:lnTo>
                    <a:pt x="158" y="228"/>
                  </a:lnTo>
                  <a:cubicBezTo>
                    <a:pt x="164" y="228"/>
                    <a:pt x="170" y="229"/>
                    <a:pt x="176" y="229"/>
                  </a:cubicBezTo>
                  <a:cubicBezTo>
                    <a:pt x="227" y="229"/>
                    <a:pt x="282" y="204"/>
                    <a:pt x="316" y="158"/>
                  </a:cubicBezTo>
                  <a:cubicBezTo>
                    <a:pt x="366" y="83"/>
                    <a:pt x="291" y="20"/>
                    <a:pt x="221" y="7"/>
                  </a:cubicBezTo>
                  <a:cubicBezTo>
                    <a:pt x="206" y="3"/>
                    <a:pt x="190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6478075" y="2428725"/>
              <a:ext cx="7600" cy="5325"/>
            </a:xfrm>
            <a:custGeom>
              <a:rect b="b" l="l" r="r" t="t"/>
              <a:pathLst>
                <a:path extrusionOk="0" h="213" w="304">
                  <a:moveTo>
                    <a:pt x="117" y="1"/>
                  </a:moveTo>
                  <a:cubicBezTo>
                    <a:pt x="62" y="1"/>
                    <a:pt x="16" y="16"/>
                    <a:pt x="7" y="50"/>
                  </a:cubicBezTo>
                  <a:cubicBezTo>
                    <a:pt x="0" y="69"/>
                    <a:pt x="0" y="88"/>
                    <a:pt x="13" y="100"/>
                  </a:cubicBezTo>
                  <a:cubicBezTo>
                    <a:pt x="26" y="125"/>
                    <a:pt x="38" y="151"/>
                    <a:pt x="51" y="170"/>
                  </a:cubicBezTo>
                  <a:cubicBezTo>
                    <a:pt x="73" y="198"/>
                    <a:pt x="102" y="213"/>
                    <a:pt x="133" y="213"/>
                  </a:cubicBezTo>
                  <a:cubicBezTo>
                    <a:pt x="157" y="213"/>
                    <a:pt x="181" y="205"/>
                    <a:pt x="202" y="189"/>
                  </a:cubicBezTo>
                  <a:lnTo>
                    <a:pt x="265" y="125"/>
                  </a:lnTo>
                  <a:cubicBezTo>
                    <a:pt x="284" y="119"/>
                    <a:pt x="291" y="100"/>
                    <a:pt x="297" y="81"/>
                  </a:cubicBezTo>
                  <a:cubicBezTo>
                    <a:pt x="303" y="37"/>
                    <a:pt x="246" y="18"/>
                    <a:pt x="171" y="6"/>
                  </a:cubicBezTo>
                  <a:cubicBezTo>
                    <a:pt x="152" y="3"/>
                    <a:pt x="134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6476400" y="2439775"/>
              <a:ext cx="8225" cy="4425"/>
            </a:xfrm>
            <a:custGeom>
              <a:rect b="b" l="l" r="r" t="t"/>
              <a:pathLst>
                <a:path extrusionOk="0" h="177" w="329">
                  <a:moveTo>
                    <a:pt x="94" y="1"/>
                  </a:moveTo>
                  <a:cubicBezTo>
                    <a:pt x="45" y="1"/>
                    <a:pt x="0" y="18"/>
                    <a:pt x="17" y="68"/>
                  </a:cubicBezTo>
                  <a:lnTo>
                    <a:pt x="17" y="93"/>
                  </a:lnTo>
                  <a:cubicBezTo>
                    <a:pt x="10" y="157"/>
                    <a:pt x="73" y="176"/>
                    <a:pt x="137" y="176"/>
                  </a:cubicBezTo>
                  <a:cubicBezTo>
                    <a:pt x="182" y="176"/>
                    <a:pt x="227" y="167"/>
                    <a:pt x="250" y="156"/>
                  </a:cubicBezTo>
                  <a:cubicBezTo>
                    <a:pt x="292" y="138"/>
                    <a:pt x="329" y="97"/>
                    <a:pt x="288" y="66"/>
                  </a:cubicBezTo>
                  <a:lnTo>
                    <a:pt x="288" y="66"/>
                  </a:lnTo>
                  <a:cubicBezTo>
                    <a:pt x="260" y="31"/>
                    <a:pt x="219" y="10"/>
                    <a:pt x="177" y="10"/>
                  </a:cubicBezTo>
                  <a:cubicBezTo>
                    <a:pt x="172" y="10"/>
                    <a:pt x="167" y="11"/>
                    <a:pt x="162" y="11"/>
                  </a:cubicBezTo>
                  <a:cubicBezTo>
                    <a:pt x="143" y="5"/>
                    <a:pt x="118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6490050" y="2442125"/>
              <a:ext cx="7500" cy="3050"/>
            </a:xfrm>
            <a:custGeom>
              <a:rect b="b" l="l" r="r" t="t"/>
              <a:pathLst>
                <a:path extrusionOk="0" h="122" w="300">
                  <a:moveTo>
                    <a:pt x="137" y="0"/>
                  </a:moveTo>
                  <a:cubicBezTo>
                    <a:pt x="105" y="0"/>
                    <a:pt x="74" y="8"/>
                    <a:pt x="58" y="25"/>
                  </a:cubicBezTo>
                  <a:cubicBezTo>
                    <a:pt x="0" y="77"/>
                    <a:pt x="85" y="121"/>
                    <a:pt x="162" y="121"/>
                  </a:cubicBezTo>
                  <a:cubicBezTo>
                    <a:pt x="196" y="121"/>
                    <a:pt x="228" y="113"/>
                    <a:pt x="247" y="94"/>
                  </a:cubicBezTo>
                  <a:cubicBezTo>
                    <a:pt x="300" y="41"/>
                    <a:pt x="213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476350" y="2412025"/>
              <a:ext cx="9475" cy="4825"/>
            </a:xfrm>
            <a:custGeom>
              <a:rect b="b" l="l" r="r" t="t"/>
              <a:pathLst>
                <a:path extrusionOk="0" h="193" w="379">
                  <a:moveTo>
                    <a:pt x="195" y="1"/>
                  </a:moveTo>
                  <a:cubicBezTo>
                    <a:pt x="102" y="1"/>
                    <a:pt x="0" y="44"/>
                    <a:pt x="32" y="119"/>
                  </a:cubicBezTo>
                  <a:cubicBezTo>
                    <a:pt x="54" y="169"/>
                    <a:pt x="120" y="192"/>
                    <a:pt x="185" y="192"/>
                  </a:cubicBezTo>
                  <a:cubicBezTo>
                    <a:pt x="283" y="192"/>
                    <a:pt x="378" y="140"/>
                    <a:pt x="322" y="49"/>
                  </a:cubicBezTo>
                  <a:cubicBezTo>
                    <a:pt x="303" y="16"/>
                    <a:pt x="250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6361875" y="2632300"/>
              <a:ext cx="10100" cy="5750"/>
            </a:xfrm>
            <a:custGeom>
              <a:rect b="b" l="l" r="r" t="t"/>
              <a:pathLst>
                <a:path extrusionOk="0" h="230" w="404">
                  <a:moveTo>
                    <a:pt x="212" y="0"/>
                  </a:moveTo>
                  <a:cubicBezTo>
                    <a:pt x="163" y="0"/>
                    <a:pt x="116" y="17"/>
                    <a:pt x="76" y="49"/>
                  </a:cubicBezTo>
                  <a:cubicBezTo>
                    <a:pt x="57" y="68"/>
                    <a:pt x="38" y="87"/>
                    <a:pt x="25" y="112"/>
                  </a:cubicBezTo>
                  <a:cubicBezTo>
                    <a:pt x="0" y="156"/>
                    <a:pt x="63" y="200"/>
                    <a:pt x="95" y="213"/>
                  </a:cubicBezTo>
                  <a:cubicBezTo>
                    <a:pt x="122" y="224"/>
                    <a:pt x="150" y="229"/>
                    <a:pt x="178" y="229"/>
                  </a:cubicBezTo>
                  <a:cubicBezTo>
                    <a:pt x="213" y="229"/>
                    <a:pt x="249" y="221"/>
                    <a:pt x="284" y="207"/>
                  </a:cubicBezTo>
                  <a:cubicBezTo>
                    <a:pt x="309" y="188"/>
                    <a:pt x="328" y="169"/>
                    <a:pt x="353" y="150"/>
                  </a:cubicBezTo>
                  <a:cubicBezTo>
                    <a:pt x="404" y="99"/>
                    <a:pt x="353" y="36"/>
                    <a:pt x="297" y="17"/>
                  </a:cubicBezTo>
                  <a:cubicBezTo>
                    <a:pt x="269" y="6"/>
                    <a:pt x="240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6365650" y="2617600"/>
              <a:ext cx="7775" cy="4575"/>
            </a:xfrm>
            <a:custGeom>
              <a:rect b="b" l="l" r="r" t="t"/>
              <a:pathLst>
                <a:path extrusionOk="0" h="183" w="311">
                  <a:moveTo>
                    <a:pt x="149" y="0"/>
                  </a:moveTo>
                  <a:cubicBezTo>
                    <a:pt x="125" y="0"/>
                    <a:pt x="103" y="3"/>
                    <a:pt x="89" y="6"/>
                  </a:cubicBezTo>
                  <a:cubicBezTo>
                    <a:pt x="7" y="38"/>
                    <a:pt x="1" y="120"/>
                    <a:pt x="89" y="151"/>
                  </a:cubicBezTo>
                  <a:cubicBezTo>
                    <a:pt x="108" y="151"/>
                    <a:pt x="127" y="164"/>
                    <a:pt x="146" y="170"/>
                  </a:cubicBezTo>
                  <a:cubicBezTo>
                    <a:pt x="160" y="178"/>
                    <a:pt x="189" y="183"/>
                    <a:pt x="218" y="183"/>
                  </a:cubicBezTo>
                  <a:cubicBezTo>
                    <a:pt x="265" y="183"/>
                    <a:pt x="310" y="169"/>
                    <a:pt x="291" y="126"/>
                  </a:cubicBezTo>
                  <a:cubicBezTo>
                    <a:pt x="284" y="107"/>
                    <a:pt x="291" y="101"/>
                    <a:pt x="291" y="82"/>
                  </a:cubicBezTo>
                  <a:cubicBezTo>
                    <a:pt x="295" y="18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6347675" y="2612125"/>
              <a:ext cx="7750" cy="4450"/>
            </a:xfrm>
            <a:custGeom>
              <a:rect b="b" l="l" r="r" t="t"/>
              <a:pathLst>
                <a:path extrusionOk="0" h="178" w="310">
                  <a:moveTo>
                    <a:pt x="176" y="0"/>
                  </a:moveTo>
                  <a:cubicBezTo>
                    <a:pt x="148" y="0"/>
                    <a:pt x="121" y="4"/>
                    <a:pt x="101" y="11"/>
                  </a:cubicBezTo>
                  <a:cubicBezTo>
                    <a:pt x="38" y="30"/>
                    <a:pt x="1" y="99"/>
                    <a:pt x="70" y="137"/>
                  </a:cubicBezTo>
                  <a:cubicBezTo>
                    <a:pt x="95" y="156"/>
                    <a:pt x="127" y="169"/>
                    <a:pt x="158" y="175"/>
                  </a:cubicBezTo>
                  <a:cubicBezTo>
                    <a:pt x="168" y="177"/>
                    <a:pt x="182" y="178"/>
                    <a:pt x="197" y="178"/>
                  </a:cubicBezTo>
                  <a:cubicBezTo>
                    <a:pt x="240" y="178"/>
                    <a:pt x="294" y="168"/>
                    <a:pt x="303" y="131"/>
                  </a:cubicBezTo>
                  <a:cubicBezTo>
                    <a:pt x="310" y="112"/>
                    <a:pt x="310" y="87"/>
                    <a:pt x="303" y="61"/>
                  </a:cubicBezTo>
                  <a:cubicBezTo>
                    <a:pt x="287" y="16"/>
                    <a:pt x="229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353175" y="2620175"/>
              <a:ext cx="7675" cy="3100"/>
            </a:xfrm>
            <a:custGeom>
              <a:rect b="b" l="l" r="r" t="t"/>
              <a:pathLst>
                <a:path extrusionOk="0" h="124" w="307">
                  <a:moveTo>
                    <a:pt x="137" y="0"/>
                  </a:moveTo>
                  <a:cubicBezTo>
                    <a:pt x="105" y="0"/>
                    <a:pt x="76" y="7"/>
                    <a:pt x="58" y="23"/>
                  </a:cubicBezTo>
                  <a:cubicBezTo>
                    <a:pt x="0" y="81"/>
                    <a:pt x="90" y="123"/>
                    <a:pt x="167" y="123"/>
                  </a:cubicBezTo>
                  <a:cubicBezTo>
                    <a:pt x="200" y="123"/>
                    <a:pt x="231" y="116"/>
                    <a:pt x="247" y="99"/>
                  </a:cubicBezTo>
                  <a:cubicBezTo>
                    <a:pt x="306" y="45"/>
                    <a:pt x="21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6341850" y="2632025"/>
              <a:ext cx="10025" cy="5375"/>
            </a:xfrm>
            <a:custGeom>
              <a:rect b="b" l="l" r="r" t="t"/>
              <a:pathLst>
                <a:path extrusionOk="0" h="215" w="401">
                  <a:moveTo>
                    <a:pt x="180" y="1"/>
                  </a:moveTo>
                  <a:cubicBezTo>
                    <a:pt x="155" y="1"/>
                    <a:pt x="130" y="6"/>
                    <a:pt x="107" y="16"/>
                  </a:cubicBezTo>
                  <a:cubicBezTo>
                    <a:pt x="70" y="28"/>
                    <a:pt x="0" y="73"/>
                    <a:pt x="32" y="117"/>
                  </a:cubicBezTo>
                  <a:cubicBezTo>
                    <a:pt x="51" y="148"/>
                    <a:pt x="76" y="174"/>
                    <a:pt x="101" y="192"/>
                  </a:cubicBezTo>
                  <a:cubicBezTo>
                    <a:pt x="122" y="206"/>
                    <a:pt x="169" y="215"/>
                    <a:pt x="218" y="215"/>
                  </a:cubicBezTo>
                  <a:cubicBezTo>
                    <a:pt x="306" y="215"/>
                    <a:pt x="400" y="187"/>
                    <a:pt x="360" y="110"/>
                  </a:cubicBezTo>
                  <a:cubicBezTo>
                    <a:pt x="347" y="79"/>
                    <a:pt x="322" y="54"/>
                    <a:pt x="297" y="35"/>
                  </a:cubicBezTo>
                  <a:cubicBezTo>
                    <a:pt x="259" y="12"/>
                    <a:pt x="21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6329550" y="2621450"/>
              <a:ext cx="12325" cy="5950"/>
            </a:xfrm>
            <a:custGeom>
              <a:rect b="b" l="l" r="r" t="t"/>
              <a:pathLst>
                <a:path extrusionOk="0" h="238" w="493">
                  <a:moveTo>
                    <a:pt x="286" y="0"/>
                  </a:moveTo>
                  <a:cubicBezTo>
                    <a:pt x="269" y="0"/>
                    <a:pt x="253" y="2"/>
                    <a:pt x="240" y="4"/>
                  </a:cubicBezTo>
                  <a:lnTo>
                    <a:pt x="177" y="10"/>
                  </a:lnTo>
                  <a:cubicBezTo>
                    <a:pt x="51" y="35"/>
                    <a:pt x="0" y="142"/>
                    <a:pt x="133" y="206"/>
                  </a:cubicBezTo>
                  <a:cubicBezTo>
                    <a:pt x="164" y="218"/>
                    <a:pt x="202" y="231"/>
                    <a:pt x="234" y="231"/>
                  </a:cubicBezTo>
                  <a:cubicBezTo>
                    <a:pt x="252" y="235"/>
                    <a:pt x="276" y="238"/>
                    <a:pt x="302" y="238"/>
                  </a:cubicBezTo>
                  <a:cubicBezTo>
                    <a:pt x="386" y="238"/>
                    <a:pt x="492" y="210"/>
                    <a:pt x="492" y="124"/>
                  </a:cubicBezTo>
                  <a:cubicBezTo>
                    <a:pt x="492" y="29"/>
                    <a:pt x="371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" name="Google Shape;450;p3"/>
          <p:cNvSpPr/>
          <p:nvPr/>
        </p:nvSpPr>
        <p:spPr>
          <a:xfrm>
            <a:off x="8211525" y="3997450"/>
            <a:ext cx="55075" cy="1321975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 </a:t>
            </a:r>
            <a:endParaRPr>
              <a:solidFill>
                <a:schemeClr val="dk2"/>
              </a:solidFill>
            </a:endParaRPr>
          </a:p>
        </p:txBody>
      </p:sp>
      <p:grpSp>
        <p:nvGrpSpPr>
          <p:cNvPr id="451" name="Google Shape;451;p3"/>
          <p:cNvGrpSpPr/>
          <p:nvPr/>
        </p:nvGrpSpPr>
        <p:grpSpPr>
          <a:xfrm rot="4499983">
            <a:off x="8496709" y="2384827"/>
            <a:ext cx="648132" cy="1657893"/>
            <a:chOff x="2508475" y="2379100"/>
            <a:chExt cx="147125" cy="376350"/>
          </a:xfrm>
        </p:grpSpPr>
        <p:sp>
          <p:nvSpPr>
            <p:cNvPr id="452" name="Google Shape;452;p3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8" name="Google Shape;478;p3"/>
          <p:cNvSpPr/>
          <p:nvPr/>
        </p:nvSpPr>
        <p:spPr>
          <a:xfrm>
            <a:off x="869790" y="3159069"/>
            <a:ext cx="483944" cy="418902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Words">
  <p:cSld name="CUSTOM_15_1_1">
    <p:spTree>
      <p:nvGrpSpPr>
        <p:cNvPr id="2073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21"/>
          <p:cNvSpPr txBox="1"/>
          <p:nvPr>
            <p:ph type="title"/>
          </p:nvPr>
        </p:nvSpPr>
        <p:spPr>
          <a:xfrm>
            <a:off x="1055250" y="2355006"/>
            <a:ext cx="7033500" cy="63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Resources">
  <p:cSld name="CUSTOM_13">
    <p:spTree>
      <p:nvGrpSpPr>
        <p:cNvPr id="2075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22"/>
          <p:cNvSpPr txBox="1"/>
          <p:nvPr>
            <p:ph idx="1" type="body"/>
          </p:nvPr>
        </p:nvSpPr>
        <p:spPr>
          <a:xfrm>
            <a:off x="1243174" y="1356825"/>
            <a:ext cx="3488700" cy="3416400"/>
          </a:xfrm>
          <a:prstGeom prst="rect">
            <a:avLst/>
          </a:prstGeom>
        </p:spPr>
        <p:txBody>
          <a:bodyPr anchorCtr="0" anchor="t" bIns="91425" lIns="0" spcFirstLastPara="1" rIns="91425" wrap="square" tIns="91425">
            <a:noAutofit/>
          </a:bodyPr>
          <a:lstStyle>
            <a:lvl1pPr indent="-29845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Raleway SemiBold"/>
              <a:buChar char="■"/>
              <a:defRPr sz="10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2077" name="Google Shape;2077;p22"/>
          <p:cNvSpPr txBox="1"/>
          <p:nvPr>
            <p:ph idx="2" type="body"/>
          </p:nvPr>
        </p:nvSpPr>
        <p:spPr>
          <a:xfrm>
            <a:off x="4935299" y="1356825"/>
            <a:ext cx="34887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100"/>
              <a:buFont typeface="Raleway SemiBold"/>
              <a:buChar char="■"/>
              <a:defRPr sz="1000"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/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/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/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/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/>
            </a:lvl9pPr>
          </a:lstStyle>
          <a:p/>
        </p:txBody>
      </p:sp>
      <p:sp>
        <p:nvSpPr>
          <p:cNvPr id="2078" name="Google Shape;2078;p22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2079" name="Google Shape;2079;p22"/>
          <p:cNvGrpSpPr/>
          <p:nvPr/>
        </p:nvGrpSpPr>
        <p:grpSpPr>
          <a:xfrm>
            <a:off x="8511329" y="94466"/>
            <a:ext cx="976182" cy="756984"/>
            <a:chOff x="1982250" y="2295975"/>
            <a:chExt cx="334825" cy="259650"/>
          </a:xfrm>
        </p:grpSpPr>
        <p:sp>
          <p:nvSpPr>
            <p:cNvPr id="2080" name="Google Shape;2080;p22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22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22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22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22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22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22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22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22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22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22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22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22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22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22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22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22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22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22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9" name="Google Shape;2099;p22"/>
          <p:cNvGrpSpPr/>
          <p:nvPr/>
        </p:nvGrpSpPr>
        <p:grpSpPr>
          <a:xfrm>
            <a:off x="8511329" y="388995"/>
            <a:ext cx="484453" cy="1239321"/>
            <a:chOff x="2508475" y="2379100"/>
            <a:chExt cx="147125" cy="376350"/>
          </a:xfrm>
        </p:grpSpPr>
        <p:sp>
          <p:nvSpPr>
            <p:cNvPr id="2100" name="Google Shape;2100;p22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22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22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22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22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22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22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22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22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22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22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22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22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22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22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22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22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22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22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22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22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22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22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22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22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22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6" name="Google Shape;2126;p22"/>
          <p:cNvGrpSpPr/>
          <p:nvPr/>
        </p:nvGrpSpPr>
        <p:grpSpPr>
          <a:xfrm>
            <a:off x="-242341" y="3987910"/>
            <a:ext cx="858848" cy="666725"/>
            <a:chOff x="1145300" y="2753225"/>
            <a:chExt cx="173375" cy="134575"/>
          </a:xfrm>
        </p:grpSpPr>
        <p:sp>
          <p:nvSpPr>
            <p:cNvPr id="2127" name="Google Shape;2127;p22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22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22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22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22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22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22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22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22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22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22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22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22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22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22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22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3" name="Google Shape;2143;p22"/>
          <p:cNvSpPr/>
          <p:nvPr/>
        </p:nvSpPr>
        <p:spPr>
          <a:xfrm rot="5400000">
            <a:off x="-127235" y="4420469"/>
            <a:ext cx="484450" cy="41932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44" name="Google Shape;2144;p22"/>
          <p:cNvGrpSpPr/>
          <p:nvPr/>
        </p:nvGrpSpPr>
        <p:grpSpPr>
          <a:xfrm>
            <a:off x="244604" y="4773224"/>
            <a:ext cx="280573" cy="265806"/>
            <a:chOff x="484075" y="3026900"/>
            <a:chExt cx="161975" cy="153450"/>
          </a:xfrm>
        </p:grpSpPr>
        <p:sp>
          <p:nvSpPr>
            <p:cNvPr id="2145" name="Google Shape;2145;p22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22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22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22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22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22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22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anks">
  <p:cSld name="TITLE_ONLY_1_1_1">
    <p:spTree>
      <p:nvGrpSpPr>
        <p:cNvPr id="2152" name="Shape 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3" name="Google Shape;2153;p23"/>
          <p:cNvGrpSpPr/>
          <p:nvPr/>
        </p:nvGrpSpPr>
        <p:grpSpPr>
          <a:xfrm>
            <a:off x="-236732" y="892276"/>
            <a:ext cx="1525211" cy="1271122"/>
            <a:chOff x="2226275" y="2120850"/>
            <a:chExt cx="356000" cy="296700"/>
          </a:xfrm>
        </p:grpSpPr>
        <p:sp>
          <p:nvSpPr>
            <p:cNvPr id="2154" name="Google Shape;2154;p23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23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23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23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23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23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23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23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23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23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23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23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23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23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23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23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23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23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23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23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23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23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23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23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23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23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23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23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23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23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23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23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23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23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23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23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0" name="Google Shape;2190;p23"/>
          <p:cNvGrpSpPr/>
          <p:nvPr/>
        </p:nvGrpSpPr>
        <p:grpSpPr>
          <a:xfrm>
            <a:off x="594587" y="545675"/>
            <a:ext cx="987432" cy="765314"/>
            <a:chOff x="1891175" y="2586225"/>
            <a:chExt cx="212100" cy="164375"/>
          </a:xfrm>
        </p:grpSpPr>
        <p:sp>
          <p:nvSpPr>
            <p:cNvPr id="2191" name="Google Shape;2191;p23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23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23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23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23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23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23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23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23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23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23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23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23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23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23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23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23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23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23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10" name="Google Shape;2210;p23"/>
          <p:cNvGrpSpPr/>
          <p:nvPr/>
        </p:nvGrpSpPr>
        <p:grpSpPr>
          <a:xfrm rot="6981326">
            <a:off x="1611333" y="600722"/>
            <a:ext cx="410628" cy="1617981"/>
            <a:chOff x="1535150" y="2784850"/>
            <a:chExt cx="114650" cy="451700"/>
          </a:xfrm>
        </p:grpSpPr>
        <p:sp>
          <p:nvSpPr>
            <p:cNvPr id="2211" name="Google Shape;2211;p23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23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23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23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23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23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23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23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23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23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23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23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23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23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23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23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23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23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23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23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23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23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23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23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23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23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23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23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23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23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1" name="Google Shape;2241;p23"/>
          <p:cNvSpPr txBox="1"/>
          <p:nvPr>
            <p:ph type="title"/>
          </p:nvPr>
        </p:nvSpPr>
        <p:spPr>
          <a:xfrm>
            <a:off x="1741025" y="1042000"/>
            <a:ext cx="3676500" cy="112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2242" name="Google Shape;2242;p23"/>
          <p:cNvSpPr txBox="1"/>
          <p:nvPr>
            <p:ph idx="1" type="subTitle"/>
          </p:nvPr>
        </p:nvSpPr>
        <p:spPr>
          <a:xfrm>
            <a:off x="1741025" y="2440150"/>
            <a:ext cx="2960400" cy="135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2243" name="Google Shape;2243;p23"/>
          <p:cNvSpPr txBox="1"/>
          <p:nvPr/>
        </p:nvSpPr>
        <p:spPr>
          <a:xfrm>
            <a:off x="1741025" y="3530066"/>
            <a:ext cx="3255300" cy="931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CREDITS: This presentation template was created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2"/>
              </a:rPr>
              <a:t>Slidesgo</a:t>
            </a:r>
            <a:r>
              <a:rPr lang="en" sz="10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including icons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3"/>
              </a:rPr>
              <a:t>Flaticon</a:t>
            </a:r>
            <a:r>
              <a:rPr lang="en" sz="10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infographics &amp; images by </a:t>
            </a:r>
            <a:r>
              <a:rPr b="1" lang="en" sz="10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4"/>
              </a:rPr>
              <a:t>Freepik</a:t>
            </a:r>
            <a:endParaRPr b="1" sz="10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grpSp>
        <p:nvGrpSpPr>
          <p:cNvPr id="2244" name="Google Shape;2244;p23"/>
          <p:cNvGrpSpPr/>
          <p:nvPr/>
        </p:nvGrpSpPr>
        <p:grpSpPr>
          <a:xfrm>
            <a:off x="6257680" y="840170"/>
            <a:ext cx="3049074" cy="1841696"/>
            <a:chOff x="3922950" y="2959850"/>
            <a:chExt cx="787000" cy="475350"/>
          </a:xfrm>
        </p:grpSpPr>
        <p:sp>
          <p:nvSpPr>
            <p:cNvPr id="2245" name="Google Shape;2245;p23"/>
            <p:cNvSpPr/>
            <p:nvPr/>
          </p:nvSpPr>
          <p:spPr>
            <a:xfrm>
              <a:off x="3922950" y="2959850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23"/>
            <p:cNvSpPr/>
            <p:nvPr/>
          </p:nvSpPr>
          <p:spPr>
            <a:xfrm>
              <a:off x="4162775" y="3301900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23"/>
            <p:cNvSpPr/>
            <p:nvPr/>
          </p:nvSpPr>
          <p:spPr>
            <a:xfrm>
              <a:off x="4172550" y="3289325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23"/>
            <p:cNvSpPr/>
            <p:nvPr/>
          </p:nvSpPr>
          <p:spPr>
            <a:xfrm>
              <a:off x="4194800" y="3307100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23"/>
            <p:cNvSpPr/>
            <p:nvPr/>
          </p:nvSpPr>
          <p:spPr>
            <a:xfrm>
              <a:off x="4184225" y="3322475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23"/>
            <p:cNvSpPr/>
            <p:nvPr/>
          </p:nvSpPr>
          <p:spPr>
            <a:xfrm>
              <a:off x="4214125" y="3327050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23"/>
            <p:cNvSpPr/>
            <p:nvPr/>
          </p:nvSpPr>
          <p:spPr>
            <a:xfrm>
              <a:off x="4220325" y="3342975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23"/>
            <p:cNvSpPr/>
            <p:nvPr/>
          </p:nvSpPr>
          <p:spPr>
            <a:xfrm>
              <a:off x="4312775" y="3363375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23"/>
            <p:cNvSpPr/>
            <p:nvPr/>
          </p:nvSpPr>
          <p:spPr>
            <a:xfrm>
              <a:off x="4312000" y="3377950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23"/>
            <p:cNvSpPr/>
            <p:nvPr/>
          </p:nvSpPr>
          <p:spPr>
            <a:xfrm>
              <a:off x="4266050" y="3123350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23"/>
            <p:cNvSpPr/>
            <p:nvPr/>
          </p:nvSpPr>
          <p:spPr>
            <a:xfrm>
              <a:off x="4264950" y="3137750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23"/>
            <p:cNvSpPr/>
            <p:nvPr/>
          </p:nvSpPr>
          <p:spPr>
            <a:xfrm>
              <a:off x="4293150" y="3132450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23"/>
            <p:cNvSpPr/>
            <p:nvPr/>
          </p:nvSpPr>
          <p:spPr>
            <a:xfrm>
              <a:off x="4293500" y="3105650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23"/>
            <p:cNvSpPr/>
            <p:nvPr/>
          </p:nvSpPr>
          <p:spPr>
            <a:xfrm>
              <a:off x="4270625" y="3079825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23"/>
            <p:cNvSpPr/>
            <p:nvPr/>
          </p:nvSpPr>
          <p:spPr>
            <a:xfrm>
              <a:off x="4257550" y="3092575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23"/>
            <p:cNvSpPr/>
            <p:nvPr/>
          </p:nvSpPr>
          <p:spPr>
            <a:xfrm>
              <a:off x="4291600" y="3078350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23"/>
            <p:cNvSpPr/>
            <p:nvPr/>
          </p:nvSpPr>
          <p:spPr>
            <a:xfrm>
              <a:off x="4377075" y="3042000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23"/>
            <p:cNvSpPr/>
            <p:nvPr/>
          </p:nvSpPr>
          <p:spPr>
            <a:xfrm>
              <a:off x="4389800" y="3061250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23"/>
            <p:cNvSpPr/>
            <p:nvPr/>
          </p:nvSpPr>
          <p:spPr>
            <a:xfrm>
              <a:off x="4419725" y="3039025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23"/>
            <p:cNvSpPr/>
            <p:nvPr/>
          </p:nvSpPr>
          <p:spPr>
            <a:xfrm>
              <a:off x="4658200" y="2997400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23"/>
            <p:cNvSpPr/>
            <p:nvPr/>
          </p:nvSpPr>
          <p:spPr>
            <a:xfrm>
              <a:off x="4631575" y="3016550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23"/>
            <p:cNvSpPr/>
            <p:nvPr/>
          </p:nvSpPr>
          <p:spPr>
            <a:xfrm>
              <a:off x="4624150" y="2987950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23"/>
            <p:cNvSpPr/>
            <p:nvPr/>
          </p:nvSpPr>
          <p:spPr>
            <a:xfrm>
              <a:off x="4015300" y="3144925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23"/>
            <p:cNvSpPr/>
            <p:nvPr/>
          </p:nvSpPr>
          <p:spPr>
            <a:xfrm>
              <a:off x="4005275" y="3171025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23"/>
            <p:cNvSpPr/>
            <p:nvPr/>
          </p:nvSpPr>
          <p:spPr>
            <a:xfrm>
              <a:off x="3979400" y="3156425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23"/>
            <p:cNvSpPr/>
            <p:nvPr/>
          </p:nvSpPr>
          <p:spPr>
            <a:xfrm>
              <a:off x="3985925" y="3145150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23"/>
            <p:cNvSpPr/>
            <p:nvPr/>
          </p:nvSpPr>
          <p:spPr>
            <a:xfrm>
              <a:off x="4033975" y="3170625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23"/>
            <p:cNvSpPr/>
            <p:nvPr/>
          </p:nvSpPr>
          <p:spPr>
            <a:xfrm>
              <a:off x="4023075" y="3193550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23"/>
            <p:cNvSpPr/>
            <p:nvPr/>
          </p:nvSpPr>
          <p:spPr>
            <a:xfrm>
              <a:off x="4045150" y="3153475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23"/>
            <p:cNvSpPr/>
            <p:nvPr/>
          </p:nvSpPr>
          <p:spPr>
            <a:xfrm>
              <a:off x="4204875" y="3377600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23"/>
            <p:cNvSpPr/>
            <p:nvPr/>
          </p:nvSpPr>
          <p:spPr>
            <a:xfrm>
              <a:off x="4198025" y="3353225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23"/>
            <p:cNvSpPr/>
            <p:nvPr/>
          </p:nvSpPr>
          <p:spPr>
            <a:xfrm>
              <a:off x="4442825" y="3245725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23"/>
            <p:cNvSpPr/>
            <p:nvPr/>
          </p:nvSpPr>
          <p:spPr>
            <a:xfrm>
              <a:off x="4468825" y="3259125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23"/>
            <p:cNvSpPr/>
            <p:nvPr/>
          </p:nvSpPr>
          <p:spPr>
            <a:xfrm>
              <a:off x="4477825" y="3229375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23"/>
            <p:cNvSpPr/>
            <p:nvPr/>
          </p:nvSpPr>
          <p:spPr>
            <a:xfrm>
              <a:off x="4440600" y="3200975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23"/>
            <p:cNvSpPr/>
            <p:nvPr/>
          </p:nvSpPr>
          <p:spPr>
            <a:xfrm>
              <a:off x="4413300" y="3244350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23"/>
            <p:cNvSpPr/>
            <p:nvPr/>
          </p:nvSpPr>
          <p:spPr>
            <a:xfrm>
              <a:off x="4526925" y="3157175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23"/>
            <p:cNvSpPr/>
            <p:nvPr/>
          </p:nvSpPr>
          <p:spPr>
            <a:xfrm>
              <a:off x="4533425" y="3177325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23"/>
            <p:cNvSpPr/>
            <p:nvPr/>
          </p:nvSpPr>
          <p:spPr>
            <a:xfrm>
              <a:off x="4559975" y="3134700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23"/>
            <p:cNvSpPr/>
            <p:nvPr/>
          </p:nvSpPr>
          <p:spPr>
            <a:xfrm>
              <a:off x="4528600" y="3110950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23"/>
            <p:cNvSpPr/>
            <p:nvPr/>
          </p:nvSpPr>
          <p:spPr>
            <a:xfrm>
              <a:off x="4510775" y="3134200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23"/>
            <p:cNvSpPr/>
            <p:nvPr/>
          </p:nvSpPr>
          <p:spPr>
            <a:xfrm>
              <a:off x="4534425" y="3145325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23"/>
            <p:cNvSpPr/>
            <p:nvPr/>
          </p:nvSpPr>
          <p:spPr>
            <a:xfrm>
              <a:off x="4541350" y="3145400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8" name="Google Shape;2288;p23"/>
          <p:cNvGrpSpPr/>
          <p:nvPr/>
        </p:nvGrpSpPr>
        <p:grpSpPr>
          <a:xfrm flipH="1" rot="6374432">
            <a:off x="5890122" y="3117274"/>
            <a:ext cx="2907310" cy="2903220"/>
            <a:chOff x="783350" y="2298300"/>
            <a:chExt cx="457125" cy="456475"/>
          </a:xfrm>
        </p:grpSpPr>
        <p:sp>
          <p:nvSpPr>
            <p:cNvPr id="2289" name="Google Shape;2289;p23"/>
            <p:cNvSpPr/>
            <p:nvPr/>
          </p:nvSpPr>
          <p:spPr>
            <a:xfrm>
              <a:off x="866925" y="2405475"/>
              <a:ext cx="373550" cy="349300"/>
            </a:xfrm>
            <a:custGeom>
              <a:rect b="b" l="l" r="r" t="t"/>
              <a:pathLst>
                <a:path extrusionOk="0" h="13972" w="14942">
                  <a:moveTo>
                    <a:pt x="11104" y="0"/>
                  </a:moveTo>
                  <a:cubicBezTo>
                    <a:pt x="9254" y="0"/>
                    <a:pt x="6524" y="615"/>
                    <a:pt x="4390" y="2966"/>
                  </a:cubicBezTo>
                  <a:cubicBezTo>
                    <a:pt x="1388" y="6278"/>
                    <a:pt x="0" y="10320"/>
                    <a:pt x="625" y="13764"/>
                  </a:cubicBezTo>
                  <a:cubicBezTo>
                    <a:pt x="630" y="13796"/>
                    <a:pt x="648" y="13810"/>
                    <a:pt x="665" y="13810"/>
                  </a:cubicBezTo>
                  <a:cubicBezTo>
                    <a:pt x="669" y="13810"/>
                    <a:pt x="672" y="13809"/>
                    <a:pt x="675" y="13808"/>
                  </a:cubicBezTo>
                  <a:cubicBezTo>
                    <a:pt x="688" y="13827"/>
                    <a:pt x="700" y="13840"/>
                    <a:pt x="719" y="13846"/>
                  </a:cubicBezTo>
                  <a:cubicBezTo>
                    <a:pt x="1067" y="13932"/>
                    <a:pt x="1433" y="13971"/>
                    <a:pt x="1811" y="13971"/>
                  </a:cubicBezTo>
                  <a:cubicBezTo>
                    <a:pt x="4995" y="13971"/>
                    <a:pt x="9055" y="11143"/>
                    <a:pt x="10848" y="9040"/>
                  </a:cubicBezTo>
                  <a:cubicBezTo>
                    <a:pt x="12362" y="7268"/>
                    <a:pt x="14941" y="3206"/>
                    <a:pt x="13522" y="261"/>
                  </a:cubicBezTo>
                  <a:cubicBezTo>
                    <a:pt x="13491" y="194"/>
                    <a:pt x="13457" y="168"/>
                    <a:pt x="13423" y="168"/>
                  </a:cubicBezTo>
                  <a:cubicBezTo>
                    <a:pt x="13325" y="168"/>
                    <a:pt x="13231" y="385"/>
                    <a:pt x="13226" y="488"/>
                  </a:cubicBezTo>
                  <a:lnTo>
                    <a:pt x="13226" y="507"/>
                  </a:lnTo>
                  <a:cubicBezTo>
                    <a:pt x="13223" y="497"/>
                    <a:pt x="13216" y="490"/>
                    <a:pt x="13208" y="490"/>
                  </a:cubicBezTo>
                  <a:cubicBezTo>
                    <a:pt x="13201" y="490"/>
                    <a:pt x="13194" y="495"/>
                    <a:pt x="13188" y="507"/>
                  </a:cubicBezTo>
                  <a:cubicBezTo>
                    <a:pt x="13188" y="507"/>
                    <a:pt x="13188" y="507"/>
                    <a:pt x="13188" y="507"/>
                  </a:cubicBezTo>
                  <a:lnTo>
                    <a:pt x="13188" y="507"/>
                  </a:lnTo>
                  <a:cubicBezTo>
                    <a:pt x="13231" y="291"/>
                    <a:pt x="12376" y="0"/>
                    <a:pt x="111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23"/>
            <p:cNvSpPr/>
            <p:nvPr/>
          </p:nvSpPr>
          <p:spPr>
            <a:xfrm>
              <a:off x="963725" y="2473550"/>
              <a:ext cx="183875" cy="187050"/>
            </a:xfrm>
            <a:custGeom>
              <a:rect b="b" l="l" r="r" t="t"/>
              <a:pathLst>
                <a:path extrusionOk="0" h="7482" w="7355">
                  <a:moveTo>
                    <a:pt x="3603" y="1"/>
                  </a:moveTo>
                  <a:cubicBezTo>
                    <a:pt x="3384" y="1"/>
                    <a:pt x="3156" y="26"/>
                    <a:pt x="2921" y="79"/>
                  </a:cubicBezTo>
                  <a:cubicBezTo>
                    <a:pt x="1350" y="433"/>
                    <a:pt x="215" y="1940"/>
                    <a:pt x="89" y="3485"/>
                  </a:cubicBezTo>
                  <a:cubicBezTo>
                    <a:pt x="1" y="3939"/>
                    <a:pt x="7" y="4400"/>
                    <a:pt x="108" y="4847"/>
                  </a:cubicBezTo>
                  <a:cubicBezTo>
                    <a:pt x="316" y="5762"/>
                    <a:pt x="959" y="6481"/>
                    <a:pt x="1741" y="6960"/>
                  </a:cubicBezTo>
                  <a:cubicBezTo>
                    <a:pt x="2314" y="7316"/>
                    <a:pt x="2939" y="7482"/>
                    <a:pt x="3550" y="7482"/>
                  </a:cubicBezTo>
                  <a:cubicBezTo>
                    <a:pt x="4976" y="7482"/>
                    <a:pt x="6325" y="6575"/>
                    <a:pt x="6749" y="5056"/>
                  </a:cubicBezTo>
                  <a:cubicBezTo>
                    <a:pt x="7355" y="2887"/>
                    <a:pt x="5951" y="1"/>
                    <a:pt x="36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23"/>
            <p:cNvSpPr/>
            <p:nvPr/>
          </p:nvSpPr>
          <p:spPr>
            <a:xfrm>
              <a:off x="887100" y="2418200"/>
              <a:ext cx="63875" cy="62675"/>
            </a:xfrm>
            <a:custGeom>
              <a:rect b="b" l="l" r="r" t="t"/>
              <a:pathLst>
                <a:path extrusionOk="0" h="2507" w="2555">
                  <a:moveTo>
                    <a:pt x="238" y="1"/>
                  </a:moveTo>
                  <a:cubicBezTo>
                    <a:pt x="217" y="1"/>
                    <a:pt x="196" y="10"/>
                    <a:pt x="183" y="29"/>
                  </a:cubicBezTo>
                  <a:cubicBezTo>
                    <a:pt x="70" y="118"/>
                    <a:pt x="1" y="433"/>
                    <a:pt x="89" y="515"/>
                  </a:cubicBezTo>
                  <a:lnTo>
                    <a:pt x="234" y="647"/>
                  </a:lnTo>
                  <a:lnTo>
                    <a:pt x="310" y="723"/>
                  </a:lnTo>
                  <a:cubicBezTo>
                    <a:pt x="316" y="742"/>
                    <a:pt x="328" y="767"/>
                    <a:pt x="347" y="786"/>
                  </a:cubicBezTo>
                  <a:cubicBezTo>
                    <a:pt x="518" y="944"/>
                    <a:pt x="682" y="1089"/>
                    <a:pt x="852" y="1240"/>
                  </a:cubicBezTo>
                  <a:lnTo>
                    <a:pt x="1432" y="1757"/>
                  </a:lnTo>
                  <a:cubicBezTo>
                    <a:pt x="1520" y="1871"/>
                    <a:pt x="1628" y="1965"/>
                    <a:pt x="1748" y="2041"/>
                  </a:cubicBezTo>
                  <a:cubicBezTo>
                    <a:pt x="1899" y="2180"/>
                    <a:pt x="2050" y="2312"/>
                    <a:pt x="2202" y="2445"/>
                  </a:cubicBezTo>
                  <a:cubicBezTo>
                    <a:pt x="2214" y="2457"/>
                    <a:pt x="2227" y="2464"/>
                    <a:pt x="2239" y="2470"/>
                  </a:cubicBezTo>
                  <a:cubicBezTo>
                    <a:pt x="2246" y="2476"/>
                    <a:pt x="2252" y="2476"/>
                    <a:pt x="2258" y="2483"/>
                  </a:cubicBezTo>
                  <a:cubicBezTo>
                    <a:pt x="2274" y="2498"/>
                    <a:pt x="2295" y="2506"/>
                    <a:pt x="2315" y="2506"/>
                  </a:cubicBezTo>
                  <a:cubicBezTo>
                    <a:pt x="2336" y="2506"/>
                    <a:pt x="2356" y="2498"/>
                    <a:pt x="2372" y="2483"/>
                  </a:cubicBezTo>
                  <a:cubicBezTo>
                    <a:pt x="2485" y="2394"/>
                    <a:pt x="2555" y="2079"/>
                    <a:pt x="2467" y="1997"/>
                  </a:cubicBezTo>
                  <a:lnTo>
                    <a:pt x="2448" y="1978"/>
                  </a:lnTo>
                  <a:cubicBezTo>
                    <a:pt x="2441" y="1965"/>
                    <a:pt x="2429" y="1953"/>
                    <a:pt x="2422" y="1940"/>
                  </a:cubicBezTo>
                  <a:cubicBezTo>
                    <a:pt x="1912" y="1461"/>
                    <a:pt x="1394" y="988"/>
                    <a:pt x="877" y="515"/>
                  </a:cubicBezTo>
                  <a:lnTo>
                    <a:pt x="581" y="250"/>
                  </a:lnTo>
                  <a:cubicBezTo>
                    <a:pt x="562" y="231"/>
                    <a:pt x="537" y="218"/>
                    <a:pt x="518" y="218"/>
                  </a:cubicBezTo>
                  <a:lnTo>
                    <a:pt x="448" y="155"/>
                  </a:lnTo>
                  <a:lnTo>
                    <a:pt x="442" y="155"/>
                  </a:lnTo>
                  <a:lnTo>
                    <a:pt x="297" y="29"/>
                  </a:lnTo>
                  <a:cubicBezTo>
                    <a:pt x="281" y="10"/>
                    <a:pt x="259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23"/>
            <p:cNvSpPr/>
            <p:nvPr/>
          </p:nvSpPr>
          <p:spPr>
            <a:xfrm>
              <a:off x="843575" y="2481725"/>
              <a:ext cx="68925" cy="55200"/>
            </a:xfrm>
            <a:custGeom>
              <a:rect b="b" l="l" r="r" t="t"/>
              <a:pathLst>
                <a:path extrusionOk="0" h="2208" w="2757">
                  <a:moveTo>
                    <a:pt x="192" y="1"/>
                  </a:moveTo>
                  <a:cubicBezTo>
                    <a:pt x="167" y="1"/>
                    <a:pt x="142" y="14"/>
                    <a:pt x="127" y="36"/>
                  </a:cubicBezTo>
                  <a:cubicBezTo>
                    <a:pt x="26" y="143"/>
                    <a:pt x="1" y="465"/>
                    <a:pt x="102" y="535"/>
                  </a:cubicBezTo>
                  <a:lnTo>
                    <a:pt x="259" y="642"/>
                  </a:lnTo>
                  <a:cubicBezTo>
                    <a:pt x="291" y="667"/>
                    <a:pt x="322" y="686"/>
                    <a:pt x="348" y="705"/>
                  </a:cubicBezTo>
                  <a:cubicBezTo>
                    <a:pt x="354" y="730"/>
                    <a:pt x="373" y="749"/>
                    <a:pt x="392" y="762"/>
                  </a:cubicBezTo>
                  <a:cubicBezTo>
                    <a:pt x="581" y="894"/>
                    <a:pt x="770" y="1020"/>
                    <a:pt x="953" y="1146"/>
                  </a:cubicBezTo>
                  <a:cubicBezTo>
                    <a:pt x="1168" y="1298"/>
                    <a:pt x="1382" y="1443"/>
                    <a:pt x="1596" y="1588"/>
                  </a:cubicBezTo>
                  <a:cubicBezTo>
                    <a:pt x="1704" y="1682"/>
                    <a:pt x="1823" y="1758"/>
                    <a:pt x="1950" y="1821"/>
                  </a:cubicBezTo>
                  <a:cubicBezTo>
                    <a:pt x="2120" y="1935"/>
                    <a:pt x="2290" y="2048"/>
                    <a:pt x="2460" y="2162"/>
                  </a:cubicBezTo>
                  <a:cubicBezTo>
                    <a:pt x="2473" y="2168"/>
                    <a:pt x="2486" y="2174"/>
                    <a:pt x="2498" y="2181"/>
                  </a:cubicBezTo>
                  <a:lnTo>
                    <a:pt x="2517" y="2187"/>
                  </a:lnTo>
                  <a:cubicBezTo>
                    <a:pt x="2531" y="2201"/>
                    <a:pt x="2549" y="2207"/>
                    <a:pt x="2568" y="2207"/>
                  </a:cubicBezTo>
                  <a:cubicBezTo>
                    <a:pt x="2592" y="2207"/>
                    <a:pt x="2616" y="2196"/>
                    <a:pt x="2631" y="2174"/>
                  </a:cubicBezTo>
                  <a:cubicBezTo>
                    <a:pt x="2732" y="2073"/>
                    <a:pt x="2757" y="1752"/>
                    <a:pt x="2656" y="1682"/>
                  </a:cubicBezTo>
                  <a:cubicBezTo>
                    <a:pt x="2650" y="1676"/>
                    <a:pt x="2643" y="1670"/>
                    <a:pt x="2637" y="1663"/>
                  </a:cubicBezTo>
                  <a:cubicBezTo>
                    <a:pt x="2624" y="1651"/>
                    <a:pt x="2618" y="1638"/>
                    <a:pt x="2606" y="1632"/>
                  </a:cubicBezTo>
                  <a:cubicBezTo>
                    <a:pt x="2032" y="1228"/>
                    <a:pt x="1458" y="825"/>
                    <a:pt x="877" y="427"/>
                  </a:cubicBezTo>
                  <a:cubicBezTo>
                    <a:pt x="770" y="352"/>
                    <a:pt x="657" y="276"/>
                    <a:pt x="549" y="200"/>
                  </a:cubicBezTo>
                  <a:cubicBezTo>
                    <a:pt x="531" y="188"/>
                    <a:pt x="505" y="181"/>
                    <a:pt x="480" y="181"/>
                  </a:cubicBezTo>
                  <a:lnTo>
                    <a:pt x="404" y="131"/>
                  </a:lnTo>
                  <a:lnTo>
                    <a:pt x="398" y="131"/>
                  </a:lnTo>
                  <a:lnTo>
                    <a:pt x="240" y="24"/>
                  </a:lnTo>
                  <a:cubicBezTo>
                    <a:pt x="227" y="8"/>
                    <a:pt x="210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23"/>
            <p:cNvSpPr/>
            <p:nvPr/>
          </p:nvSpPr>
          <p:spPr>
            <a:xfrm>
              <a:off x="806525" y="2555825"/>
              <a:ext cx="75400" cy="43150"/>
            </a:xfrm>
            <a:custGeom>
              <a:rect b="b" l="l" r="r" t="t"/>
              <a:pathLst>
                <a:path extrusionOk="0" h="1726" w="3016">
                  <a:moveTo>
                    <a:pt x="151" y="0"/>
                  </a:moveTo>
                  <a:cubicBezTo>
                    <a:pt x="121" y="0"/>
                    <a:pt x="89" y="18"/>
                    <a:pt x="76" y="49"/>
                  </a:cubicBezTo>
                  <a:cubicBezTo>
                    <a:pt x="1" y="169"/>
                    <a:pt x="32" y="491"/>
                    <a:pt x="146" y="541"/>
                  </a:cubicBezTo>
                  <a:lnTo>
                    <a:pt x="322" y="623"/>
                  </a:lnTo>
                  <a:lnTo>
                    <a:pt x="423" y="661"/>
                  </a:lnTo>
                  <a:cubicBezTo>
                    <a:pt x="436" y="686"/>
                    <a:pt x="455" y="699"/>
                    <a:pt x="474" y="711"/>
                  </a:cubicBezTo>
                  <a:cubicBezTo>
                    <a:pt x="688" y="806"/>
                    <a:pt x="890" y="901"/>
                    <a:pt x="1098" y="989"/>
                  </a:cubicBezTo>
                  <a:cubicBezTo>
                    <a:pt x="1338" y="1090"/>
                    <a:pt x="1571" y="1197"/>
                    <a:pt x="1811" y="1298"/>
                  </a:cubicBezTo>
                  <a:cubicBezTo>
                    <a:pt x="1931" y="1374"/>
                    <a:pt x="2063" y="1424"/>
                    <a:pt x="2202" y="1462"/>
                  </a:cubicBezTo>
                  <a:lnTo>
                    <a:pt x="2763" y="1702"/>
                  </a:lnTo>
                  <a:cubicBezTo>
                    <a:pt x="2776" y="1708"/>
                    <a:pt x="2795" y="1708"/>
                    <a:pt x="2807" y="1708"/>
                  </a:cubicBezTo>
                  <a:lnTo>
                    <a:pt x="2826" y="1714"/>
                  </a:lnTo>
                  <a:cubicBezTo>
                    <a:pt x="2838" y="1722"/>
                    <a:pt x="2852" y="1726"/>
                    <a:pt x="2866" y="1726"/>
                  </a:cubicBezTo>
                  <a:cubicBezTo>
                    <a:pt x="2896" y="1726"/>
                    <a:pt x="2927" y="1709"/>
                    <a:pt x="2940" y="1683"/>
                  </a:cubicBezTo>
                  <a:cubicBezTo>
                    <a:pt x="3015" y="1563"/>
                    <a:pt x="2984" y="1241"/>
                    <a:pt x="2870" y="1191"/>
                  </a:cubicBezTo>
                  <a:lnTo>
                    <a:pt x="2845" y="1178"/>
                  </a:lnTo>
                  <a:cubicBezTo>
                    <a:pt x="2832" y="1165"/>
                    <a:pt x="2826" y="1159"/>
                    <a:pt x="2814" y="1153"/>
                  </a:cubicBezTo>
                  <a:cubicBezTo>
                    <a:pt x="2177" y="863"/>
                    <a:pt x="1533" y="579"/>
                    <a:pt x="890" y="295"/>
                  </a:cubicBezTo>
                  <a:lnTo>
                    <a:pt x="530" y="131"/>
                  </a:lnTo>
                  <a:cubicBezTo>
                    <a:pt x="516" y="124"/>
                    <a:pt x="501" y="121"/>
                    <a:pt x="486" y="121"/>
                  </a:cubicBezTo>
                  <a:cubicBezTo>
                    <a:pt x="476" y="121"/>
                    <a:pt x="465" y="122"/>
                    <a:pt x="455" y="125"/>
                  </a:cubicBezTo>
                  <a:lnTo>
                    <a:pt x="373" y="87"/>
                  </a:lnTo>
                  <a:lnTo>
                    <a:pt x="366" y="87"/>
                  </a:lnTo>
                  <a:lnTo>
                    <a:pt x="190" y="11"/>
                  </a:lnTo>
                  <a:cubicBezTo>
                    <a:pt x="178" y="4"/>
                    <a:pt x="165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23"/>
            <p:cNvSpPr/>
            <p:nvPr/>
          </p:nvSpPr>
          <p:spPr>
            <a:xfrm>
              <a:off x="783350" y="2633525"/>
              <a:ext cx="80750" cy="29625"/>
            </a:xfrm>
            <a:custGeom>
              <a:rect b="b" l="l" r="r" t="t"/>
              <a:pathLst>
                <a:path extrusionOk="0" h="1185" w="3230">
                  <a:moveTo>
                    <a:pt x="128" y="0"/>
                  </a:moveTo>
                  <a:cubicBezTo>
                    <a:pt x="93" y="0"/>
                    <a:pt x="61" y="24"/>
                    <a:pt x="51" y="63"/>
                  </a:cubicBezTo>
                  <a:cubicBezTo>
                    <a:pt x="1" y="196"/>
                    <a:pt x="95" y="505"/>
                    <a:pt x="209" y="536"/>
                  </a:cubicBezTo>
                  <a:lnTo>
                    <a:pt x="404" y="580"/>
                  </a:lnTo>
                  <a:lnTo>
                    <a:pt x="511" y="599"/>
                  </a:lnTo>
                  <a:cubicBezTo>
                    <a:pt x="530" y="618"/>
                    <a:pt x="549" y="631"/>
                    <a:pt x="574" y="637"/>
                  </a:cubicBezTo>
                  <a:cubicBezTo>
                    <a:pt x="795" y="687"/>
                    <a:pt x="1016" y="744"/>
                    <a:pt x="1237" y="788"/>
                  </a:cubicBezTo>
                  <a:lnTo>
                    <a:pt x="2000" y="959"/>
                  </a:lnTo>
                  <a:cubicBezTo>
                    <a:pt x="2132" y="1009"/>
                    <a:pt x="2271" y="1041"/>
                    <a:pt x="2416" y="1047"/>
                  </a:cubicBezTo>
                  <a:lnTo>
                    <a:pt x="3009" y="1179"/>
                  </a:lnTo>
                  <a:lnTo>
                    <a:pt x="3072" y="1179"/>
                  </a:lnTo>
                  <a:cubicBezTo>
                    <a:pt x="3081" y="1183"/>
                    <a:pt x="3090" y="1185"/>
                    <a:pt x="3099" y="1185"/>
                  </a:cubicBezTo>
                  <a:cubicBezTo>
                    <a:pt x="3135" y="1185"/>
                    <a:pt x="3169" y="1158"/>
                    <a:pt x="3179" y="1123"/>
                  </a:cubicBezTo>
                  <a:cubicBezTo>
                    <a:pt x="3230" y="990"/>
                    <a:pt x="3135" y="681"/>
                    <a:pt x="3022" y="656"/>
                  </a:cubicBezTo>
                  <a:lnTo>
                    <a:pt x="2990" y="650"/>
                  </a:lnTo>
                  <a:cubicBezTo>
                    <a:pt x="2977" y="637"/>
                    <a:pt x="2965" y="631"/>
                    <a:pt x="2952" y="631"/>
                  </a:cubicBezTo>
                  <a:cubicBezTo>
                    <a:pt x="2271" y="467"/>
                    <a:pt x="1584" y="303"/>
                    <a:pt x="902" y="145"/>
                  </a:cubicBezTo>
                  <a:lnTo>
                    <a:pt x="511" y="57"/>
                  </a:lnTo>
                  <a:cubicBezTo>
                    <a:pt x="505" y="55"/>
                    <a:pt x="498" y="54"/>
                    <a:pt x="491" y="54"/>
                  </a:cubicBezTo>
                  <a:cubicBezTo>
                    <a:pt x="473" y="54"/>
                    <a:pt x="456" y="60"/>
                    <a:pt x="442" y="69"/>
                  </a:cubicBezTo>
                  <a:lnTo>
                    <a:pt x="354" y="44"/>
                  </a:lnTo>
                  <a:lnTo>
                    <a:pt x="347" y="44"/>
                  </a:lnTo>
                  <a:lnTo>
                    <a:pt x="158" y="6"/>
                  </a:ln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23"/>
            <p:cNvSpPr/>
            <p:nvPr/>
          </p:nvSpPr>
          <p:spPr>
            <a:xfrm>
              <a:off x="950000" y="2363000"/>
              <a:ext cx="57600" cy="65975"/>
            </a:xfrm>
            <a:custGeom>
              <a:rect b="b" l="l" r="r" t="t"/>
              <a:pathLst>
                <a:path extrusionOk="0" h="2639" w="2304">
                  <a:moveTo>
                    <a:pt x="364" y="1"/>
                  </a:moveTo>
                  <a:cubicBezTo>
                    <a:pt x="246" y="1"/>
                    <a:pt x="106" y="39"/>
                    <a:pt x="45" y="99"/>
                  </a:cubicBezTo>
                  <a:cubicBezTo>
                    <a:pt x="7" y="131"/>
                    <a:pt x="1" y="181"/>
                    <a:pt x="33" y="219"/>
                  </a:cubicBezTo>
                  <a:lnTo>
                    <a:pt x="146" y="377"/>
                  </a:lnTo>
                  <a:lnTo>
                    <a:pt x="146" y="383"/>
                  </a:lnTo>
                  <a:cubicBezTo>
                    <a:pt x="165" y="408"/>
                    <a:pt x="184" y="427"/>
                    <a:pt x="203" y="452"/>
                  </a:cubicBezTo>
                  <a:cubicBezTo>
                    <a:pt x="196" y="478"/>
                    <a:pt x="203" y="503"/>
                    <a:pt x="222" y="522"/>
                  </a:cubicBezTo>
                  <a:cubicBezTo>
                    <a:pt x="304" y="629"/>
                    <a:pt x="379" y="736"/>
                    <a:pt x="461" y="843"/>
                  </a:cubicBezTo>
                  <a:cubicBezTo>
                    <a:pt x="878" y="1411"/>
                    <a:pt x="1300" y="1972"/>
                    <a:pt x="1723" y="2527"/>
                  </a:cubicBezTo>
                  <a:cubicBezTo>
                    <a:pt x="1729" y="2540"/>
                    <a:pt x="1742" y="2553"/>
                    <a:pt x="1754" y="2559"/>
                  </a:cubicBezTo>
                  <a:lnTo>
                    <a:pt x="1773" y="2584"/>
                  </a:lnTo>
                  <a:cubicBezTo>
                    <a:pt x="1801" y="2622"/>
                    <a:pt x="1869" y="2639"/>
                    <a:pt x="1947" y="2639"/>
                  </a:cubicBezTo>
                  <a:cubicBezTo>
                    <a:pt x="2064" y="2639"/>
                    <a:pt x="2205" y="2601"/>
                    <a:pt x="2265" y="2540"/>
                  </a:cubicBezTo>
                  <a:cubicBezTo>
                    <a:pt x="2303" y="2508"/>
                    <a:pt x="2303" y="2458"/>
                    <a:pt x="2271" y="2420"/>
                  </a:cubicBezTo>
                  <a:lnTo>
                    <a:pt x="2265" y="2408"/>
                  </a:lnTo>
                  <a:cubicBezTo>
                    <a:pt x="2259" y="2389"/>
                    <a:pt x="2253" y="2376"/>
                    <a:pt x="2246" y="2363"/>
                  </a:cubicBezTo>
                  <a:cubicBezTo>
                    <a:pt x="2126" y="2199"/>
                    <a:pt x="2007" y="2035"/>
                    <a:pt x="1887" y="1871"/>
                  </a:cubicBezTo>
                  <a:cubicBezTo>
                    <a:pt x="1824" y="1745"/>
                    <a:pt x="1742" y="1625"/>
                    <a:pt x="1641" y="1525"/>
                  </a:cubicBezTo>
                  <a:cubicBezTo>
                    <a:pt x="1489" y="1316"/>
                    <a:pt x="1332" y="1102"/>
                    <a:pt x="1180" y="894"/>
                  </a:cubicBezTo>
                  <a:cubicBezTo>
                    <a:pt x="1048" y="711"/>
                    <a:pt x="915" y="528"/>
                    <a:pt x="777" y="345"/>
                  </a:cubicBezTo>
                  <a:cubicBezTo>
                    <a:pt x="764" y="320"/>
                    <a:pt x="739" y="307"/>
                    <a:pt x="720" y="301"/>
                  </a:cubicBezTo>
                  <a:lnTo>
                    <a:pt x="657" y="213"/>
                  </a:lnTo>
                  <a:lnTo>
                    <a:pt x="537" y="55"/>
                  </a:lnTo>
                  <a:cubicBezTo>
                    <a:pt x="509" y="17"/>
                    <a:pt x="442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23"/>
            <p:cNvSpPr/>
            <p:nvPr/>
          </p:nvSpPr>
          <p:spPr>
            <a:xfrm>
              <a:off x="1022850" y="2323850"/>
              <a:ext cx="46075" cy="72600"/>
            </a:xfrm>
            <a:custGeom>
              <a:rect b="b" l="l" r="r" t="t"/>
              <a:pathLst>
                <a:path extrusionOk="0" h="2904" w="1843">
                  <a:moveTo>
                    <a:pt x="276" y="0"/>
                  </a:moveTo>
                  <a:cubicBezTo>
                    <a:pt x="190" y="0"/>
                    <a:pt x="107" y="17"/>
                    <a:pt x="58" y="51"/>
                  </a:cubicBezTo>
                  <a:cubicBezTo>
                    <a:pt x="13" y="70"/>
                    <a:pt x="1" y="120"/>
                    <a:pt x="26" y="164"/>
                  </a:cubicBezTo>
                  <a:cubicBezTo>
                    <a:pt x="51" y="221"/>
                    <a:pt x="83" y="278"/>
                    <a:pt x="108" y="341"/>
                  </a:cubicBezTo>
                  <a:cubicBezTo>
                    <a:pt x="121" y="366"/>
                    <a:pt x="133" y="398"/>
                    <a:pt x="146" y="423"/>
                  </a:cubicBezTo>
                  <a:cubicBezTo>
                    <a:pt x="140" y="448"/>
                    <a:pt x="140" y="473"/>
                    <a:pt x="152" y="492"/>
                  </a:cubicBezTo>
                  <a:cubicBezTo>
                    <a:pt x="215" y="618"/>
                    <a:pt x="272" y="732"/>
                    <a:pt x="329" y="852"/>
                  </a:cubicBezTo>
                  <a:cubicBezTo>
                    <a:pt x="632" y="1489"/>
                    <a:pt x="941" y="2119"/>
                    <a:pt x="1256" y="2750"/>
                  </a:cubicBezTo>
                  <a:cubicBezTo>
                    <a:pt x="1262" y="2756"/>
                    <a:pt x="1269" y="2769"/>
                    <a:pt x="1281" y="2782"/>
                  </a:cubicBezTo>
                  <a:cubicBezTo>
                    <a:pt x="1281" y="2788"/>
                    <a:pt x="1287" y="2794"/>
                    <a:pt x="1294" y="2807"/>
                  </a:cubicBezTo>
                  <a:cubicBezTo>
                    <a:pt x="1324" y="2871"/>
                    <a:pt x="1450" y="2903"/>
                    <a:pt x="1572" y="2903"/>
                  </a:cubicBezTo>
                  <a:cubicBezTo>
                    <a:pt x="1655" y="2903"/>
                    <a:pt x="1737" y="2888"/>
                    <a:pt x="1786" y="2857"/>
                  </a:cubicBezTo>
                  <a:cubicBezTo>
                    <a:pt x="1824" y="2838"/>
                    <a:pt x="1842" y="2782"/>
                    <a:pt x="1817" y="2744"/>
                  </a:cubicBezTo>
                  <a:lnTo>
                    <a:pt x="1811" y="2725"/>
                  </a:lnTo>
                  <a:cubicBezTo>
                    <a:pt x="1811" y="2712"/>
                    <a:pt x="1805" y="2693"/>
                    <a:pt x="1798" y="2681"/>
                  </a:cubicBezTo>
                  <a:cubicBezTo>
                    <a:pt x="1716" y="2498"/>
                    <a:pt x="1628" y="2315"/>
                    <a:pt x="1540" y="2132"/>
                  </a:cubicBezTo>
                  <a:cubicBezTo>
                    <a:pt x="1502" y="1993"/>
                    <a:pt x="1439" y="1861"/>
                    <a:pt x="1363" y="1741"/>
                  </a:cubicBezTo>
                  <a:cubicBezTo>
                    <a:pt x="1250" y="1508"/>
                    <a:pt x="1142" y="1274"/>
                    <a:pt x="1029" y="1041"/>
                  </a:cubicBezTo>
                  <a:cubicBezTo>
                    <a:pt x="934" y="839"/>
                    <a:pt x="833" y="631"/>
                    <a:pt x="732" y="423"/>
                  </a:cubicBezTo>
                  <a:cubicBezTo>
                    <a:pt x="720" y="404"/>
                    <a:pt x="707" y="385"/>
                    <a:pt x="682" y="372"/>
                  </a:cubicBezTo>
                  <a:cubicBezTo>
                    <a:pt x="669" y="341"/>
                    <a:pt x="650" y="309"/>
                    <a:pt x="638" y="278"/>
                  </a:cubicBezTo>
                  <a:lnTo>
                    <a:pt x="556" y="101"/>
                  </a:lnTo>
                  <a:cubicBezTo>
                    <a:pt x="522" y="34"/>
                    <a:pt x="397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23"/>
            <p:cNvSpPr/>
            <p:nvPr/>
          </p:nvSpPr>
          <p:spPr>
            <a:xfrm>
              <a:off x="1099800" y="2298300"/>
              <a:ext cx="32500" cy="78000"/>
            </a:xfrm>
            <a:custGeom>
              <a:rect b="b" l="l" r="r" t="t"/>
              <a:pathLst>
                <a:path extrusionOk="0" h="3120" w="1300">
                  <a:moveTo>
                    <a:pt x="177" y="1"/>
                  </a:moveTo>
                  <a:cubicBezTo>
                    <a:pt x="136" y="1"/>
                    <a:pt x="98" y="7"/>
                    <a:pt x="70" y="19"/>
                  </a:cubicBezTo>
                  <a:cubicBezTo>
                    <a:pt x="20" y="32"/>
                    <a:pt x="1" y="76"/>
                    <a:pt x="13" y="120"/>
                  </a:cubicBezTo>
                  <a:lnTo>
                    <a:pt x="64" y="310"/>
                  </a:lnTo>
                  <a:lnTo>
                    <a:pt x="64" y="316"/>
                  </a:lnTo>
                  <a:cubicBezTo>
                    <a:pt x="70" y="347"/>
                    <a:pt x="76" y="373"/>
                    <a:pt x="83" y="404"/>
                  </a:cubicBezTo>
                  <a:cubicBezTo>
                    <a:pt x="76" y="429"/>
                    <a:pt x="70" y="455"/>
                    <a:pt x="83" y="473"/>
                  </a:cubicBezTo>
                  <a:cubicBezTo>
                    <a:pt x="114" y="606"/>
                    <a:pt x="146" y="732"/>
                    <a:pt x="184" y="858"/>
                  </a:cubicBezTo>
                  <a:cubicBezTo>
                    <a:pt x="360" y="1539"/>
                    <a:pt x="543" y="2221"/>
                    <a:pt x="726" y="2895"/>
                  </a:cubicBezTo>
                  <a:cubicBezTo>
                    <a:pt x="732" y="2908"/>
                    <a:pt x="739" y="2921"/>
                    <a:pt x="745" y="2933"/>
                  </a:cubicBezTo>
                  <a:cubicBezTo>
                    <a:pt x="751" y="2939"/>
                    <a:pt x="757" y="2952"/>
                    <a:pt x="757" y="2958"/>
                  </a:cubicBezTo>
                  <a:cubicBezTo>
                    <a:pt x="777" y="3052"/>
                    <a:pt x="976" y="3119"/>
                    <a:pt x="1124" y="3119"/>
                  </a:cubicBezTo>
                  <a:cubicBezTo>
                    <a:pt x="1165" y="3119"/>
                    <a:pt x="1202" y="3114"/>
                    <a:pt x="1230" y="3103"/>
                  </a:cubicBezTo>
                  <a:cubicBezTo>
                    <a:pt x="1275" y="3091"/>
                    <a:pt x="1300" y="3040"/>
                    <a:pt x="1281" y="2996"/>
                  </a:cubicBezTo>
                  <a:lnTo>
                    <a:pt x="1275" y="2977"/>
                  </a:lnTo>
                  <a:cubicBezTo>
                    <a:pt x="1281" y="2965"/>
                    <a:pt x="1281" y="2946"/>
                    <a:pt x="1275" y="2933"/>
                  </a:cubicBezTo>
                  <a:cubicBezTo>
                    <a:pt x="1230" y="2738"/>
                    <a:pt x="1180" y="2542"/>
                    <a:pt x="1130" y="2340"/>
                  </a:cubicBezTo>
                  <a:cubicBezTo>
                    <a:pt x="1117" y="2202"/>
                    <a:pt x="1079" y="2063"/>
                    <a:pt x="1022" y="1930"/>
                  </a:cubicBezTo>
                  <a:cubicBezTo>
                    <a:pt x="959" y="1678"/>
                    <a:pt x="896" y="1426"/>
                    <a:pt x="833" y="1174"/>
                  </a:cubicBezTo>
                  <a:cubicBezTo>
                    <a:pt x="776" y="959"/>
                    <a:pt x="720" y="738"/>
                    <a:pt x="663" y="511"/>
                  </a:cubicBezTo>
                  <a:cubicBezTo>
                    <a:pt x="657" y="492"/>
                    <a:pt x="638" y="467"/>
                    <a:pt x="619" y="455"/>
                  </a:cubicBezTo>
                  <a:cubicBezTo>
                    <a:pt x="612" y="417"/>
                    <a:pt x="606" y="385"/>
                    <a:pt x="593" y="354"/>
                  </a:cubicBezTo>
                  <a:lnTo>
                    <a:pt x="543" y="164"/>
                  </a:lnTo>
                  <a:cubicBezTo>
                    <a:pt x="518" y="71"/>
                    <a:pt x="322" y="1"/>
                    <a:pt x="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23"/>
            <p:cNvSpPr/>
            <p:nvPr/>
          </p:nvSpPr>
          <p:spPr>
            <a:xfrm>
              <a:off x="1176000" y="2432025"/>
              <a:ext cx="8650" cy="6325"/>
            </a:xfrm>
            <a:custGeom>
              <a:rect b="b" l="l" r="r" t="t"/>
              <a:pathLst>
                <a:path extrusionOk="0" h="253" w="346">
                  <a:moveTo>
                    <a:pt x="213" y="0"/>
                  </a:moveTo>
                  <a:cubicBezTo>
                    <a:pt x="158" y="0"/>
                    <a:pt x="91" y="60"/>
                    <a:pt x="62" y="94"/>
                  </a:cubicBezTo>
                  <a:cubicBezTo>
                    <a:pt x="31" y="137"/>
                    <a:pt x="0" y="252"/>
                    <a:pt x="86" y="252"/>
                  </a:cubicBezTo>
                  <a:cubicBezTo>
                    <a:pt x="89" y="252"/>
                    <a:pt x="91" y="252"/>
                    <a:pt x="93" y="252"/>
                  </a:cubicBezTo>
                  <a:lnTo>
                    <a:pt x="125" y="252"/>
                  </a:lnTo>
                  <a:cubicBezTo>
                    <a:pt x="194" y="233"/>
                    <a:pt x="346" y="120"/>
                    <a:pt x="270" y="38"/>
                  </a:cubicBezTo>
                  <a:cubicBezTo>
                    <a:pt x="264" y="31"/>
                    <a:pt x="264" y="25"/>
                    <a:pt x="257" y="19"/>
                  </a:cubicBezTo>
                  <a:cubicBezTo>
                    <a:pt x="244" y="6"/>
                    <a:pt x="229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23"/>
            <p:cNvSpPr/>
            <p:nvPr/>
          </p:nvSpPr>
          <p:spPr>
            <a:xfrm>
              <a:off x="1183050" y="2440050"/>
              <a:ext cx="4725" cy="4300"/>
            </a:xfrm>
            <a:custGeom>
              <a:rect b="b" l="l" r="r" t="t"/>
              <a:pathLst>
                <a:path extrusionOk="0" h="172" w="189">
                  <a:moveTo>
                    <a:pt x="89" y="0"/>
                  </a:moveTo>
                  <a:cubicBezTo>
                    <a:pt x="57" y="0"/>
                    <a:pt x="32" y="19"/>
                    <a:pt x="26" y="45"/>
                  </a:cubicBezTo>
                  <a:cubicBezTo>
                    <a:pt x="7" y="70"/>
                    <a:pt x="1" y="101"/>
                    <a:pt x="1" y="133"/>
                  </a:cubicBezTo>
                  <a:cubicBezTo>
                    <a:pt x="1" y="152"/>
                    <a:pt x="20" y="171"/>
                    <a:pt x="45" y="171"/>
                  </a:cubicBezTo>
                  <a:cubicBezTo>
                    <a:pt x="49" y="171"/>
                    <a:pt x="53" y="171"/>
                    <a:pt x="57" y="171"/>
                  </a:cubicBezTo>
                  <a:cubicBezTo>
                    <a:pt x="133" y="171"/>
                    <a:pt x="188" y="116"/>
                    <a:pt x="158" y="38"/>
                  </a:cubicBezTo>
                  <a:cubicBezTo>
                    <a:pt x="152" y="19"/>
                    <a:pt x="139" y="13"/>
                    <a:pt x="121" y="7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23"/>
            <p:cNvSpPr/>
            <p:nvPr/>
          </p:nvSpPr>
          <p:spPr>
            <a:xfrm>
              <a:off x="1176125" y="2447525"/>
              <a:ext cx="10400" cy="9475"/>
            </a:xfrm>
            <a:custGeom>
              <a:rect b="b" l="l" r="r" t="t"/>
              <a:pathLst>
                <a:path extrusionOk="0" h="379" w="416">
                  <a:moveTo>
                    <a:pt x="372" y="1"/>
                  </a:moveTo>
                  <a:cubicBezTo>
                    <a:pt x="352" y="1"/>
                    <a:pt x="328" y="10"/>
                    <a:pt x="309" y="23"/>
                  </a:cubicBezTo>
                  <a:cubicBezTo>
                    <a:pt x="240" y="36"/>
                    <a:pt x="177" y="74"/>
                    <a:pt x="126" y="130"/>
                  </a:cubicBezTo>
                  <a:cubicBezTo>
                    <a:pt x="76" y="174"/>
                    <a:pt x="0" y="288"/>
                    <a:pt x="70" y="357"/>
                  </a:cubicBezTo>
                  <a:cubicBezTo>
                    <a:pt x="84" y="372"/>
                    <a:pt x="104" y="378"/>
                    <a:pt x="126" y="378"/>
                  </a:cubicBezTo>
                  <a:cubicBezTo>
                    <a:pt x="199" y="378"/>
                    <a:pt x="299" y="310"/>
                    <a:pt x="328" y="256"/>
                  </a:cubicBezTo>
                  <a:cubicBezTo>
                    <a:pt x="353" y="225"/>
                    <a:pt x="372" y="187"/>
                    <a:pt x="385" y="149"/>
                  </a:cubicBezTo>
                  <a:cubicBezTo>
                    <a:pt x="385" y="118"/>
                    <a:pt x="391" y="92"/>
                    <a:pt x="398" y="61"/>
                  </a:cubicBezTo>
                  <a:cubicBezTo>
                    <a:pt x="416" y="17"/>
                    <a:pt x="398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23"/>
            <p:cNvSpPr/>
            <p:nvPr/>
          </p:nvSpPr>
          <p:spPr>
            <a:xfrm>
              <a:off x="1166800" y="2442300"/>
              <a:ext cx="7825" cy="6850"/>
            </a:xfrm>
            <a:custGeom>
              <a:rect b="b" l="l" r="r" t="t"/>
              <a:pathLst>
                <a:path extrusionOk="0" h="274" w="313">
                  <a:moveTo>
                    <a:pt x="253" y="1"/>
                  </a:moveTo>
                  <a:cubicBezTo>
                    <a:pt x="201" y="1"/>
                    <a:pt x="129" y="41"/>
                    <a:pt x="102" y="68"/>
                  </a:cubicBezTo>
                  <a:cubicBezTo>
                    <a:pt x="51" y="119"/>
                    <a:pt x="0" y="270"/>
                    <a:pt x="98" y="270"/>
                  </a:cubicBezTo>
                  <a:cubicBezTo>
                    <a:pt x="110" y="270"/>
                    <a:pt x="124" y="268"/>
                    <a:pt x="140" y="264"/>
                  </a:cubicBezTo>
                  <a:lnTo>
                    <a:pt x="165" y="270"/>
                  </a:lnTo>
                  <a:cubicBezTo>
                    <a:pt x="172" y="273"/>
                    <a:pt x="179" y="274"/>
                    <a:pt x="186" y="274"/>
                  </a:cubicBezTo>
                  <a:cubicBezTo>
                    <a:pt x="225" y="274"/>
                    <a:pt x="268" y="233"/>
                    <a:pt x="279" y="201"/>
                  </a:cubicBezTo>
                  <a:cubicBezTo>
                    <a:pt x="297" y="156"/>
                    <a:pt x="304" y="112"/>
                    <a:pt x="310" y="68"/>
                  </a:cubicBezTo>
                  <a:cubicBezTo>
                    <a:pt x="313" y="18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23"/>
            <p:cNvSpPr/>
            <p:nvPr/>
          </p:nvSpPr>
          <p:spPr>
            <a:xfrm>
              <a:off x="1154675" y="2425800"/>
              <a:ext cx="7275" cy="7150"/>
            </a:xfrm>
            <a:custGeom>
              <a:rect b="b" l="l" r="r" t="t"/>
              <a:pathLst>
                <a:path extrusionOk="0" h="286" w="291">
                  <a:moveTo>
                    <a:pt x="217" y="1"/>
                  </a:moveTo>
                  <a:cubicBezTo>
                    <a:pt x="196" y="1"/>
                    <a:pt x="172" y="6"/>
                    <a:pt x="152" y="15"/>
                  </a:cubicBezTo>
                  <a:lnTo>
                    <a:pt x="139" y="22"/>
                  </a:lnTo>
                  <a:cubicBezTo>
                    <a:pt x="64" y="53"/>
                    <a:pt x="7" y="129"/>
                    <a:pt x="0" y="211"/>
                  </a:cubicBezTo>
                  <a:cubicBezTo>
                    <a:pt x="0" y="264"/>
                    <a:pt x="37" y="285"/>
                    <a:pt x="79" y="285"/>
                  </a:cubicBezTo>
                  <a:cubicBezTo>
                    <a:pt x="101" y="285"/>
                    <a:pt x="125" y="279"/>
                    <a:pt x="145" y="268"/>
                  </a:cubicBezTo>
                  <a:lnTo>
                    <a:pt x="152" y="261"/>
                  </a:lnTo>
                  <a:cubicBezTo>
                    <a:pt x="227" y="230"/>
                    <a:pt x="284" y="154"/>
                    <a:pt x="291" y="72"/>
                  </a:cubicBezTo>
                  <a:cubicBezTo>
                    <a:pt x="291" y="19"/>
                    <a:pt x="257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23"/>
            <p:cNvSpPr/>
            <p:nvPr/>
          </p:nvSpPr>
          <p:spPr>
            <a:xfrm>
              <a:off x="1140525" y="2444500"/>
              <a:ext cx="9300" cy="6400"/>
            </a:xfrm>
            <a:custGeom>
              <a:rect b="b" l="l" r="r" t="t"/>
              <a:pathLst>
                <a:path extrusionOk="0" h="256" w="372">
                  <a:moveTo>
                    <a:pt x="253" y="0"/>
                  </a:moveTo>
                  <a:cubicBezTo>
                    <a:pt x="153" y="0"/>
                    <a:pt x="1" y="208"/>
                    <a:pt x="112" y="245"/>
                  </a:cubicBezTo>
                  <a:lnTo>
                    <a:pt x="144" y="251"/>
                  </a:lnTo>
                  <a:cubicBezTo>
                    <a:pt x="152" y="254"/>
                    <a:pt x="161" y="256"/>
                    <a:pt x="169" y="256"/>
                  </a:cubicBezTo>
                  <a:cubicBezTo>
                    <a:pt x="257" y="256"/>
                    <a:pt x="371" y="124"/>
                    <a:pt x="314" y="49"/>
                  </a:cubicBezTo>
                  <a:lnTo>
                    <a:pt x="302" y="24"/>
                  </a:lnTo>
                  <a:cubicBezTo>
                    <a:pt x="289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23"/>
            <p:cNvSpPr/>
            <p:nvPr/>
          </p:nvSpPr>
          <p:spPr>
            <a:xfrm>
              <a:off x="900800" y="2719600"/>
              <a:ext cx="8725" cy="5700"/>
            </a:xfrm>
            <a:custGeom>
              <a:rect b="b" l="l" r="r" t="t"/>
              <a:pathLst>
                <a:path extrusionOk="0" h="228" w="349">
                  <a:moveTo>
                    <a:pt x="213" y="0"/>
                  </a:moveTo>
                  <a:cubicBezTo>
                    <a:pt x="98" y="0"/>
                    <a:pt x="0" y="228"/>
                    <a:pt x="110" y="228"/>
                  </a:cubicBezTo>
                  <a:cubicBezTo>
                    <a:pt x="112" y="228"/>
                    <a:pt x="113" y="228"/>
                    <a:pt x="115" y="228"/>
                  </a:cubicBezTo>
                  <a:cubicBezTo>
                    <a:pt x="140" y="221"/>
                    <a:pt x="171" y="215"/>
                    <a:pt x="197" y="202"/>
                  </a:cubicBezTo>
                  <a:cubicBezTo>
                    <a:pt x="235" y="183"/>
                    <a:pt x="348" y="70"/>
                    <a:pt x="285" y="26"/>
                  </a:cubicBezTo>
                  <a:cubicBezTo>
                    <a:pt x="266" y="7"/>
                    <a:pt x="247" y="1"/>
                    <a:pt x="222" y="1"/>
                  </a:cubicBezTo>
                  <a:cubicBezTo>
                    <a:pt x="219" y="0"/>
                    <a:pt x="216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23"/>
            <p:cNvSpPr/>
            <p:nvPr/>
          </p:nvSpPr>
          <p:spPr>
            <a:xfrm>
              <a:off x="908075" y="2731125"/>
              <a:ext cx="5550" cy="5300"/>
            </a:xfrm>
            <a:custGeom>
              <a:rect b="b" l="l" r="r" t="t"/>
              <a:pathLst>
                <a:path extrusionOk="0" h="212" w="222">
                  <a:moveTo>
                    <a:pt x="123" y="1"/>
                  </a:moveTo>
                  <a:cubicBezTo>
                    <a:pt x="86" y="1"/>
                    <a:pt x="40" y="46"/>
                    <a:pt x="26" y="76"/>
                  </a:cubicBezTo>
                  <a:cubicBezTo>
                    <a:pt x="0" y="107"/>
                    <a:pt x="0" y="145"/>
                    <a:pt x="7" y="177"/>
                  </a:cubicBezTo>
                  <a:cubicBezTo>
                    <a:pt x="20" y="202"/>
                    <a:pt x="39" y="212"/>
                    <a:pt x="59" y="212"/>
                  </a:cubicBezTo>
                  <a:cubicBezTo>
                    <a:pt x="104" y="212"/>
                    <a:pt x="155" y="165"/>
                    <a:pt x="177" y="139"/>
                  </a:cubicBezTo>
                  <a:cubicBezTo>
                    <a:pt x="221" y="82"/>
                    <a:pt x="196" y="57"/>
                    <a:pt x="152" y="13"/>
                  </a:cubicBezTo>
                  <a:cubicBezTo>
                    <a:pt x="143" y="4"/>
                    <a:pt x="134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23"/>
            <p:cNvSpPr/>
            <p:nvPr/>
          </p:nvSpPr>
          <p:spPr>
            <a:xfrm>
              <a:off x="932025" y="2721500"/>
              <a:ext cx="9500" cy="8850"/>
            </a:xfrm>
            <a:custGeom>
              <a:rect b="b" l="l" r="r" t="t"/>
              <a:pathLst>
                <a:path extrusionOk="0" h="354" w="380">
                  <a:moveTo>
                    <a:pt x="278" y="0"/>
                  </a:moveTo>
                  <a:cubicBezTo>
                    <a:pt x="171" y="7"/>
                    <a:pt x="77" y="76"/>
                    <a:pt x="33" y="177"/>
                  </a:cubicBezTo>
                  <a:cubicBezTo>
                    <a:pt x="1" y="246"/>
                    <a:pt x="1" y="353"/>
                    <a:pt x="102" y="353"/>
                  </a:cubicBezTo>
                  <a:cubicBezTo>
                    <a:pt x="209" y="347"/>
                    <a:pt x="304" y="278"/>
                    <a:pt x="348" y="177"/>
                  </a:cubicBezTo>
                  <a:cubicBezTo>
                    <a:pt x="379" y="107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23"/>
            <p:cNvSpPr/>
            <p:nvPr/>
          </p:nvSpPr>
          <p:spPr>
            <a:xfrm>
              <a:off x="919750" y="2707100"/>
              <a:ext cx="6625" cy="6650"/>
            </a:xfrm>
            <a:custGeom>
              <a:rect b="b" l="l" r="r" t="t"/>
              <a:pathLst>
                <a:path extrusionOk="0" h="266" w="265">
                  <a:moveTo>
                    <a:pt x="189" y="1"/>
                  </a:moveTo>
                  <a:cubicBezTo>
                    <a:pt x="150" y="1"/>
                    <a:pt x="103" y="32"/>
                    <a:pt x="82" y="53"/>
                  </a:cubicBezTo>
                  <a:lnTo>
                    <a:pt x="69" y="65"/>
                  </a:lnTo>
                  <a:cubicBezTo>
                    <a:pt x="13" y="103"/>
                    <a:pt x="0" y="173"/>
                    <a:pt x="25" y="236"/>
                  </a:cubicBezTo>
                  <a:cubicBezTo>
                    <a:pt x="42" y="258"/>
                    <a:pt x="66" y="265"/>
                    <a:pt x="91" y="265"/>
                  </a:cubicBezTo>
                  <a:cubicBezTo>
                    <a:pt x="123" y="265"/>
                    <a:pt x="158" y="253"/>
                    <a:pt x="183" y="242"/>
                  </a:cubicBezTo>
                  <a:cubicBezTo>
                    <a:pt x="214" y="223"/>
                    <a:pt x="265" y="173"/>
                    <a:pt x="233" y="141"/>
                  </a:cubicBezTo>
                  <a:lnTo>
                    <a:pt x="233" y="135"/>
                  </a:lnTo>
                  <a:cubicBezTo>
                    <a:pt x="233" y="135"/>
                    <a:pt x="233" y="135"/>
                    <a:pt x="233" y="128"/>
                  </a:cubicBezTo>
                  <a:cubicBezTo>
                    <a:pt x="252" y="103"/>
                    <a:pt x="252" y="65"/>
                    <a:pt x="240" y="34"/>
                  </a:cubicBezTo>
                  <a:cubicBezTo>
                    <a:pt x="229" y="10"/>
                    <a:pt x="210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23"/>
            <p:cNvSpPr/>
            <p:nvPr/>
          </p:nvSpPr>
          <p:spPr>
            <a:xfrm>
              <a:off x="961850" y="2715150"/>
              <a:ext cx="7850" cy="6375"/>
            </a:xfrm>
            <a:custGeom>
              <a:rect b="b" l="l" r="r" t="t"/>
              <a:pathLst>
                <a:path extrusionOk="0" h="255" w="314">
                  <a:moveTo>
                    <a:pt x="177" y="0"/>
                  </a:moveTo>
                  <a:cubicBezTo>
                    <a:pt x="159" y="0"/>
                    <a:pt x="142" y="5"/>
                    <a:pt x="126" y="15"/>
                  </a:cubicBezTo>
                  <a:cubicBezTo>
                    <a:pt x="126" y="8"/>
                    <a:pt x="126" y="8"/>
                    <a:pt x="126" y="2"/>
                  </a:cubicBezTo>
                  <a:cubicBezTo>
                    <a:pt x="63" y="8"/>
                    <a:pt x="13" y="59"/>
                    <a:pt x="13" y="116"/>
                  </a:cubicBezTo>
                  <a:lnTo>
                    <a:pt x="19" y="116"/>
                  </a:lnTo>
                  <a:cubicBezTo>
                    <a:pt x="0" y="147"/>
                    <a:pt x="0" y="191"/>
                    <a:pt x="19" y="223"/>
                  </a:cubicBezTo>
                  <a:lnTo>
                    <a:pt x="32" y="235"/>
                  </a:lnTo>
                  <a:cubicBezTo>
                    <a:pt x="46" y="248"/>
                    <a:pt x="63" y="254"/>
                    <a:pt x="81" y="254"/>
                  </a:cubicBezTo>
                  <a:cubicBezTo>
                    <a:pt x="179" y="254"/>
                    <a:pt x="314" y="96"/>
                    <a:pt x="240" y="27"/>
                  </a:cubicBezTo>
                  <a:lnTo>
                    <a:pt x="227" y="15"/>
                  </a:lnTo>
                  <a:cubicBezTo>
                    <a:pt x="211" y="5"/>
                    <a:pt x="194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23"/>
            <p:cNvSpPr/>
            <p:nvPr/>
          </p:nvSpPr>
          <p:spPr>
            <a:xfrm>
              <a:off x="982975" y="2708175"/>
              <a:ext cx="8850" cy="5650"/>
            </a:xfrm>
            <a:custGeom>
              <a:rect b="b" l="l" r="r" t="t"/>
              <a:pathLst>
                <a:path extrusionOk="0" h="226" w="354">
                  <a:moveTo>
                    <a:pt x="224" y="0"/>
                  </a:moveTo>
                  <a:cubicBezTo>
                    <a:pt x="93" y="0"/>
                    <a:pt x="0" y="226"/>
                    <a:pt x="126" y="226"/>
                  </a:cubicBezTo>
                  <a:cubicBezTo>
                    <a:pt x="132" y="226"/>
                    <a:pt x="138" y="225"/>
                    <a:pt x="145" y="224"/>
                  </a:cubicBezTo>
                  <a:cubicBezTo>
                    <a:pt x="164" y="218"/>
                    <a:pt x="183" y="212"/>
                    <a:pt x="202" y="205"/>
                  </a:cubicBezTo>
                  <a:cubicBezTo>
                    <a:pt x="265" y="180"/>
                    <a:pt x="353" y="60"/>
                    <a:pt x="271" y="10"/>
                  </a:cubicBezTo>
                  <a:cubicBezTo>
                    <a:pt x="267" y="5"/>
                    <a:pt x="262" y="1"/>
                    <a:pt x="258" y="1"/>
                  </a:cubicBezTo>
                  <a:cubicBezTo>
                    <a:pt x="256" y="1"/>
                    <a:pt x="254" y="2"/>
                    <a:pt x="252" y="3"/>
                  </a:cubicBezTo>
                  <a:cubicBezTo>
                    <a:pt x="243" y="1"/>
                    <a:pt x="23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23"/>
            <p:cNvSpPr/>
            <p:nvPr/>
          </p:nvSpPr>
          <p:spPr>
            <a:xfrm>
              <a:off x="957100" y="2707150"/>
              <a:ext cx="6800" cy="3975"/>
            </a:xfrm>
            <a:custGeom>
              <a:rect b="b" l="l" r="r" t="t"/>
              <a:pathLst>
                <a:path extrusionOk="0" h="159" w="272">
                  <a:moveTo>
                    <a:pt x="177" y="0"/>
                  </a:moveTo>
                  <a:cubicBezTo>
                    <a:pt x="102" y="0"/>
                    <a:pt x="1" y="158"/>
                    <a:pt x="95" y="158"/>
                  </a:cubicBezTo>
                  <a:cubicBezTo>
                    <a:pt x="177" y="158"/>
                    <a:pt x="272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23"/>
            <p:cNvSpPr/>
            <p:nvPr/>
          </p:nvSpPr>
          <p:spPr>
            <a:xfrm>
              <a:off x="937725" y="2708150"/>
              <a:ext cx="6850" cy="5225"/>
            </a:xfrm>
            <a:custGeom>
              <a:rect b="b" l="l" r="r" t="t"/>
              <a:pathLst>
                <a:path extrusionOk="0" h="209" w="274">
                  <a:moveTo>
                    <a:pt x="193" y="0"/>
                  </a:moveTo>
                  <a:cubicBezTo>
                    <a:pt x="175" y="0"/>
                    <a:pt x="154" y="7"/>
                    <a:pt x="132" y="23"/>
                  </a:cubicBezTo>
                  <a:lnTo>
                    <a:pt x="114" y="36"/>
                  </a:lnTo>
                  <a:cubicBezTo>
                    <a:pt x="69" y="68"/>
                    <a:pt x="0" y="150"/>
                    <a:pt x="50" y="194"/>
                  </a:cubicBezTo>
                  <a:cubicBezTo>
                    <a:pt x="63" y="204"/>
                    <a:pt x="77" y="209"/>
                    <a:pt x="92" y="209"/>
                  </a:cubicBezTo>
                  <a:cubicBezTo>
                    <a:pt x="138" y="209"/>
                    <a:pt x="191" y="166"/>
                    <a:pt x="214" y="137"/>
                  </a:cubicBezTo>
                  <a:lnTo>
                    <a:pt x="227" y="118"/>
                  </a:lnTo>
                  <a:cubicBezTo>
                    <a:pt x="274" y="57"/>
                    <a:pt x="24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23"/>
            <p:cNvSpPr/>
            <p:nvPr/>
          </p:nvSpPr>
          <p:spPr>
            <a:xfrm>
              <a:off x="894675" y="2693725"/>
              <a:ext cx="7275" cy="6200"/>
            </a:xfrm>
            <a:custGeom>
              <a:rect b="b" l="l" r="r" t="t"/>
              <a:pathLst>
                <a:path extrusionOk="0" h="248" w="291">
                  <a:moveTo>
                    <a:pt x="231" y="0"/>
                  </a:moveTo>
                  <a:cubicBezTo>
                    <a:pt x="228" y="0"/>
                    <a:pt x="224" y="0"/>
                    <a:pt x="221" y="1"/>
                  </a:cubicBezTo>
                  <a:lnTo>
                    <a:pt x="189" y="1"/>
                  </a:lnTo>
                  <a:cubicBezTo>
                    <a:pt x="120" y="8"/>
                    <a:pt x="57" y="52"/>
                    <a:pt x="25" y="121"/>
                  </a:cubicBezTo>
                  <a:cubicBezTo>
                    <a:pt x="0" y="172"/>
                    <a:pt x="0" y="241"/>
                    <a:pt x="76" y="247"/>
                  </a:cubicBezTo>
                  <a:cubicBezTo>
                    <a:pt x="139" y="247"/>
                    <a:pt x="196" y="222"/>
                    <a:pt x="234" y="172"/>
                  </a:cubicBezTo>
                  <a:cubicBezTo>
                    <a:pt x="271" y="140"/>
                    <a:pt x="290" y="96"/>
                    <a:pt x="284" y="52"/>
                  </a:cubicBezTo>
                  <a:cubicBezTo>
                    <a:pt x="278" y="45"/>
                    <a:pt x="278" y="39"/>
                    <a:pt x="278" y="39"/>
                  </a:cubicBezTo>
                  <a:cubicBezTo>
                    <a:pt x="272" y="17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23"/>
            <p:cNvSpPr/>
            <p:nvPr/>
          </p:nvSpPr>
          <p:spPr>
            <a:xfrm>
              <a:off x="1025375" y="2497275"/>
              <a:ext cx="11225" cy="7600"/>
            </a:xfrm>
            <a:custGeom>
              <a:rect b="b" l="l" r="r" t="t"/>
              <a:pathLst>
                <a:path extrusionOk="0" h="304" w="449">
                  <a:moveTo>
                    <a:pt x="290" y="1"/>
                  </a:moveTo>
                  <a:cubicBezTo>
                    <a:pt x="267" y="1"/>
                    <a:pt x="244" y="7"/>
                    <a:pt x="221" y="20"/>
                  </a:cubicBezTo>
                  <a:lnTo>
                    <a:pt x="209" y="32"/>
                  </a:lnTo>
                  <a:cubicBezTo>
                    <a:pt x="146" y="58"/>
                    <a:pt x="1" y="203"/>
                    <a:pt x="83" y="278"/>
                  </a:cubicBezTo>
                  <a:lnTo>
                    <a:pt x="95" y="285"/>
                  </a:lnTo>
                  <a:cubicBezTo>
                    <a:pt x="114" y="297"/>
                    <a:pt x="136" y="304"/>
                    <a:pt x="159" y="304"/>
                  </a:cubicBezTo>
                  <a:cubicBezTo>
                    <a:pt x="182" y="304"/>
                    <a:pt x="206" y="297"/>
                    <a:pt x="228" y="285"/>
                  </a:cubicBezTo>
                  <a:lnTo>
                    <a:pt x="247" y="278"/>
                  </a:lnTo>
                  <a:cubicBezTo>
                    <a:pt x="310" y="240"/>
                    <a:pt x="449" y="108"/>
                    <a:pt x="367" y="32"/>
                  </a:cubicBezTo>
                  <a:lnTo>
                    <a:pt x="354" y="20"/>
                  </a:lnTo>
                  <a:cubicBezTo>
                    <a:pt x="335" y="7"/>
                    <a:pt x="31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23"/>
            <p:cNvSpPr/>
            <p:nvPr/>
          </p:nvSpPr>
          <p:spPr>
            <a:xfrm>
              <a:off x="1047600" y="2493800"/>
              <a:ext cx="11350" cy="8425"/>
            </a:xfrm>
            <a:custGeom>
              <a:rect b="b" l="l" r="r" t="t"/>
              <a:pathLst>
                <a:path extrusionOk="0" h="337" w="454">
                  <a:moveTo>
                    <a:pt x="238" y="1"/>
                  </a:moveTo>
                  <a:cubicBezTo>
                    <a:pt x="135" y="1"/>
                    <a:pt x="44" y="111"/>
                    <a:pt x="14" y="197"/>
                  </a:cubicBezTo>
                  <a:lnTo>
                    <a:pt x="14" y="203"/>
                  </a:lnTo>
                  <a:cubicBezTo>
                    <a:pt x="1" y="234"/>
                    <a:pt x="14" y="272"/>
                    <a:pt x="39" y="291"/>
                  </a:cubicBezTo>
                  <a:cubicBezTo>
                    <a:pt x="63" y="323"/>
                    <a:pt x="92" y="336"/>
                    <a:pt x="123" y="336"/>
                  </a:cubicBezTo>
                  <a:cubicBezTo>
                    <a:pt x="272" y="336"/>
                    <a:pt x="454" y="12"/>
                    <a:pt x="260" y="1"/>
                  </a:cubicBezTo>
                  <a:lnTo>
                    <a:pt x="247" y="1"/>
                  </a:lnTo>
                  <a:cubicBezTo>
                    <a:pt x="244" y="1"/>
                    <a:pt x="241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23"/>
            <p:cNvSpPr/>
            <p:nvPr/>
          </p:nvSpPr>
          <p:spPr>
            <a:xfrm>
              <a:off x="1048075" y="2500750"/>
              <a:ext cx="350" cy="350"/>
            </a:xfrm>
            <a:custGeom>
              <a:rect b="b" l="l" r="r" t="t"/>
              <a:pathLst>
                <a:path extrusionOk="0" h="14" w="14">
                  <a:moveTo>
                    <a:pt x="1" y="1"/>
                  </a:moveTo>
                  <a:lnTo>
                    <a:pt x="14" y="13"/>
                  </a:lnTo>
                  <a:cubicBezTo>
                    <a:pt x="14" y="7"/>
                    <a:pt x="7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23"/>
            <p:cNvSpPr/>
            <p:nvPr/>
          </p:nvSpPr>
          <p:spPr>
            <a:xfrm>
              <a:off x="1043525" y="2513850"/>
              <a:ext cx="10250" cy="6000"/>
            </a:xfrm>
            <a:custGeom>
              <a:rect b="b" l="l" r="r" t="t"/>
              <a:pathLst>
                <a:path extrusionOk="0" h="240" w="410">
                  <a:moveTo>
                    <a:pt x="265" y="0"/>
                  </a:moveTo>
                  <a:cubicBezTo>
                    <a:pt x="158" y="0"/>
                    <a:pt x="0" y="240"/>
                    <a:pt x="151" y="240"/>
                  </a:cubicBezTo>
                  <a:cubicBezTo>
                    <a:pt x="259" y="240"/>
                    <a:pt x="410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23"/>
            <p:cNvSpPr/>
            <p:nvPr/>
          </p:nvSpPr>
          <p:spPr>
            <a:xfrm>
              <a:off x="1037250" y="2507200"/>
              <a:ext cx="6450" cy="5225"/>
            </a:xfrm>
            <a:custGeom>
              <a:rect b="b" l="l" r="r" t="t"/>
              <a:pathLst>
                <a:path extrusionOk="0" h="209" w="258">
                  <a:moveTo>
                    <a:pt x="161" y="1"/>
                  </a:moveTo>
                  <a:cubicBezTo>
                    <a:pt x="108" y="1"/>
                    <a:pt x="40" y="74"/>
                    <a:pt x="30" y="108"/>
                  </a:cubicBezTo>
                  <a:cubicBezTo>
                    <a:pt x="1" y="162"/>
                    <a:pt x="25" y="209"/>
                    <a:pt x="73" y="209"/>
                  </a:cubicBezTo>
                  <a:cubicBezTo>
                    <a:pt x="86" y="209"/>
                    <a:pt x="102" y="205"/>
                    <a:pt x="119" y="197"/>
                  </a:cubicBezTo>
                  <a:lnTo>
                    <a:pt x="144" y="184"/>
                  </a:lnTo>
                  <a:cubicBezTo>
                    <a:pt x="188" y="159"/>
                    <a:pt x="257" y="89"/>
                    <a:pt x="213" y="33"/>
                  </a:cubicBezTo>
                  <a:lnTo>
                    <a:pt x="201" y="20"/>
                  </a:lnTo>
                  <a:cubicBezTo>
                    <a:pt x="190" y="6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23"/>
            <p:cNvSpPr/>
            <p:nvPr/>
          </p:nvSpPr>
          <p:spPr>
            <a:xfrm>
              <a:off x="1012075" y="2505325"/>
              <a:ext cx="10800" cy="7350"/>
            </a:xfrm>
            <a:custGeom>
              <a:rect b="b" l="l" r="r" t="t"/>
              <a:pathLst>
                <a:path extrusionOk="0" h="294" w="432">
                  <a:moveTo>
                    <a:pt x="223" y="1"/>
                  </a:moveTo>
                  <a:cubicBezTo>
                    <a:pt x="142" y="1"/>
                    <a:pt x="67" y="80"/>
                    <a:pt x="34" y="146"/>
                  </a:cubicBezTo>
                  <a:cubicBezTo>
                    <a:pt x="0" y="219"/>
                    <a:pt x="23" y="293"/>
                    <a:pt x="101" y="293"/>
                  </a:cubicBezTo>
                  <a:cubicBezTo>
                    <a:pt x="110" y="293"/>
                    <a:pt x="119" y="292"/>
                    <a:pt x="129" y="291"/>
                  </a:cubicBezTo>
                  <a:cubicBezTo>
                    <a:pt x="135" y="291"/>
                    <a:pt x="142" y="291"/>
                    <a:pt x="148" y="284"/>
                  </a:cubicBezTo>
                  <a:cubicBezTo>
                    <a:pt x="224" y="272"/>
                    <a:pt x="432" y="51"/>
                    <a:pt x="280" y="7"/>
                  </a:cubicBezTo>
                  <a:lnTo>
                    <a:pt x="262" y="7"/>
                  </a:lnTo>
                  <a:cubicBezTo>
                    <a:pt x="249" y="3"/>
                    <a:pt x="23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23"/>
            <p:cNvSpPr/>
            <p:nvPr/>
          </p:nvSpPr>
          <p:spPr>
            <a:xfrm>
              <a:off x="1017800" y="2520650"/>
              <a:ext cx="5400" cy="5725"/>
            </a:xfrm>
            <a:custGeom>
              <a:rect b="b" l="l" r="r" t="t"/>
              <a:pathLst>
                <a:path extrusionOk="0" h="229" w="216">
                  <a:moveTo>
                    <a:pt x="158" y="0"/>
                  </a:moveTo>
                  <a:cubicBezTo>
                    <a:pt x="103" y="0"/>
                    <a:pt x="29" y="81"/>
                    <a:pt x="20" y="119"/>
                  </a:cubicBezTo>
                  <a:cubicBezTo>
                    <a:pt x="20" y="132"/>
                    <a:pt x="14" y="138"/>
                    <a:pt x="14" y="144"/>
                  </a:cubicBezTo>
                  <a:cubicBezTo>
                    <a:pt x="1" y="170"/>
                    <a:pt x="14" y="201"/>
                    <a:pt x="39" y="220"/>
                  </a:cubicBezTo>
                  <a:lnTo>
                    <a:pt x="51" y="220"/>
                  </a:lnTo>
                  <a:cubicBezTo>
                    <a:pt x="60" y="226"/>
                    <a:pt x="69" y="228"/>
                    <a:pt x="79" y="228"/>
                  </a:cubicBezTo>
                  <a:cubicBezTo>
                    <a:pt x="133" y="228"/>
                    <a:pt x="198" y="149"/>
                    <a:pt x="209" y="106"/>
                  </a:cubicBezTo>
                  <a:cubicBezTo>
                    <a:pt x="215" y="81"/>
                    <a:pt x="209" y="56"/>
                    <a:pt x="203" y="31"/>
                  </a:cubicBezTo>
                  <a:cubicBezTo>
                    <a:pt x="192" y="9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23"/>
            <p:cNvSpPr/>
            <p:nvPr/>
          </p:nvSpPr>
          <p:spPr>
            <a:xfrm>
              <a:off x="1064175" y="2626525"/>
              <a:ext cx="7925" cy="7325"/>
            </a:xfrm>
            <a:custGeom>
              <a:rect b="b" l="l" r="r" t="t"/>
              <a:pathLst>
                <a:path extrusionOk="0" h="293" w="317">
                  <a:moveTo>
                    <a:pt x="222" y="1"/>
                  </a:moveTo>
                  <a:cubicBezTo>
                    <a:pt x="211" y="1"/>
                    <a:pt x="200" y="3"/>
                    <a:pt x="189" y="9"/>
                  </a:cubicBezTo>
                  <a:cubicBezTo>
                    <a:pt x="107" y="28"/>
                    <a:pt x="44" y="91"/>
                    <a:pt x="19" y="173"/>
                  </a:cubicBezTo>
                  <a:cubicBezTo>
                    <a:pt x="0" y="223"/>
                    <a:pt x="19" y="286"/>
                    <a:pt x="82" y="293"/>
                  </a:cubicBezTo>
                  <a:cubicBezTo>
                    <a:pt x="183" y="280"/>
                    <a:pt x="265" y="211"/>
                    <a:pt x="290" y="116"/>
                  </a:cubicBezTo>
                  <a:cubicBezTo>
                    <a:pt x="316" y="59"/>
                    <a:pt x="27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23"/>
            <p:cNvSpPr/>
            <p:nvPr/>
          </p:nvSpPr>
          <p:spPr>
            <a:xfrm>
              <a:off x="1071575" y="2636100"/>
              <a:ext cx="6875" cy="5850"/>
            </a:xfrm>
            <a:custGeom>
              <a:rect b="b" l="l" r="r" t="t"/>
              <a:pathLst>
                <a:path extrusionOk="0" h="234" w="275">
                  <a:moveTo>
                    <a:pt x="153" y="0"/>
                  </a:moveTo>
                  <a:cubicBezTo>
                    <a:pt x="93" y="0"/>
                    <a:pt x="23" y="74"/>
                    <a:pt x="13" y="124"/>
                  </a:cubicBezTo>
                  <a:lnTo>
                    <a:pt x="13" y="149"/>
                  </a:lnTo>
                  <a:cubicBezTo>
                    <a:pt x="1" y="193"/>
                    <a:pt x="20" y="225"/>
                    <a:pt x="64" y="231"/>
                  </a:cubicBezTo>
                  <a:lnTo>
                    <a:pt x="76" y="231"/>
                  </a:lnTo>
                  <a:cubicBezTo>
                    <a:pt x="81" y="232"/>
                    <a:pt x="87" y="233"/>
                    <a:pt x="92" y="233"/>
                  </a:cubicBezTo>
                  <a:cubicBezTo>
                    <a:pt x="173" y="233"/>
                    <a:pt x="275" y="107"/>
                    <a:pt x="221" y="36"/>
                  </a:cubicBezTo>
                  <a:cubicBezTo>
                    <a:pt x="215" y="29"/>
                    <a:pt x="209" y="17"/>
                    <a:pt x="196" y="17"/>
                  </a:cubicBezTo>
                  <a:cubicBezTo>
                    <a:pt x="183" y="5"/>
                    <a:pt x="168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23"/>
            <p:cNvSpPr/>
            <p:nvPr/>
          </p:nvSpPr>
          <p:spPr>
            <a:xfrm>
              <a:off x="1091450" y="2625800"/>
              <a:ext cx="9750" cy="7375"/>
            </a:xfrm>
            <a:custGeom>
              <a:rect b="b" l="l" r="r" t="t"/>
              <a:pathLst>
                <a:path extrusionOk="0" h="295" w="390">
                  <a:moveTo>
                    <a:pt x="303" y="0"/>
                  </a:moveTo>
                  <a:cubicBezTo>
                    <a:pt x="292" y="0"/>
                    <a:pt x="279" y="2"/>
                    <a:pt x="265" y="6"/>
                  </a:cubicBezTo>
                  <a:lnTo>
                    <a:pt x="246" y="6"/>
                  </a:lnTo>
                  <a:cubicBezTo>
                    <a:pt x="171" y="25"/>
                    <a:pt x="0" y="177"/>
                    <a:pt x="95" y="265"/>
                  </a:cubicBezTo>
                  <a:lnTo>
                    <a:pt x="101" y="271"/>
                  </a:lnTo>
                  <a:cubicBezTo>
                    <a:pt x="118" y="288"/>
                    <a:pt x="137" y="295"/>
                    <a:pt x="158" y="295"/>
                  </a:cubicBezTo>
                  <a:cubicBezTo>
                    <a:pt x="224" y="295"/>
                    <a:pt x="301" y="226"/>
                    <a:pt x="335" y="183"/>
                  </a:cubicBezTo>
                  <a:cubicBezTo>
                    <a:pt x="379" y="121"/>
                    <a:pt x="38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23"/>
            <p:cNvSpPr/>
            <p:nvPr/>
          </p:nvSpPr>
          <p:spPr>
            <a:xfrm>
              <a:off x="1076625" y="2624375"/>
              <a:ext cx="9475" cy="5525"/>
            </a:xfrm>
            <a:custGeom>
              <a:rect b="b" l="l" r="r" t="t"/>
              <a:pathLst>
                <a:path extrusionOk="0" h="221" w="379">
                  <a:moveTo>
                    <a:pt x="246" y="0"/>
                  </a:moveTo>
                  <a:cubicBezTo>
                    <a:pt x="146" y="0"/>
                    <a:pt x="0" y="221"/>
                    <a:pt x="139" y="221"/>
                  </a:cubicBezTo>
                  <a:cubicBezTo>
                    <a:pt x="240" y="22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23"/>
            <p:cNvSpPr/>
            <p:nvPr/>
          </p:nvSpPr>
          <p:spPr>
            <a:xfrm>
              <a:off x="1054875" y="2641625"/>
              <a:ext cx="4125" cy="4050"/>
            </a:xfrm>
            <a:custGeom>
              <a:rect b="b" l="l" r="r" t="t"/>
              <a:pathLst>
                <a:path extrusionOk="0" h="162" w="165">
                  <a:moveTo>
                    <a:pt x="96" y="0"/>
                  </a:moveTo>
                  <a:cubicBezTo>
                    <a:pt x="67" y="0"/>
                    <a:pt x="34" y="35"/>
                    <a:pt x="19" y="54"/>
                  </a:cubicBezTo>
                  <a:cubicBezTo>
                    <a:pt x="6" y="80"/>
                    <a:pt x="0" y="105"/>
                    <a:pt x="6" y="136"/>
                  </a:cubicBezTo>
                  <a:cubicBezTo>
                    <a:pt x="10" y="154"/>
                    <a:pt x="20" y="161"/>
                    <a:pt x="33" y="161"/>
                  </a:cubicBezTo>
                  <a:cubicBezTo>
                    <a:pt x="66" y="161"/>
                    <a:pt x="117" y="118"/>
                    <a:pt x="126" y="105"/>
                  </a:cubicBezTo>
                  <a:lnTo>
                    <a:pt x="133" y="99"/>
                  </a:lnTo>
                  <a:cubicBezTo>
                    <a:pt x="151" y="73"/>
                    <a:pt x="164" y="23"/>
                    <a:pt x="126" y="17"/>
                  </a:cubicBezTo>
                  <a:cubicBezTo>
                    <a:pt x="126" y="10"/>
                    <a:pt x="120" y="10"/>
                    <a:pt x="120" y="10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23"/>
            <p:cNvSpPr/>
            <p:nvPr/>
          </p:nvSpPr>
          <p:spPr>
            <a:xfrm>
              <a:off x="1065900" y="2609450"/>
              <a:ext cx="7550" cy="6475"/>
            </a:xfrm>
            <a:custGeom>
              <a:rect b="b" l="l" r="r" t="t"/>
              <a:pathLst>
                <a:path extrusionOk="0" h="259" w="302">
                  <a:moveTo>
                    <a:pt x="178" y="0"/>
                  </a:moveTo>
                  <a:cubicBezTo>
                    <a:pt x="119" y="0"/>
                    <a:pt x="52" y="70"/>
                    <a:pt x="32" y="105"/>
                  </a:cubicBezTo>
                  <a:cubicBezTo>
                    <a:pt x="32" y="118"/>
                    <a:pt x="26" y="124"/>
                    <a:pt x="26" y="130"/>
                  </a:cubicBezTo>
                  <a:cubicBezTo>
                    <a:pt x="1" y="162"/>
                    <a:pt x="1" y="200"/>
                    <a:pt x="26" y="231"/>
                  </a:cubicBezTo>
                  <a:cubicBezTo>
                    <a:pt x="36" y="247"/>
                    <a:pt x="55" y="258"/>
                    <a:pt x="76" y="258"/>
                  </a:cubicBezTo>
                  <a:cubicBezTo>
                    <a:pt x="80" y="258"/>
                    <a:pt x="84" y="258"/>
                    <a:pt x="89" y="257"/>
                  </a:cubicBezTo>
                  <a:cubicBezTo>
                    <a:pt x="164" y="250"/>
                    <a:pt x="301" y="132"/>
                    <a:pt x="242" y="50"/>
                  </a:cubicBezTo>
                  <a:lnTo>
                    <a:pt x="242" y="50"/>
                  </a:lnTo>
                  <a:cubicBezTo>
                    <a:pt x="250" y="62"/>
                    <a:pt x="254" y="67"/>
                    <a:pt x="254" y="67"/>
                  </a:cubicBezTo>
                  <a:cubicBezTo>
                    <a:pt x="255" y="67"/>
                    <a:pt x="226" y="26"/>
                    <a:pt x="221" y="17"/>
                  </a:cubicBezTo>
                  <a:cubicBezTo>
                    <a:pt x="208" y="5"/>
                    <a:pt x="193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23"/>
            <p:cNvSpPr/>
            <p:nvPr/>
          </p:nvSpPr>
          <p:spPr>
            <a:xfrm>
              <a:off x="1090175" y="2612075"/>
              <a:ext cx="5850" cy="4725"/>
            </a:xfrm>
            <a:custGeom>
              <a:rect b="b" l="l" r="r" t="t"/>
              <a:pathLst>
                <a:path extrusionOk="0" h="189" w="234">
                  <a:moveTo>
                    <a:pt x="175" y="1"/>
                  </a:moveTo>
                  <a:cubicBezTo>
                    <a:pt x="163" y="1"/>
                    <a:pt x="150" y="3"/>
                    <a:pt x="140" y="7"/>
                  </a:cubicBezTo>
                  <a:lnTo>
                    <a:pt x="121" y="13"/>
                  </a:lnTo>
                  <a:cubicBezTo>
                    <a:pt x="77" y="32"/>
                    <a:pt x="1" y="107"/>
                    <a:pt x="32" y="158"/>
                  </a:cubicBezTo>
                  <a:cubicBezTo>
                    <a:pt x="37" y="176"/>
                    <a:pt x="55" y="188"/>
                    <a:pt x="72" y="188"/>
                  </a:cubicBezTo>
                  <a:cubicBezTo>
                    <a:pt x="78" y="188"/>
                    <a:pt x="84" y="187"/>
                    <a:pt x="89" y="183"/>
                  </a:cubicBezTo>
                  <a:cubicBezTo>
                    <a:pt x="152" y="164"/>
                    <a:pt x="196" y="114"/>
                    <a:pt x="215" y="51"/>
                  </a:cubicBezTo>
                  <a:cubicBezTo>
                    <a:pt x="233" y="14"/>
                    <a:pt x="206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27" name="Google Shape;2327;p23"/>
          <p:cNvSpPr/>
          <p:nvPr/>
        </p:nvSpPr>
        <p:spPr>
          <a:xfrm>
            <a:off x="3769970" y="2943479"/>
            <a:ext cx="2305010" cy="2357550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ackground">
  <p:cSld name="BLANK_1">
    <p:spTree>
      <p:nvGrpSpPr>
        <p:cNvPr id="2328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bg>
      <p:bgPr>
        <a:noFill/>
      </p:bgPr>
    </p:bg>
    <p:spTree>
      <p:nvGrpSpPr>
        <p:cNvPr id="2329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2333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body" type="tx">
  <p:cSld name="TITLE_AND_BODY">
    <p:spTree>
      <p:nvGrpSpPr>
        <p:cNvPr id="479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4"/>
          <p:cNvSpPr txBox="1"/>
          <p:nvPr>
            <p:ph type="ctrTitle"/>
          </p:nvPr>
        </p:nvSpPr>
        <p:spPr>
          <a:xfrm>
            <a:off x="2946700" y="745775"/>
            <a:ext cx="3111300" cy="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481" name="Google Shape;481;p4"/>
          <p:cNvGrpSpPr/>
          <p:nvPr/>
        </p:nvGrpSpPr>
        <p:grpSpPr>
          <a:xfrm>
            <a:off x="5757622" y="-413676"/>
            <a:ext cx="944738" cy="733326"/>
            <a:chOff x="1145300" y="2753225"/>
            <a:chExt cx="173375" cy="134575"/>
          </a:xfrm>
        </p:grpSpPr>
        <p:sp>
          <p:nvSpPr>
            <p:cNvPr id="482" name="Google Shape;482;p4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" name="Google Shape;498;p4"/>
          <p:cNvGrpSpPr/>
          <p:nvPr/>
        </p:nvGrpSpPr>
        <p:grpSpPr>
          <a:xfrm>
            <a:off x="7725486" y="4399523"/>
            <a:ext cx="1067513" cy="977169"/>
            <a:chOff x="2142650" y="2489700"/>
            <a:chExt cx="317750" cy="290850"/>
          </a:xfrm>
        </p:grpSpPr>
        <p:sp>
          <p:nvSpPr>
            <p:cNvPr id="499" name="Google Shape;499;p4"/>
            <p:cNvSpPr/>
            <p:nvPr/>
          </p:nvSpPr>
          <p:spPr>
            <a:xfrm>
              <a:off x="2142650" y="2489700"/>
              <a:ext cx="317750" cy="290850"/>
            </a:xfrm>
            <a:custGeom>
              <a:rect b="b" l="l" r="r" t="t"/>
              <a:pathLst>
                <a:path extrusionOk="0" h="11634" w="12710">
                  <a:moveTo>
                    <a:pt x="9987" y="1"/>
                  </a:moveTo>
                  <a:cubicBezTo>
                    <a:pt x="9548" y="1"/>
                    <a:pt x="9087" y="195"/>
                    <a:pt x="8641" y="531"/>
                  </a:cubicBezTo>
                  <a:cubicBezTo>
                    <a:pt x="7367" y="1490"/>
                    <a:pt x="1" y="10111"/>
                    <a:pt x="550" y="11190"/>
                  </a:cubicBezTo>
                  <a:cubicBezTo>
                    <a:pt x="706" y="11498"/>
                    <a:pt x="1060" y="11634"/>
                    <a:pt x="1553" y="11634"/>
                  </a:cubicBezTo>
                  <a:cubicBezTo>
                    <a:pt x="4528" y="11634"/>
                    <a:pt x="12565" y="6680"/>
                    <a:pt x="12646" y="4775"/>
                  </a:cubicBezTo>
                  <a:cubicBezTo>
                    <a:pt x="12709" y="3375"/>
                    <a:pt x="12085" y="1969"/>
                    <a:pt x="11335" y="834"/>
                  </a:cubicBezTo>
                  <a:cubicBezTo>
                    <a:pt x="10955" y="253"/>
                    <a:pt x="10486" y="1"/>
                    <a:pt x="99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2359925" y="2520425"/>
              <a:ext cx="6175" cy="7750"/>
            </a:xfrm>
            <a:custGeom>
              <a:rect b="b" l="l" r="r" t="t"/>
              <a:pathLst>
                <a:path extrusionOk="0" h="310" w="247">
                  <a:moveTo>
                    <a:pt x="140" y="0"/>
                  </a:moveTo>
                  <a:cubicBezTo>
                    <a:pt x="45" y="0"/>
                    <a:pt x="1" y="133"/>
                    <a:pt x="1" y="210"/>
                  </a:cubicBezTo>
                  <a:cubicBezTo>
                    <a:pt x="1" y="274"/>
                    <a:pt x="35" y="309"/>
                    <a:pt x="76" y="309"/>
                  </a:cubicBezTo>
                  <a:cubicBezTo>
                    <a:pt x="103" y="309"/>
                    <a:pt x="133" y="293"/>
                    <a:pt x="159" y="261"/>
                  </a:cubicBezTo>
                  <a:cubicBezTo>
                    <a:pt x="178" y="242"/>
                    <a:pt x="190" y="216"/>
                    <a:pt x="203" y="191"/>
                  </a:cubicBezTo>
                  <a:cubicBezTo>
                    <a:pt x="228" y="147"/>
                    <a:pt x="247" y="71"/>
                    <a:pt x="203" y="27"/>
                  </a:cubicBezTo>
                  <a:cubicBezTo>
                    <a:pt x="190" y="15"/>
                    <a:pt x="178" y="2"/>
                    <a:pt x="159" y="2"/>
                  </a:cubicBezTo>
                  <a:cubicBezTo>
                    <a:pt x="152" y="1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2376975" y="2507325"/>
              <a:ext cx="7950" cy="9125"/>
            </a:xfrm>
            <a:custGeom>
              <a:rect b="b" l="l" r="r" t="t"/>
              <a:pathLst>
                <a:path extrusionOk="0" h="365" w="318">
                  <a:moveTo>
                    <a:pt x="193" y="0"/>
                  </a:moveTo>
                  <a:cubicBezTo>
                    <a:pt x="171" y="0"/>
                    <a:pt x="146" y="5"/>
                    <a:pt x="120" y="15"/>
                  </a:cubicBezTo>
                  <a:cubicBezTo>
                    <a:pt x="44" y="66"/>
                    <a:pt x="0" y="154"/>
                    <a:pt x="0" y="242"/>
                  </a:cubicBezTo>
                  <a:cubicBezTo>
                    <a:pt x="0" y="295"/>
                    <a:pt x="31" y="365"/>
                    <a:pt x="85" y="365"/>
                  </a:cubicBezTo>
                  <a:cubicBezTo>
                    <a:pt x="96" y="365"/>
                    <a:pt x="107" y="362"/>
                    <a:pt x="120" y="356"/>
                  </a:cubicBezTo>
                  <a:cubicBezTo>
                    <a:pt x="215" y="318"/>
                    <a:pt x="278" y="242"/>
                    <a:pt x="303" y="141"/>
                  </a:cubicBezTo>
                  <a:cubicBezTo>
                    <a:pt x="317" y="54"/>
                    <a:pt x="268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2388475" y="2521525"/>
              <a:ext cx="10900" cy="13725"/>
            </a:xfrm>
            <a:custGeom>
              <a:rect b="b" l="l" r="r" t="t"/>
              <a:pathLst>
                <a:path extrusionOk="0" h="549" w="436">
                  <a:moveTo>
                    <a:pt x="213" y="0"/>
                  </a:moveTo>
                  <a:cubicBezTo>
                    <a:pt x="160" y="0"/>
                    <a:pt x="114" y="56"/>
                    <a:pt x="82" y="116"/>
                  </a:cubicBezTo>
                  <a:cubicBezTo>
                    <a:pt x="84" y="110"/>
                    <a:pt x="85" y="107"/>
                    <a:pt x="85" y="107"/>
                  </a:cubicBezTo>
                  <a:lnTo>
                    <a:pt x="85" y="107"/>
                  </a:lnTo>
                  <a:cubicBezTo>
                    <a:pt x="84" y="107"/>
                    <a:pt x="77" y="125"/>
                    <a:pt x="64" y="166"/>
                  </a:cubicBezTo>
                  <a:cubicBezTo>
                    <a:pt x="57" y="179"/>
                    <a:pt x="51" y="191"/>
                    <a:pt x="51" y="204"/>
                  </a:cubicBezTo>
                  <a:cubicBezTo>
                    <a:pt x="51" y="217"/>
                    <a:pt x="51" y="223"/>
                    <a:pt x="45" y="229"/>
                  </a:cubicBezTo>
                  <a:cubicBezTo>
                    <a:pt x="13" y="292"/>
                    <a:pt x="0" y="368"/>
                    <a:pt x="19" y="437"/>
                  </a:cubicBezTo>
                  <a:cubicBezTo>
                    <a:pt x="29" y="491"/>
                    <a:pt x="69" y="548"/>
                    <a:pt x="125" y="548"/>
                  </a:cubicBezTo>
                  <a:cubicBezTo>
                    <a:pt x="141" y="548"/>
                    <a:pt x="158" y="543"/>
                    <a:pt x="177" y="532"/>
                  </a:cubicBezTo>
                  <a:cubicBezTo>
                    <a:pt x="322" y="444"/>
                    <a:pt x="436" y="166"/>
                    <a:pt x="278" y="27"/>
                  </a:cubicBezTo>
                  <a:cubicBezTo>
                    <a:pt x="255" y="8"/>
                    <a:pt x="23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2371300" y="2528150"/>
              <a:ext cx="6625" cy="8600"/>
            </a:xfrm>
            <a:custGeom>
              <a:rect b="b" l="l" r="r" t="t"/>
              <a:pathLst>
                <a:path extrusionOk="0" h="344" w="265">
                  <a:moveTo>
                    <a:pt x="150" y="0"/>
                  </a:moveTo>
                  <a:cubicBezTo>
                    <a:pt x="132" y="0"/>
                    <a:pt x="112" y="8"/>
                    <a:pt x="88" y="27"/>
                  </a:cubicBezTo>
                  <a:cubicBezTo>
                    <a:pt x="44" y="71"/>
                    <a:pt x="19" y="122"/>
                    <a:pt x="13" y="179"/>
                  </a:cubicBezTo>
                  <a:cubicBezTo>
                    <a:pt x="6" y="223"/>
                    <a:pt x="0" y="324"/>
                    <a:pt x="63" y="336"/>
                  </a:cubicBezTo>
                  <a:cubicBezTo>
                    <a:pt x="76" y="341"/>
                    <a:pt x="90" y="344"/>
                    <a:pt x="105" y="344"/>
                  </a:cubicBezTo>
                  <a:cubicBezTo>
                    <a:pt x="145" y="344"/>
                    <a:pt x="187" y="325"/>
                    <a:pt x="214" y="292"/>
                  </a:cubicBezTo>
                  <a:cubicBezTo>
                    <a:pt x="233" y="267"/>
                    <a:pt x="252" y="235"/>
                    <a:pt x="259" y="197"/>
                  </a:cubicBezTo>
                  <a:cubicBezTo>
                    <a:pt x="265" y="185"/>
                    <a:pt x="265" y="166"/>
                    <a:pt x="259" y="153"/>
                  </a:cubicBezTo>
                  <a:lnTo>
                    <a:pt x="252" y="147"/>
                  </a:lnTo>
                  <a:lnTo>
                    <a:pt x="227" y="128"/>
                  </a:lnTo>
                  <a:cubicBezTo>
                    <a:pt x="227" y="71"/>
                    <a:pt x="20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2376875" y="2555450"/>
              <a:ext cx="6550" cy="7150"/>
            </a:xfrm>
            <a:custGeom>
              <a:rect b="b" l="l" r="r" t="t"/>
              <a:pathLst>
                <a:path extrusionOk="0" h="286" w="262">
                  <a:moveTo>
                    <a:pt x="194" y="1"/>
                  </a:moveTo>
                  <a:cubicBezTo>
                    <a:pt x="161" y="1"/>
                    <a:pt x="123" y="28"/>
                    <a:pt x="105" y="64"/>
                  </a:cubicBezTo>
                  <a:lnTo>
                    <a:pt x="86" y="77"/>
                  </a:lnTo>
                  <a:cubicBezTo>
                    <a:pt x="55" y="101"/>
                    <a:pt x="0" y="247"/>
                    <a:pt x="81" y="247"/>
                  </a:cubicBezTo>
                  <a:cubicBezTo>
                    <a:pt x="83" y="247"/>
                    <a:pt x="84" y="247"/>
                    <a:pt x="86" y="247"/>
                  </a:cubicBezTo>
                  <a:cubicBezTo>
                    <a:pt x="99" y="260"/>
                    <a:pt x="118" y="272"/>
                    <a:pt x="137" y="272"/>
                  </a:cubicBezTo>
                  <a:lnTo>
                    <a:pt x="143" y="279"/>
                  </a:lnTo>
                  <a:cubicBezTo>
                    <a:pt x="152" y="283"/>
                    <a:pt x="160" y="286"/>
                    <a:pt x="168" y="286"/>
                  </a:cubicBezTo>
                  <a:cubicBezTo>
                    <a:pt x="233" y="286"/>
                    <a:pt x="262" y="141"/>
                    <a:pt x="256" y="102"/>
                  </a:cubicBezTo>
                  <a:cubicBezTo>
                    <a:pt x="256" y="89"/>
                    <a:pt x="250" y="77"/>
                    <a:pt x="250" y="58"/>
                  </a:cubicBezTo>
                  <a:cubicBezTo>
                    <a:pt x="242" y="17"/>
                    <a:pt x="219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401400" y="2555600"/>
              <a:ext cx="9325" cy="11475"/>
            </a:xfrm>
            <a:custGeom>
              <a:rect b="b" l="l" r="r" t="t"/>
              <a:pathLst>
                <a:path extrusionOk="0" h="459" w="373">
                  <a:moveTo>
                    <a:pt x="248" y="0"/>
                  </a:moveTo>
                  <a:cubicBezTo>
                    <a:pt x="236" y="0"/>
                    <a:pt x="225" y="3"/>
                    <a:pt x="215" y="8"/>
                  </a:cubicBezTo>
                  <a:cubicBezTo>
                    <a:pt x="114" y="46"/>
                    <a:pt x="1" y="165"/>
                    <a:pt x="13" y="291"/>
                  </a:cubicBezTo>
                  <a:cubicBezTo>
                    <a:pt x="13" y="348"/>
                    <a:pt x="39" y="399"/>
                    <a:pt x="76" y="437"/>
                  </a:cubicBezTo>
                  <a:cubicBezTo>
                    <a:pt x="97" y="451"/>
                    <a:pt x="121" y="459"/>
                    <a:pt x="145" y="459"/>
                  </a:cubicBezTo>
                  <a:cubicBezTo>
                    <a:pt x="173" y="459"/>
                    <a:pt x="201" y="448"/>
                    <a:pt x="221" y="424"/>
                  </a:cubicBezTo>
                  <a:cubicBezTo>
                    <a:pt x="329" y="329"/>
                    <a:pt x="373" y="184"/>
                    <a:pt x="329" y="52"/>
                  </a:cubicBezTo>
                  <a:cubicBezTo>
                    <a:pt x="315" y="19"/>
                    <a:pt x="280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404850" y="2543225"/>
              <a:ext cx="7350" cy="8825"/>
            </a:xfrm>
            <a:custGeom>
              <a:rect b="b" l="l" r="r" t="t"/>
              <a:pathLst>
                <a:path extrusionOk="0" h="353" w="294">
                  <a:moveTo>
                    <a:pt x="195" y="0"/>
                  </a:moveTo>
                  <a:cubicBezTo>
                    <a:pt x="112" y="0"/>
                    <a:pt x="1" y="185"/>
                    <a:pt x="77" y="295"/>
                  </a:cubicBezTo>
                  <a:lnTo>
                    <a:pt x="102" y="326"/>
                  </a:lnTo>
                  <a:cubicBezTo>
                    <a:pt x="116" y="344"/>
                    <a:pt x="131" y="352"/>
                    <a:pt x="146" y="352"/>
                  </a:cubicBezTo>
                  <a:cubicBezTo>
                    <a:pt x="219" y="352"/>
                    <a:pt x="294" y="169"/>
                    <a:pt x="273" y="112"/>
                  </a:cubicBezTo>
                  <a:lnTo>
                    <a:pt x="260" y="68"/>
                  </a:lnTo>
                  <a:cubicBezTo>
                    <a:pt x="246" y="20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2320700" y="2580575"/>
              <a:ext cx="6325" cy="6925"/>
            </a:xfrm>
            <a:custGeom>
              <a:rect b="b" l="l" r="r" t="t"/>
              <a:pathLst>
                <a:path extrusionOk="0" h="277" w="253">
                  <a:moveTo>
                    <a:pt x="78" y="1"/>
                  </a:moveTo>
                  <a:cubicBezTo>
                    <a:pt x="27" y="1"/>
                    <a:pt x="0" y="107"/>
                    <a:pt x="6" y="150"/>
                  </a:cubicBezTo>
                  <a:cubicBezTo>
                    <a:pt x="12" y="216"/>
                    <a:pt x="29" y="277"/>
                    <a:pt x="102" y="277"/>
                  </a:cubicBezTo>
                  <a:cubicBezTo>
                    <a:pt x="106" y="277"/>
                    <a:pt x="109" y="277"/>
                    <a:pt x="113" y="276"/>
                  </a:cubicBezTo>
                  <a:cubicBezTo>
                    <a:pt x="247" y="265"/>
                    <a:pt x="253" y="11"/>
                    <a:pt x="164" y="11"/>
                  </a:cubicBezTo>
                  <a:cubicBezTo>
                    <a:pt x="153" y="11"/>
                    <a:pt x="140" y="15"/>
                    <a:pt x="126" y="24"/>
                  </a:cubicBezTo>
                  <a:lnTo>
                    <a:pt x="107" y="11"/>
                  </a:lnTo>
                  <a:cubicBezTo>
                    <a:pt x="96" y="4"/>
                    <a:pt x="8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2328925" y="2595700"/>
              <a:ext cx="5175" cy="6825"/>
            </a:xfrm>
            <a:custGeom>
              <a:rect b="b" l="l" r="r" t="t"/>
              <a:pathLst>
                <a:path extrusionOk="0" h="273" w="207">
                  <a:moveTo>
                    <a:pt x="141" y="1"/>
                  </a:moveTo>
                  <a:cubicBezTo>
                    <a:pt x="96" y="1"/>
                    <a:pt x="47" y="88"/>
                    <a:pt x="43" y="151"/>
                  </a:cubicBezTo>
                  <a:cubicBezTo>
                    <a:pt x="19" y="192"/>
                    <a:pt x="1" y="272"/>
                    <a:pt x="50" y="272"/>
                  </a:cubicBezTo>
                  <a:cubicBezTo>
                    <a:pt x="54" y="272"/>
                    <a:pt x="57" y="271"/>
                    <a:pt x="62" y="271"/>
                  </a:cubicBezTo>
                  <a:lnTo>
                    <a:pt x="87" y="271"/>
                  </a:lnTo>
                  <a:cubicBezTo>
                    <a:pt x="92" y="272"/>
                    <a:pt x="98" y="273"/>
                    <a:pt x="103" y="273"/>
                  </a:cubicBezTo>
                  <a:cubicBezTo>
                    <a:pt x="169" y="273"/>
                    <a:pt x="207" y="171"/>
                    <a:pt x="207" y="113"/>
                  </a:cubicBezTo>
                  <a:cubicBezTo>
                    <a:pt x="207" y="88"/>
                    <a:pt x="200" y="56"/>
                    <a:pt x="181" y="31"/>
                  </a:cubicBezTo>
                  <a:cubicBezTo>
                    <a:pt x="169" y="10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2340175" y="2567275"/>
              <a:ext cx="8650" cy="9975"/>
            </a:xfrm>
            <a:custGeom>
              <a:rect b="b" l="l" r="r" t="t"/>
              <a:pathLst>
                <a:path extrusionOk="0" h="399" w="346">
                  <a:moveTo>
                    <a:pt x="221" y="1"/>
                  </a:moveTo>
                  <a:cubicBezTo>
                    <a:pt x="207" y="1"/>
                    <a:pt x="191" y="5"/>
                    <a:pt x="173" y="14"/>
                  </a:cubicBezTo>
                  <a:cubicBezTo>
                    <a:pt x="54" y="71"/>
                    <a:pt x="1" y="399"/>
                    <a:pt x="125" y="399"/>
                  </a:cubicBezTo>
                  <a:cubicBezTo>
                    <a:pt x="139" y="399"/>
                    <a:pt x="155" y="395"/>
                    <a:pt x="173" y="386"/>
                  </a:cubicBezTo>
                  <a:cubicBezTo>
                    <a:pt x="298" y="323"/>
                    <a:pt x="3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2173875" y="2748100"/>
              <a:ext cx="15800" cy="18625"/>
            </a:xfrm>
            <a:custGeom>
              <a:rect b="b" l="l" r="r" t="t"/>
              <a:pathLst>
                <a:path extrusionOk="0" h="745" w="632">
                  <a:moveTo>
                    <a:pt x="380" y="1"/>
                  </a:moveTo>
                  <a:cubicBezTo>
                    <a:pt x="277" y="1"/>
                    <a:pt x="177" y="129"/>
                    <a:pt x="139" y="204"/>
                  </a:cubicBezTo>
                  <a:cubicBezTo>
                    <a:pt x="70" y="324"/>
                    <a:pt x="1" y="589"/>
                    <a:pt x="139" y="696"/>
                  </a:cubicBezTo>
                  <a:cubicBezTo>
                    <a:pt x="173" y="729"/>
                    <a:pt x="216" y="745"/>
                    <a:pt x="261" y="745"/>
                  </a:cubicBezTo>
                  <a:cubicBezTo>
                    <a:pt x="293" y="745"/>
                    <a:pt x="325" y="737"/>
                    <a:pt x="354" y="721"/>
                  </a:cubicBezTo>
                  <a:cubicBezTo>
                    <a:pt x="455" y="658"/>
                    <a:pt x="530" y="563"/>
                    <a:pt x="562" y="456"/>
                  </a:cubicBezTo>
                  <a:cubicBezTo>
                    <a:pt x="600" y="343"/>
                    <a:pt x="631" y="147"/>
                    <a:pt x="524" y="59"/>
                  </a:cubicBezTo>
                  <a:cubicBezTo>
                    <a:pt x="499" y="40"/>
                    <a:pt x="467" y="27"/>
                    <a:pt x="436" y="15"/>
                  </a:cubicBezTo>
                  <a:cubicBezTo>
                    <a:pt x="417" y="5"/>
                    <a:pt x="39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2208900" y="2743700"/>
              <a:ext cx="9625" cy="11325"/>
            </a:xfrm>
            <a:custGeom>
              <a:rect b="b" l="l" r="r" t="t"/>
              <a:pathLst>
                <a:path extrusionOk="0" h="453" w="385">
                  <a:moveTo>
                    <a:pt x="174" y="0"/>
                  </a:moveTo>
                  <a:cubicBezTo>
                    <a:pt x="76" y="0"/>
                    <a:pt x="1" y="169"/>
                    <a:pt x="6" y="254"/>
                  </a:cubicBezTo>
                  <a:lnTo>
                    <a:pt x="6" y="304"/>
                  </a:lnTo>
                  <a:cubicBezTo>
                    <a:pt x="11" y="382"/>
                    <a:pt x="48" y="453"/>
                    <a:pt x="112" y="453"/>
                  </a:cubicBezTo>
                  <a:cubicBezTo>
                    <a:pt x="136" y="453"/>
                    <a:pt x="164" y="442"/>
                    <a:pt x="195" y="418"/>
                  </a:cubicBezTo>
                  <a:cubicBezTo>
                    <a:pt x="271" y="355"/>
                    <a:pt x="385" y="115"/>
                    <a:pt x="265" y="39"/>
                  </a:cubicBezTo>
                  <a:lnTo>
                    <a:pt x="233" y="20"/>
                  </a:lnTo>
                  <a:cubicBezTo>
                    <a:pt x="213" y="6"/>
                    <a:pt x="193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2185550" y="2724000"/>
              <a:ext cx="14275" cy="19525"/>
            </a:xfrm>
            <a:custGeom>
              <a:rect b="b" l="l" r="r" t="t"/>
              <a:pathLst>
                <a:path extrusionOk="0" h="781" w="571">
                  <a:moveTo>
                    <a:pt x="374" y="1"/>
                  </a:moveTo>
                  <a:cubicBezTo>
                    <a:pt x="349" y="1"/>
                    <a:pt x="321" y="7"/>
                    <a:pt x="291" y="20"/>
                  </a:cubicBezTo>
                  <a:cubicBezTo>
                    <a:pt x="108" y="102"/>
                    <a:pt x="26" y="310"/>
                    <a:pt x="13" y="499"/>
                  </a:cubicBezTo>
                  <a:cubicBezTo>
                    <a:pt x="13" y="499"/>
                    <a:pt x="13" y="506"/>
                    <a:pt x="13" y="512"/>
                  </a:cubicBezTo>
                  <a:cubicBezTo>
                    <a:pt x="0" y="613"/>
                    <a:pt x="51" y="714"/>
                    <a:pt x="145" y="764"/>
                  </a:cubicBezTo>
                  <a:lnTo>
                    <a:pt x="158" y="771"/>
                  </a:lnTo>
                  <a:cubicBezTo>
                    <a:pt x="172" y="778"/>
                    <a:pt x="187" y="781"/>
                    <a:pt x="203" y="781"/>
                  </a:cubicBezTo>
                  <a:cubicBezTo>
                    <a:pt x="260" y="781"/>
                    <a:pt x="325" y="743"/>
                    <a:pt x="360" y="714"/>
                  </a:cubicBezTo>
                  <a:cubicBezTo>
                    <a:pt x="461" y="626"/>
                    <a:pt x="524" y="499"/>
                    <a:pt x="549" y="367"/>
                  </a:cubicBezTo>
                  <a:cubicBezTo>
                    <a:pt x="571" y="226"/>
                    <a:pt x="527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2246100" y="2722600"/>
              <a:ext cx="6800" cy="7550"/>
            </a:xfrm>
            <a:custGeom>
              <a:rect b="b" l="l" r="r" t="t"/>
              <a:pathLst>
                <a:path extrusionOk="0" h="302" w="272">
                  <a:moveTo>
                    <a:pt x="127" y="0"/>
                  </a:moveTo>
                  <a:cubicBezTo>
                    <a:pt x="43" y="0"/>
                    <a:pt x="0" y="141"/>
                    <a:pt x="0" y="202"/>
                  </a:cubicBezTo>
                  <a:cubicBezTo>
                    <a:pt x="0" y="270"/>
                    <a:pt x="32" y="302"/>
                    <a:pt x="72" y="302"/>
                  </a:cubicBezTo>
                  <a:cubicBezTo>
                    <a:pt x="99" y="302"/>
                    <a:pt x="130" y="287"/>
                    <a:pt x="158" y="259"/>
                  </a:cubicBezTo>
                  <a:cubicBezTo>
                    <a:pt x="164" y="246"/>
                    <a:pt x="177" y="234"/>
                    <a:pt x="190" y="221"/>
                  </a:cubicBezTo>
                  <a:cubicBezTo>
                    <a:pt x="240" y="171"/>
                    <a:pt x="271" y="7"/>
                    <a:pt x="171" y="0"/>
                  </a:cubicBezTo>
                  <a:lnTo>
                    <a:pt x="133" y="0"/>
                  </a:lnTo>
                  <a:cubicBezTo>
                    <a:pt x="131" y="0"/>
                    <a:pt x="12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2371750" y="2645150"/>
              <a:ext cx="9350" cy="12325"/>
            </a:xfrm>
            <a:custGeom>
              <a:rect b="b" l="l" r="r" t="t"/>
              <a:pathLst>
                <a:path extrusionOk="0" h="493" w="374">
                  <a:moveTo>
                    <a:pt x="287" y="1"/>
                  </a:moveTo>
                  <a:cubicBezTo>
                    <a:pt x="282" y="1"/>
                    <a:pt x="277" y="1"/>
                    <a:pt x="272" y="2"/>
                  </a:cubicBezTo>
                  <a:cubicBezTo>
                    <a:pt x="70" y="33"/>
                    <a:pt x="1" y="323"/>
                    <a:pt x="127" y="468"/>
                  </a:cubicBezTo>
                  <a:cubicBezTo>
                    <a:pt x="142" y="485"/>
                    <a:pt x="160" y="492"/>
                    <a:pt x="179" y="492"/>
                  </a:cubicBezTo>
                  <a:cubicBezTo>
                    <a:pt x="223" y="492"/>
                    <a:pt x="271" y="455"/>
                    <a:pt x="297" y="424"/>
                  </a:cubicBezTo>
                  <a:cubicBezTo>
                    <a:pt x="342" y="368"/>
                    <a:pt x="360" y="292"/>
                    <a:pt x="360" y="222"/>
                  </a:cubicBezTo>
                  <a:cubicBezTo>
                    <a:pt x="373" y="197"/>
                    <a:pt x="373" y="166"/>
                    <a:pt x="373" y="140"/>
                  </a:cubicBezTo>
                  <a:cubicBezTo>
                    <a:pt x="373" y="87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2391950" y="2647825"/>
              <a:ext cx="10100" cy="9100"/>
            </a:xfrm>
            <a:custGeom>
              <a:rect b="b" l="l" r="r" t="t"/>
              <a:pathLst>
                <a:path extrusionOk="0" h="364" w="404">
                  <a:moveTo>
                    <a:pt x="271" y="1"/>
                  </a:moveTo>
                  <a:cubicBezTo>
                    <a:pt x="261" y="1"/>
                    <a:pt x="250" y="3"/>
                    <a:pt x="240" y="8"/>
                  </a:cubicBezTo>
                  <a:cubicBezTo>
                    <a:pt x="196" y="40"/>
                    <a:pt x="152" y="71"/>
                    <a:pt x="120" y="115"/>
                  </a:cubicBezTo>
                  <a:cubicBezTo>
                    <a:pt x="76" y="160"/>
                    <a:pt x="0" y="343"/>
                    <a:pt x="120" y="349"/>
                  </a:cubicBezTo>
                  <a:cubicBezTo>
                    <a:pt x="134" y="359"/>
                    <a:pt x="150" y="364"/>
                    <a:pt x="166" y="364"/>
                  </a:cubicBezTo>
                  <a:cubicBezTo>
                    <a:pt x="180" y="364"/>
                    <a:pt x="194" y="361"/>
                    <a:pt x="208" y="355"/>
                  </a:cubicBezTo>
                  <a:cubicBezTo>
                    <a:pt x="240" y="343"/>
                    <a:pt x="271" y="324"/>
                    <a:pt x="297" y="292"/>
                  </a:cubicBezTo>
                  <a:cubicBezTo>
                    <a:pt x="322" y="261"/>
                    <a:pt x="328" y="216"/>
                    <a:pt x="353" y="179"/>
                  </a:cubicBezTo>
                  <a:cubicBezTo>
                    <a:pt x="379" y="141"/>
                    <a:pt x="404" y="78"/>
                    <a:pt x="360" y="59"/>
                  </a:cubicBezTo>
                  <a:cubicBezTo>
                    <a:pt x="347" y="59"/>
                    <a:pt x="341" y="59"/>
                    <a:pt x="341" y="46"/>
                  </a:cubicBezTo>
                  <a:cubicBezTo>
                    <a:pt x="327" y="18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2410400" y="2614275"/>
              <a:ext cx="14525" cy="16900"/>
            </a:xfrm>
            <a:custGeom>
              <a:rect b="b" l="l" r="r" t="t"/>
              <a:pathLst>
                <a:path extrusionOk="0" h="676" w="581">
                  <a:moveTo>
                    <a:pt x="423" y="1"/>
                  </a:moveTo>
                  <a:cubicBezTo>
                    <a:pt x="334" y="7"/>
                    <a:pt x="252" y="51"/>
                    <a:pt x="202" y="120"/>
                  </a:cubicBezTo>
                  <a:cubicBezTo>
                    <a:pt x="76" y="253"/>
                    <a:pt x="0" y="650"/>
                    <a:pt x="252" y="675"/>
                  </a:cubicBezTo>
                  <a:cubicBezTo>
                    <a:pt x="256" y="676"/>
                    <a:pt x="260" y="676"/>
                    <a:pt x="263" y="676"/>
                  </a:cubicBezTo>
                  <a:cubicBezTo>
                    <a:pt x="328" y="676"/>
                    <a:pt x="381" y="623"/>
                    <a:pt x="423" y="581"/>
                  </a:cubicBezTo>
                  <a:cubicBezTo>
                    <a:pt x="524" y="486"/>
                    <a:pt x="580" y="354"/>
                    <a:pt x="580" y="215"/>
                  </a:cubicBezTo>
                  <a:cubicBezTo>
                    <a:pt x="580" y="114"/>
                    <a:pt x="543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2389300" y="2623325"/>
              <a:ext cx="6875" cy="7950"/>
            </a:xfrm>
            <a:custGeom>
              <a:rect b="b" l="l" r="r" t="t"/>
              <a:pathLst>
                <a:path extrusionOk="0" h="318" w="275">
                  <a:moveTo>
                    <a:pt x="175" y="1"/>
                  </a:moveTo>
                  <a:cubicBezTo>
                    <a:pt x="165" y="1"/>
                    <a:pt x="152" y="4"/>
                    <a:pt x="138" y="11"/>
                  </a:cubicBezTo>
                  <a:cubicBezTo>
                    <a:pt x="41" y="56"/>
                    <a:pt x="1" y="317"/>
                    <a:pt x="100" y="317"/>
                  </a:cubicBezTo>
                  <a:cubicBezTo>
                    <a:pt x="111" y="317"/>
                    <a:pt x="124" y="314"/>
                    <a:pt x="138" y="307"/>
                  </a:cubicBezTo>
                  <a:cubicBezTo>
                    <a:pt x="234" y="262"/>
                    <a:pt x="275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2372900" y="2632800"/>
              <a:ext cx="5350" cy="7275"/>
            </a:xfrm>
            <a:custGeom>
              <a:rect b="b" l="l" r="r" t="t"/>
              <a:pathLst>
                <a:path extrusionOk="0" h="291" w="214">
                  <a:moveTo>
                    <a:pt x="113" y="1"/>
                  </a:moveTo>
                  <a:cubicBezTo>
                    <a:pt x="48" y="1"/>
                    <a:pt x="6" y="117"/>
                    <a:pt x="18" y="180"/>
                  </a:cubicBezTo>
                  <a:cubicBezTo>
                    <a:pt x="18" y="193"/>
                    <a:pt x="18" y="206"/>
                    <a:pt x="12" y="218"/>
                  </a:cubicBezTo>
                  <a:cubicBezTo>
                    <a:pt x="0" y="263"/>
                    <a:pt x="23" y="290"/>
                    <a:pt x="49" y="290"/>
                  </a:cubicBezTo>
                  <a:cubicBezTo>
                    <a:pt x="67" y="290"/>
                    <a:pt x="87" y="278"/>
                    <a:pt x="100" y="250"/>
                  </a:cubicBezTo>
                  <a:cubicBezTo>
                    <a:pt x="106" y="237"/>
                    <a:pt x="113" y="231"/>
                    <a:pt x="119" y="218"/>
                  </a:cubicBezTo>
                  <a:cubicBezTo>
                    <a:pt x="169" y="168"/>
                    <a:pt x="214" y="35"/>
                    <a:pt x="132" y="4"/>
                  </a:cubicBezTo>
                  <a:cubicBezTo>
                    <a:pt x="125" y="2"/>
                    <a:pt x="11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2348075" y="2686650"/>
              <a:ext cx="4175" cy="4750"/>
            </a:xfrm>
            <a:custGeom>
              <a:rect b="b" l="l" r="r" t="t"/>
              <a:pathLst>
                <a:path extrusionOk="0" h="190" w="167">
                  <a:moveTo>
                    <a:pt x="108" y="0"/>
                  </a:moveTo>
                  <a:cubicBezTo>
                    <a:pt x="101" y="0"/>
                    <a:pt x="93" y="2"/>
                    <a:pt x="84" y="7"/>
                  </a:cubicBezTo>
                  <a:cubicBezTo>
                    <a:pt x="22" y="35"/>
                    <a:pt x="0" y="190"/>
                    <a:pt x="60" y="190"/>
                  </a:cubicBezTo>
                  <a:cubicBezTo>
                    <a:pt x="67" y="190"/>
                    <a:pt x="75" y="188"/>
                    <a:pt x="84" y="183"/>
                  </a:cubicBezTo>
                  <a:cubicBezTo>
                    <a:pt x="140" y="155"/>
                    <a:pt x="16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2256175" y="2662200"/>
              <a:ext cx="6975" cy="9850"/>
            </a:xfrm>
            <a:custGeom>
              <a:rect b="b" l="l" r="r" t="t"/>
              <a:pathLst>
                <a:path extrusionOk="0" h="394" w="279">
                  <a:moveTo>
                    <a:pt x="196" y="1"/>
                  </a:moveTo>
                  <a:cubicBezTo>
                    <a:pt x="58" y="1"/>
                    <a:pt x="1" y="203"/>
                    <a:pt x="26" y="310"/>
                  </a:cubicBezTo>
                  <a:cubicBezTo>
                    <a:pt x="42" y="369"/>
                    <a:pt x="76" y="394"/>
                    <a:pt x="112" y="394"/>
                  </a:cubicBezTo>
                  <a:cubicBezTo>
                    <a:pt x="145" y="394"/>
                    <a:pt x="182" y="372"/>
                    <a:pt x="209" y="335"/>
                  </a:cubicBezTo>
                  <a:cubicBezTo>
                    <a:pt x="253" y="278"/>
                    <a:pt x="278" y="215"/>
                    <a:pt x="278" y="152"/>
                  </a:cubicBezTo>
                  <a:cubicBezTo>
                    <a:pt x="278" y="127"/>
                    <a:pt x="272" y="108"/>
                    <a:pt x="266" y="89"/>
                  </a:cubicBezTo>
                  <a:cubicBezTo>
                    <a:pt x="266" y="45"/>
                    <a:pt x="253" y="7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2272875" y="2630400"/>
              <a:ext cx="13900" cy="14125"/>
            </a:xfrm>
            <a:custGeom>
              <a:rect b="b" l="l" r="r" t="t"/>
              <a:pathLst>
                <a:path extrusionOk="0" h="565" w="556">
                  <a:moveTo>
                    <a:pt x="348" y="1"/>
                  </a:moveTo>
                  <a:cubicBezTo>
                    <a:pt x="197" y="1"/>
                    <a:pt x="0" y="351"/>
                    <a:pt x="153" y="503"/>
                  </a:cubicBezTo>
                  <a:cubicBezTo>
                    <a:pt x="165" y="516"/>
                    <a:pt x="178" y="529"/>
                    <a:pt x="197" y="535"/>
                  </a:cubicBezTo>
                  <a:cubicBezTo>
                    <a:pt x="223" y="556"/>
                    <a:pt x="249" y="565"/>
                    <a:pt x="275" y="565"/>
                  </a:cubicBezTo>
                  <a:cubicBezTo>
                    <a:pt x="428" y="565"/>
                    <a:pt x="556" y="237"/>
                    <a:pt x="475" y="112"/>
                  </a:cubicBezTo>
                  <a:lnTo>
                    <a:pt x="475" y="112"/>
                  </a:lnTo>
                  <a:lnTo>
                    <a:pt x="475" y="125"/>
                  </a:lnTo>
                  <a:cubicBezTo>
                    <a:pt x="462" y="106"/>
                    <a:pt x="456" y="87"/>
                    <a:pt x="443" y="68"/>
                  </a:cubicBezTo>
                  <a:cubicBezTo>
                    <a:pt x="417" y="21"/>
                    <a:pt x="38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2287875" y="2650600"/>
              <a:ext cx="11850" cy="15200"/>
            </a:xfrm>
            <a:custGeom>
              <a:rect b="b" l="l" r="r" t="t"/>
              <a:pathLst>
                <a:path extrusionOk="0" h="608" w="474">
                  <a:moveTo>
                    <a:pt x="323" y="1"/>
                  </a:moveTo>
                  <a:cubicBezTo>
                    <a:pt x="258" y="1"/>
                    <a:pt x="181" y="50"/>
                    <a:pt x="146" y="93"/>
                  </a:cubicBezTo>
                  <a:cubicBezTo>
                    <a:pt x="64" y="200"/>
                    <a:pt x="1" y="389"/>
                    <a:pt x="64" y="515"/>
                  </a:cubicBezTo>
                  <a:lnTo>
                    <a:pt x="76" y="534"/>
                  </a:lnTo>
                  <a:cubicBezTo>
                    <a:pt x="105" y="587"/>
                    <a:pt x="145" y="608"/>
                    <a:pt x="187" y="608"/>
                  </a:cubicBezTo>
                  <a:cubicBezTo>
                    <a:pt x="245" y="608"/>
                    <a:pt x="307" y="567"/>
                    <a:pt x="348" y="515"/>
                  </a:cubicBezTo>
                  <a:cubicBezTo>
                    <a:pt x="448" y="402"/>
                    <a:pt x="474" y="244"/>
                    <a:pt x="430" y="99"/>
                  </a:cubicBezTo>
                  <a:cubicBezTo>
                    <a:pt x="430" y="93"/>
                    <a:pt x="423" y="80"/>
                    <a:pt x="417" y="74"/>
                  </a:cubicBezTo>
                  <a:cubicBezTo>
                    <a:pt x="400" y="20"/>
                    <a:pt x="3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2310900" y="2638700"/>
              <a:ext cx="11050" cy="10925"/>
            </a:xfrm>
            <a:custGeom>
              <a:rect b="b" l="l" r="r" t="t"/>
              <a:pathLst>
                <a:path extrusionOk="0" h="437" w="442">
                  <a:moveTo>
                    <a:pt x="298" y="1"/>
                  </a:moveTo>
                  <a:cubicBezTo>
                    <a:pt x="265" y="1"/>
                    <a:pt x="229" y="20"/>
                    <a:pt x="215" y="39"/>
                  </a:cubicBezTo>
                  <a:lnTo>
                    <a:pt x="202" y="52"/>
                  </a:lnTo>
                  <a:cubicBezTo>
                    <a:pt x="127" y="121"/>
                    <a:pt x="0" y="436"/>
                    <a:pt x="202" y="436"/>
                  </a:cubicBezTo>
                  <a:cubicBezTo>
                    <a:pt x="291" y="436"/>
                    <a:pt x="341" y="342"/>
                    <a:pt x="385" y="279"/>
                  </a:cubicBezTo>
                  <a:cubicBezTo>
                    <a:pt x="423" y="216"/>
                    <a:pt x="442" y="77"/>
                    <a:pt x="360" y="26"/>
                  </a:cubicBezTo>
                  <a:lnTo>
                    <a:pt x="328" y="7"/>
                  </a:lnTo>
                  <a:cubicBezTo>
                    <a:pt x="319" y="3"/>
                    <a:pt x="309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" name="Google Shape;524;p4"/>
          <p:cNvGrpSpPr/>
          <p:nvPr/>
        </p:nvGrpSpPr>
        <p:grpSpPr>
          <a:xfrm>
            <a:off x="8517372" y="1886962"/>
            <a:ext cx="443569" cy="1747763"/>
            <a:chOff x="1535150" y="2784850"/>
            <a:chExt cx="114650" cy="451700"/>
          </a:xfrm>
        </p:grpSpPr>
        <p:sp>
          <p:nvSpPr>
            <p:cNvPr id="525" name="Google Shape;525;p4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5" name="Google Shape;555;p4"/>
          <p:cNvSpPr/>
          <p:nvPr/>
        </p:nvSpPr>
        <p:spPr>
          <a:xfrm flipH="1">
            <a:off x="8153143" y="3400425"/>
            <a:ext cx="28685" cy="2112436"/>
          </a:xfrm>
          <a:custGeom>
            <a:rect b="b" l="l" r="r" t="t"/>
            <a:pathLst>
              <a:path extrusionOk="0" h="53023" w="720">
                <a:moveTo>
                  <a:pt x="310" y="0"/>
                </a:moveTo>
                <a:cubicBezTo>
                  <a:pt x="38" y="972"/>
                  <a:pt x="1" y="5040"/>
                  <a:pt x="45" y="6124"/>
                </a:cubicBezTo>
                <a:cubicBezTo>
                  <a:pt x="95" y="7216"/>
                  <a:pt x="165" y="8338"/>
                  <a:pt x="228" y="9423"/>
                </a:cubicBezTo>
                <a:cubicBezTo>
                  <a:pt x="278" y="10274"/>
                  <a:pt x="328" y="11126"/>
                  <a:pt x="373" y="11977"/>
                </a:cubicBezTo>
                <a:cubicBezTo>
                  <a:pt x="505" y="14607"/>
                  <a:pt x="398" y="17332"/>
                  <a:pt x="291" y="19962"/>
                </a:cubicBezTo>
                <a:cubicBezTo>
                  <a:pt x="228" y="21696"/>
                  <a:pt x="158" y="23500"/>
                  <a:pt x="158" y="25247"/>
                </a:cubicBezTo>
                <a:lnTo>
                  <a:pt x="158" y="39425"/>
                </a:lnTo>
                <a:cubicBezTo>
                  <a:pt x="158" y="39967"/>
                  <a:pt x="190" y="41096"/>
                  <a:pt x="228" y="42522"/>
                </a:cubicBezTo>
                <a:cubicBezTo>
                  <a:pt x="335" y="46148"/>
                  <a:pt x="499" y="51635"/>
                  <a:pt x="265" y="52991"/>
                </a:cubicBezTo>
                <a:lnTo>
                  <a:pt x="474" y="53023"/>
                </a:lnTo>
                <a:cubicBezTo>
                  <a:pt x="707" y="51648"/>
                  <a:pt x="549" y="46155"/>
                  <a:pt x="448" y="42515"/>
                </a:cubicBezTo>
                <a:cubicBezTo>
                  <a:pt x="398" y="41090"/>
                  <a:pt x="366" y="39967"/>
                  <a:pt x="366" y="39425"/>
                </a:cubicBezTo>
                <a:lnTo>
                  <a:pt x="366" y="25247"/>
                </a:lnTo>
                <a:cubicBezTo>
                  <a:pt x="366" y="23500"/>
                  <a:pt x="436" y="21703"/>
                  <a:pt x="505" y="19968"/>
                </a:cubicBezTo>
                <a:cubicBezTo>
                  <a:pt x="612" y="17332"/>
                  <a:pt x="720" y="14607"/>
                  <a:pt x="581" y="11965"/>
                </a:cubicBezTo>
                <a:cubicBezTo>
                  <a:pt x="543" y="11113"/>
                  <a:pt x="492" y="10262"/>
                  <a:pt x="436" y="9410"/>
                </a:cubicBezTo>
                <a:cubicBezTo>
                  <a:pt x="373" y="8326"/>
                  <a:pt x="303" y="7203"/>
                  <a:pt x="259" y="6112"/>
                </a:cubicBezTo>
                <a:cubicBezTo>
                  <a:pt x="209" y="5040"/>
                  <a:pt x="247" y="1003"/>
                  <a:pt x="511" y="57"/>
                </a:cubicBezTo>
                <a:lnTo>
                  <a:pt x="3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4"/>
          <p:cNvSpPr/>
          <p:nvPr/>
        </p:nvSpPr>
        <p:spPr>
          <a:xfrm flipH="1">
            <a:off x="8648443" y="2131475"/>
            <a:ext cx="28685" cy="2112436"/>
          </a:xfrm>
          <a:custGeom>
            <a:rect b="b" l="l" r="r" t="t"/>
            <a:pathLst>
              <a:path extrusionOk="0" h="53023" w="720">
                <a:moveTo>
                  <a:pt x="310" y="0"/>
                </a:moveTo>
                <a:cubicBezTo>
                  <a:pt x="38" y="972"/>
                  <a:pt x="1" y="5040"/>
                  <a:pt x="45" y="6124"/>
                </a:cubicBezTo>
                <a:cubicBezTo>
                  <a:pt x="95" y="7216"/>
                  <a:pt x="165" y="8338"/>
                  <a:pt x="228" y="9423"/>
                </a:cubicBezTo>
                <a:cubicBezTo>
                  <a:pt x="278" y="10274"/>
                  <a:pt x="328" y="11126"/>
                  <a:pt x="373" y="11977"/>
                </a:cubicBezTo>
                <a:cubicBezTo>
                  <a:pt x="505" y="14607"/>
                  <a:pt x="398" y="17332"/>
                  <a:pt x="291" y="19962"/>
                </a:cubicBezTo>
                <a:cubicBezTo>
                  <a:pt x="228" y="21696"/>
                  <a:pt x="158" y="23500"/>
                  <a:pt x="158" y="25247"/>
                </a:cubicBezTo>
                <a:lnTo>
                  <a:pt x="158" y="39425"/>
                </a:lnTo>
                <a:cubicBezTo>
                  <a:pt x="158" y="39967"/>
                  <a:pt x="190" y="41096"/>
                  <a:pt x="228" y="42522"/>
                </a:cubicBezTo>
                <a:cubicBezTo>
                  <a:pt x="335" y="46148"/>
                  <a:pt x="499" y="51635"/>
                  <a:pt x="265" y="52991"/>
                </a:cubicBezTo>
                <a:lnTo>
                  <a:pt x="474" y="53023"/>
                </a:lnTo>
                <a:cubicBezTo>
                  <a:pt x="707" y="51648"/>
                  <a:pt x="549" y="46155"/>
                  <a:pt x="448" y="42515"/>
                </a:cubicBezTo>
                <a:cubicBezTo>
                  <a:pt x="398" y="41090"/>
                  <a:pt x="366" y="39967"/>
                  <a:pt x="366" y="39425"/>
                </a:cubicBezTo>
                <a:lnTo>
                  <a:pt x="366" y="25247"/>
                </a:lnTo>
                <a:cubicBezTo>
                  <a:pt x="366" y="23500"/>
                  <a:pt x="436" y="21703"/>
                  <a:pt x="505" y="19968"/>
                </a:cubicBezTo>
                <a:cubicBezTo>
                  <a:pt x="612" y="17332"/>
                  <a:pt x="720" y="14607"/>
                  <a:pt x="581" y="11965"/>
                </a:cubicBezTo>
                <a:cubicBezTo>
                  <a:pt x="543" y="11113"/>
                  <a:pt x="492" y="10262"/>
                  <a:pt x="436" y="9410"/>
                </a:cubicBezTo>
                <a:cubicBezTo>
                  <a:pt x="373" y="8326"/>
                  <a:pt x="303" y="7203"/>
                  <a:pt x="259" y="6112"/>
                </a:cubicBezTo>
                <a:cubicBezTo>
                  <a:pt x="209" y="5040"/>
                  <a:pt x="247" y="1003"/>
                  <a:pt x="511" y="57"/>
                </a:cubicBezTo>
                <a:lnTo>
                  <a:pt x="3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" name="Google Shape;557;p4"/>
          <p:cNvSpPr/>
          <p:nvPr/>
        </p:nvSpPr>
        <p:spPr>
          <a:xfrm>
            <a:off x="8960953" y="1399309"/>
            <a:ext cx="443573" cy="383956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" name="Google Shape;558;p4"/>
          <p:cNvGrpSpPr/>
          <p:nvPr/>
        </p:nvGrpSpPr>
        <p:grpSpPr>
          <a:xfrm>
            <a:off x="-554128" y="2336241"/>
            <a:ext cx="1112205" cy="849180"/>
            <a:chOff x="2833900" y="2095850"/>
            <a:chExt cx="368475" cy="281325"/>
          </a:xfrm>
        </p:grpSpPr>
        <p:sp>
          <p:nvSpPr>
            <p:cNvPr id="559" name="Google Shape;559;p4"/>
            <p:cNvSpPr/>
            <p:nvPr/>
          </p:nvSpPr>
          <p:spPr>
            <a:xfrm>
              <a:off x="2833900" y="2095850"/>
              <a:ext cx="368475" cy="281325"/>
            </a:xfrm>
            <a:custGeom>
              <a:rect b="b" l="l" r="r" t="t"/>
              <a:pathLst>
                <a:path extrusionOk="0" h="11253" w="14739">
                  <a:moveTo>
                    <a:pt x="6504" y="1"/>
                  </a:moveTo>
                  <a:cubicBezTo>
                    <a:pt x="3553" y="1"/>
                    <a:pt x="757" y="1874"/>
                    <a:pt x="373" y="5342"/>
                  </a:cubicBezTo>
                  <a:cubicBezTo>
                    <a:pt x="1" y="8685"/>
                    <a:pt x="4535" y="11201"/>
                    <a:pt x="7361" y="11252"/>
                  </a:cubicBezTo>
                  <a:cubicBezTo>
                    <a:pt x="7379" y="11252"/>
                    <a:pt x="7396" y="11252"/>
                    <a:pt x="7414" y="11252"/>
                  </a:cubicBezTo>
                  <a:cubicBezTo>
                    <a:pt x="10494" y="11252"/>
                    <a:pt x="14738" y="6357"/>
                    <a:pt x="12192" y="2895"/>
                  </a:cubicBezTo>
                  <a:cubicBezTo>
                    <a:pt x="10747" y="933"/>
                    <a:pt x="8587" y="1"/>
                    <a:pt x="6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3061575" y="2250725"/>
              <a:ext cx="15950" cy="9050"/>
            </a:xfrm>
            <a:custGeom>
              <a:rect b="b" l="l" r="r" t="t"/>
              <a:pathLst>
                <a:path extrusionOk="0" h="362" w="638">
                  <a:moveTo>
                    <a:pt x="348" y="1"/>
                  </a:moveTo>
                  <a:cubicBezTo>
                    <a:pt x="299" y="1"/>
                    <a:pt x="251" y="9"/>
                    <a:pt x="209" y="24"/>
                  </a:cubicBezTo>
                  <a:cubicBezTo>
                    <a:pt x="114" y="62"/>
                    <a:pt x="1" y="119"/>
                    <a:pt x="45" y="238"/>
                  </a:cubicBezTo>
                  <a:cubicBezTo>
                    <a:pt x="58" y="270"/>
                    <a:pt x="83" y="295"/>
                    <a:pt x="108" y="314"/>
                  </a:cubicBezTo>
                  <a:cubicBezTo>
                    <a:pt x="146" y="346"/>
                    <a:pt x="201" y="361"/>
                    <a:pt x="260" y="361"/>
                  </a:cubicBezTo>
                  <a:cubicBezTo>
                    <a:pt x="340" y="361"/>
                    <a:pt x="426" y="333"/>
                    <a:pt x="480" y="283"/>
                  </a:cubicBezTo>
                  <a:cubicBezTo>
                    <a:pt x="569" y="257"/>
                    <a:pt x="638" y="207"/>
                    <a:pt x="588" y="119"/>
                  </a:cubicBezTo>
                  <a:cubicBezTo>
                    <a:pt x="541" y="35"/>
                    <a:pt x="44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3074350" y="2263400"/>
              <a:ext cx="25575" cy="12125"/>
            </a:xfrm>
            <a:custGeom>
              <a:rect b="b" l="l" r="r" t="t"/>
              <a:pathLst>
                <a:path extrusionOk="0" h="485" w="1023">
                  <a:moveTo>
                    <a:pt x="370" y="0"/>
                  </a:moveTo>
                  <a:cubicBezTo>
                    <a:pt x="345" y="0"/>
                    <a:pt x="321" y="1"/>
                    <a:pt x="297" y="3"/>
                  </a:cubicBezTo>
                  <a:cubicBezTo>
                    <a:pt x="70" y="28"/>
                    <a:pt x="1" y="261"/>
                    <a:pt x="266" y="286"/>
                  </a:cubicBezTo>
                  <a:cubicBezTo>
                    <a:pt x="222" y="286"/>
                    <a:pt x="335" y="400"/>
                    <a:pt x="360" y="413"/>
                  </a:cubicBezTo>
                  <a:cubicBezTo>
                    <a:pt x="437" y="461"/>
                    <a:pt x="523" y="485"/>
                    <a:pt x="608" y="485"/>
                  </a:cubicBezTo>
                  <a:cubicBezTo>
                    <a:pt x="679" y="485"/>
                    <a:pt x="749" y="469"/>
                    <a:pt x="814" y="438"/>
                  </a:cubicBezTo>
                  <a:cubicBezTo>
                    <a:pt x="928" y="381"/>
                    <a:pt x="1023" y="255"/>
                    <a:pt x="903" y="154"/>
                  </a:cubicBezTo>
                  <a:cubicBezTo>
                    <a:pt x="775" y="43"/>
                    <a:pt x="554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3069150" y="2286525"/>
              <a:ext cx="16575" cy="8700"/>
            </a:xfrm>
            <a:custGeom>
              <a:rect b="b" l="l" r="r" t="t"/>
              <a:pathLst>
                <a:path extrusionOk="0" h="348" w="663">
                  <a:moveTo>
                    <a:pt x="433" y="0"/>
                  </a:moveTo>
                  <a:cubicBezTo>
                    <a:pt x="327" y="0"/>
                    <a:pt x="209" y="49"/>
                    <a:pt x="133" y="99"/>
                  </a:cubicBezTo>
                  <a:cubicBezTo>
                    <a:pt x="1" y="181"/>
                    <a:pt x="102" y="314"/>
                    <a:pt x="215" y="339"/>
                  </a:cubicBezTo>
                  <a:cubicBezTo>
                    <a:pt x="240" y="345"/>
                    <a:pt x="270" y="348"/>
                    <a:pt x="302" y="348"/>
                  </a:cubicBezTo>
                  <a:cubicBezTo>
                    <a:pt x="413" y="348"/>
                    <a:pt x="548" y="310"/>
                    <a:pt x="587" y="207"/>
                  </a:cubicBezTo>
                  <a:cubicBezTo>
                    <a:pt x="594" y="200"/>
                    <a:pt x="587" y="200"/>
                    <a:pt x="594" y="194"/>
                  </a:cubicBezTo>
                  <a:cubicBezTo>
                    <a:pt x="631" y="175"/>
                    <a:pt x="663" y="144"/>
                    <a:pt x="631" y="99"/>
                  </a:cubicBezTo>
                  <a:cubicBezTo>
                    <a:pt x="586" y="27"/>
                    <a:pt x="513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3053675" y="2274950"/>
              <a:ext cx="11600" cy="6425"/>
            </a:xfrm>
            <a:custGeom>
              <a:rect b="b" l="l" r="r" t="t"/>
              <a:pathLst>
                <a:path extrusionOk="0" h="257" w="464">
                  <a:moveTo>
                    <a:pt x="264" y="1"/>
                  </a:moveTo>
                  <a:cubicBezTo>
                    <a:pt x="158" y="1"/>
                    <a:pt x="0" y="51"/>
                    <a:pt x="52" y="165"/>
                  </a:cubicBezTo>
                  <a:cubicBezTo>
                    <a:pt x="84" y="222"/>
                    <a:pt x="159" y="234"/>
                    <a:pt x="210" y="253"/>
                  </a:cubicBezTo>
                  <a:cubicBezTo>
                    <a:pt x="220" y="256"/>
                    <a:pt x="234" y="257"/>
                    <a:pt x="251" y="257"/>
                  </a:cubicBezTo>
                  <a:cubicBezTo>
                    <a:pt x="327" y="257"/>
                    <a:pt x="451" y="230"/>
                    <a:pt x="430" y="152"/>
                  </a:cubicBezTo>
                  <a:cubicBezTo>
                    <a:pt x="430" y="141"/>
                    <a:pt x="430" y="132"/>
                    <a:pt x="428" y="127"/>
                  </a:cubicBezTo>
                  <a:lnTo>
                    <a:pt x="428" y="127"/>
                  </a:lnTo>
                  <a:cubicBezTo>
                    <a:pt x="464" y="73"/>
                    <a:pt x="403" y="26"/>
                    <a:pt x="355" y="14"/>
                  </a:cubicBezTo>
                  <a:lnTo>
                    <a:pt x="323" y="7"/>
                  </a:lnTo>
                  <a:cubicBezTo>
                    <a:pt x="308" y="3"/>
                    <a:pt x="287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117875" y="2218525"/>
              <a:ext cx="14600" cy="8125"/>
            </a:xfrm>
            <a:custGeom>
              <a:rect b="b" l="l" r="r" t="t"/>
              <a:pathLst>
                <a:path extrusionOk="0" h="325" w="584">
                  <a:moveTo>
                    <a:pt x="255" y="0"/>
                  </a:moveTo>
                  <a:cubicBezTo>
                    <a:pt x="163" y="0"/>
                    <a:pt x="71" y="36"/>
                    <a:pt x="32" y="126"/>
                  </a:cubicBezTo>
                  <a:cubicBezTo>
                    <a:pt x="19" y="145"/>
                    <a:pt x="19" y="170"/>
                    <a:pt x="13" y="189"/>
                  </a:cubicBezTo>
                  <a:cubicBezTo>
                    <a:pt x="1" y="288"/>
                    <a:pt x="98" y="325"/>
                    <a:pt x="193" y="325"/>
                  </a:cubicBezTo>
                  <a:cubicBezTo>
                    <a:pt x="245" y="325"/>
                    <a:pt x="295" y="314"/>
                    <a:pt x="329" y="297"/>
                  </a:cubicBezTo>
                  <a:cubicBezTo>
                    <a:pt x="366" y="271"/>
                    <a:pt x="404" y="252"/>
                    <a:pt x="442" y="221"/>
                  </a:cubicBezTo>
                  <a:cubicBezTo>
                    <a:pt x="583" y="112"/>
                    <a:pt x="420" y="0"/>
                    <a:pt x="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2980525" y="2324225"/>
              <a:ext cx="14225" cy="6675"/>
            </a:xfrm>
            <a:custGeom>
              <a:rect b="b" l="l" r="r" t="t"/>
              <a:pathLst>
                <a:path extrusionOk="0" h="267" w="569">
                  <a:moveTo>
                    <a:pt x="411" y="0"/>
                  </a:moveTo>
                  <a:cubicBezTo>
                    <a:pt x="283" y="0"/>
                    <a:pt x="1" y="94"/>
                    <a:pt x="159" y="219"/>
                  </a:cubicBezTo>
                  <a:cubicBezTo>
                    <a:pt x="216" y="250"/>
                    <a:pt x="276" y="266"/>
                    <a:pt x="337" y="266"/>
                  </a:cubicBezTo>
                  <a:cubicBezTo>
                    <a:pt x="383" y="266"/>
                    <a:pt x="430" y="257"/>
                    <a:pt x="474" y="237"/>
                  </a:cubicBezTo>
                  <a:cubicBezTo>
                    <a:pt x="569" y="181"/>
                    <a:pt x="556" y="36"/>
                    <a:pt x="449" y="4"/>
                  </a:cubicBezTo>
                  <a:cubicBezTo>
                    <a:pt x="439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037450" y="2327200"/>
              <a:ext cx="18800" cy="10700"/>
            </a:xfrm>
            <a:custGeom>
              <a:rect b="b" l="l" r="r" t="t"/>
              <a:pathLst>
                <a:path extrusionOk="0" h="428" w="752">
                  <a:moveTo>
                    <a:pt x="496" y="1"/>
                  </a:moveTo>
                  <a:cubicBezTo>
                    <a:pt x="362" y="1"/>
                    <a:pt x="212" y="61"/>
                    <a:pt x="127" y="112"/>
                  </a:cubicBezTo>
                  <a:cubicBezTo>
                    <a:pt x="1" y="188"/>
                    <a:pt x="39" y="339"/>
                    <a:pt x="159" y="390"/>
                  </a:cubicBezTo>
                  <a:cubicBezTo>
                    <a:pt x="209" y="415"/>
                    <a:pt x="260" y="428"/>
                    <a:pt x="316" y="428"/>
                  </a:cubicBezTo>
                  <a:lnTo>
                    <a:pt x="398" y="428"/>
                  </a:lnTo>
                  <a:cubicBezTo>
                    <a:pt x="449" y="421"/>
                    <a:pt x="506" y="409"/>
                    <a:pt x="550" y="383"/>
                  </a:cubicBezTo>
                  <a:lnTo>
                    <a:pt x="556" y="383"/>
                  </a:lnTo>
                  <a:cubicBezTo>
                    <a:pt x="569" y="383"/>
                    <a:pt x="575" y="371"/>
                    <a:pt x="581" y="371"/>
                  </a:cubicBezTo>
                  <a:cubicBezTo>
                    <a:pt x="613" y="352"/>
                    <a:pt x="638" y="327"/>
                    <a:pt x="663" y="301"/>
                  </a:cubicBezTo>
                  <a:cubicBezTo>
                    <a:pt x="663" y="301"/>
                    <a:pt x="670" y="301"/>
                    <a:pt x="676" y="295"/>
                  </a:cubicBezTo>
                  <a:lnTo>
                    <a:pt x="670" y="295"/>
                  </a:lnTo>
                  <a:cubicBezTo>
                    <a:pt x="676" y="289"/>
                    <a:pt x="682" y="276"/>
                    <a:pt x="688" y="264"/>
                  </a:cubicBezTo>
                  <a:cubicBezTo>
                    <a:pt x="739" y="232"/>
                    <a:pt x="752" y="169"/>
                    <a:pt x="726" y="118"/>
                  </a:cubicBezTo>
                  <a:cubicBezTo>
                    <a:pt x="679" y="32"/>
                    <a:pt x="592" y="1"/>
                    <a:pt x="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2902975" y="2163300"/>
              <a:ext cx="17675" cy="9125"/>
            </a:xfrm>
            <a:custGeom>
              <a:rect b="b" l="l" r="r" t="t"/>
              <a:pathLst>
                <a:path extrusionOk="0" h="365" w="707">
                  <a:moveTo>
                    <a:pt x="394" y="1"/>
                  </a:moveTo>
                  <a:cubicBezTo>
                    <a:pt x="322" y="1"/>
                    <a:pt x="248" y="18"/>
                    <a:pt x="189" y="46"/>
                  </a:cubicBezTo>
                  <a:cubicBezTo>
                    <a:pt x="95" y="90"/>
                    <a:pt x="0" y="210"/>
                    <a:pt x="114" y="298"/>
                  </a:cubicBezTo>
                  <a:cubicBezTo>
                    <a:pt x="170" y="344"/>
                    <a:pt x="246" y="364"/>
                    <a:pt x="323" y="364"/>
                  </a:cubicBezTo>
                  <a:cubicBezTo>
                    <a:pt x="394" y="364"/>
                    <a:pt x="466" y="347"/>
                    <a:pt x="524" y="317"/>
                  </a:cubicBezTo>
                  <a:cubicBezTo>
                    <a:pt x="618" y="273"/>
                    <a:pt x="707" y="153"/>
                    <a:pt x="599" y="65"/>
                  </a:cubicBezTo>
                  <a:cubicBezTo>
                    <a:pt x="545" y="20"/>
                    <a:pt x="47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2885700" y="2195625"/>
              <a:ext cx="13975" cy="7200"/>
            </a:xfrm>
            <a:custGeom>
              <a:rect b="b" l="l" r="r" t="t"/>
              <a:pathLst>
                <a:path extrusionOk="0" h="288" w="559">
                  <a:moveTo>
                    <a:pt x="348" y="0"/>
                  </a:moveTo>
                  <a:cubicBezTo>
                    <a:pt x="301" y="0"/>
                    <a:pt x="250" y="13"/>
                    <a:pt x="224" y="27"/>
                  </a:cubicBezTo>
                  <a:cubicBezTo>
                    <a:pt x="180" y="52"/>
                    <a:pt x="136" y="77"/>
                    <a:pt x="98" y="115"/>
                  </a:cubicBezTo>
                  <a:cubicBezTo>
                    <a:pt x="1" y="230"/>
                    <a:pt x="185" y="287"/>
                    <a:pt x="276" y="287"/>
                  </a:cubicBezTo>
                  <a:cubicBezTo>
                    <a:pt x="285" y="287"/>
                    <a:pt x="293" y="287"/>
                    <a:pt x="300" y="285"/>
                  </a:cubicBezTo>
                  <a:cubicBezTo>
                    <a:pt x="407" y="279"/>
                    <a:pt x="559" y="210"/>
                    <a:pt x="451" y="84"/>
                  </a:cubicBezTo>
                  <a:cubicBezTo>
                    <a:pt x="462" y="20"/>
                    <a:pt x="40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2937350" y="2202650"/>
              <a:ext cx="18150" cy="9500"/>
            </a:xfrm>
            <a:custGeom>
              <a:rect b="b" l="l" r="r" t="t"/>
              <a:pathLst>
                <a:path extrusionOk="0" h="380" w="726">
                  <a:moveTo>
                    <a:pt x="313" y="0"/>
                  </a:moveTo>
                  <a:cubicBezTo>
                    <a:pt x="200" y="0"/>
                    <a:pt x="87" y="37"/>
                    <a:pt x="32" y="124"/>
                  </a:cubicBezTo>
                  <a:cubicBezTo>
                    <a:pt x="6" y="150"/>
                    <a:pt x="0" y="194"/>
                    <a:pt x="19" y="232"/>
                  </a:cubicBezTo>
                  <a:cubicBezTo>
                    <a:pt x="51" y="276"/>
                    <a:pt x="101" y="307"/>
                    <a:pt x="158" y="320"/>
                  </a:cubicBezTo>
                  <a:lnTo>
                    <a:pt x="183" y="320"/>
                  </a:lnTo>
                  <a:cubicBezTo>
                    <a:pt x="183" y="320"/>
                    <a:pt x="183" y="320"/>
                    <a:pt x="183" y="326"/>
                  </a:cubicBezTo>
                  <a:cubicBezTo>
                    <a:pt x="210" y="366"/>
                    <a:pt x="256" y="380"/>
                    <a:pt x="304" y="380"/>
                  </a:cubicBezTo>
                  <a:cubicBezTo>
                    <a:pt x="347" y="380"/>
                    <a:pt x="390" y="369"/>
                    <a:pt x="423" y="358"/>
                  </a:cubicBezTo>
                  <a:cubicBezTo>
                    <a:pt x="536" y="314"/>
                    <a:pt x="725" y="187"/>
                    <a:pt x="555" y="68"/>
                  </a:cubicBezTo>
                  <a:cubicBezTo>
                    <a:pt x="496" y="25"/>
                    <a:pt x="404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2927175" y="2181875"/>
              <a:ext cx="15075" cy="8400"/>
            </a:xfrm>
            <a:custGeom>
              <a:rect b="b" l="l" r="r" t="t"/>
              <a:pathLst>
                <a:path extrusionOk="0" h="336" w="603">
                  <a:moveTo>
                    <a:pt x="294" y="1"/>
                  </a:moveTo>
                  <a:cubicBezTo>
                    <a:pt x="161" y="1"/>
                    <a:pt x="0" y="45"/>
                    <a:pt x="22" y="173"/>
                  </a:cubicBezTo>
                  <a:cubicBezTo>
                    <a:pt x="41" y="268"/>
                    <a:pt x="117" y="299"/>
                    <a:pt x="205" y="331"/>
                  </a:cubicBezTo>
                  <a:cubicBezTo>
                    <a:pt x="215" y="334"/>
                    <a:pt x="229" y="335"/>
                    <a:pt x="244" y="335"/>
                  </a:cubicBezTo>
                  <a:cubicBezTo>
                    <a:pt x="297" y="335"/>
                    <a:pt x="370" y="317"/>
                    <a:pt x="375" y="268"/>
                  </a:cubicBezTo>
                  <a:lnTo>
                    <a:pt x="375" y="268"/>
                  </a:lnTo>
                  <a:cubicBezTo>
                    <a:pt x="486" y="215"/>
                    <a:pt x="602" y="101"/>
                    <a:pt x="432" y="22"/>
                  </a:cubicBezTo>
                  <a:cubicBezTo>
                    <a:pt x="402" y="9"/>
                    <a:pt x="350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2953725" y="2158950"/>
              <a:ext cx="14375" cy="7775"/>
            </a:xfrm>
            <a:custGeom>
              <a:rect b="b" l="l" r="r" t="t"/>
              <a:pathLst>
                <a:path extrusionOk="0" h="311" w="575">
                  <a:moveTo>
                    <a:pt x="328" y="1"/>
                  </a:moveTo>
                  <a:cubicBezTo>
                    <a:pt x="260" y="1"/>
                    <a:pt x="192" y="16"/>
                    <a:pt x="133" y="50"/>
                  </a:cubicBezTo>
                  <a:cubicBezTo>
                    <a:pt x="64" y="75"/>
                    <a:pt x="1" y="144"/>
                    <a:pt x="39" y="214"/>
                  </a:cubicBezTo>
                  <a:cubicBezTo>
                    <a:pt x="51" y="232"/>
                    <a:pt x="58" y="245"/>
                    <a:pt x="64" y="258"/>
                  </a:cubicBezTo>
                  <a:cubicBezTo>
                    <a:pt x="88" y="298"/>
                    <a:pt x="136" y="310"/>
                    <a:pt x="180" y="310"/>
                  </a:cubicBezTo>
                  <a:cubicBezTo>
                    <a:pt x="205" y="310"/>
                    <a:pt x="229" y="306"/>
                    <a:pt x="247" y="302"/>
                  </a:cubicBezTo>
                  <a:cubicBezTo>
                    <a:pt x="329" y="289"/>
                    <a:pt x="405" y="251"/>
                    <a:pt x="468" y="188"/>
                  </a:cubicBezTo>
                  <a:cubicBezTo>
                    <a:pt x="531" y="144"/>
                    <a:pt x="575" y="69"/>
                    <a:pt x="474" y="24"/>
                  </a:cubicBezTo>
                  <a:cubicBezTo>
                    <a:pt x="427" y="9"/>
                    <a:pt x="37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3049700" y="2139450"/>
              <a:ext cx="14050" cy="8100"/>
            </a:xfrm>
            <a:custGeom>
              <a:rect b="b" l="l" r="r" t="t"/>
              <a:pathLst>
                <a:path extrusionOk="0" h="324" w="562">
                  <a:moveTo>
                    <a:pt x="258" y="0"/>
                  </a:moveTo>
                  <a:cubicBezTo>
                    <a:pt x="128" y="0"/>
                    <a:pt x="0" y="51"/>
                    <a:pt x="3" y="180"/>
                  </a:cubicBezTo>
                  <a:cubicBezTo>
                    <a:pt x="3" y="186"/>
                    <a:pt x="3" y="193"/>
                    <a:pt x="3" y="199"/>
                  </a:cubicBezTo>
                  <a:cubicBezTo>
                    <a:pt x="3" y="262"/>
                    <a:pt x="91" y="300"/>
                    <a:pt x="142" y="312"/>
                  </a:cubicBezTo>
                  <a:cubicBezTo>
                    <a:pt x="175" y="320"/>
                    <a:pt x="208" y="324"/>
                    <a:pt x="241" y="324"/>
                  </a:cubicBezTo>
                  <a:cubicBezTo>
                    <a:pt x="352" y="324"/>
                    <a:pt x="455" y="279"/>
                    <a:pt x="514" y="167"/>
                  </a:cubicBezTo>
                  <a:cubicBezTo>
                    <a:pt x="561" y="69"/>
                    <a:pt x="409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3018850" y="2188775"/>
              <a:ext cx="14550" cy="9275"/>
            </a:xfrm>
            <a:custGeom>
              <a:rect b="b" l="l" r="r" t="t"/>
              <a:pathLst>
                <a:path extrusionOk="0" h="371" w="582">
                  <a:moveTo>
                    <a:pt x="352" y="1"/>
                  </a:moveTo>
                  <a:cubicBezTo>
                    <a:pt x="195" y="1"/>
                    <a:pt x="6" y="62"/>
                    <a:pt x="1" y="244"/>
                  </a:cubicBezTo>
                  <a:cubicBezTo>
                    <a:pt x="1" y="330"/>
                    <a:pt x="96" y="371"/>
                    <a:pt x="202" y="371"/>
                  </a:cubicBezTo>
                  <a:cubicBezTo>
                    <a:pt x="343" y="371"/>
                    <a:pt x="503" y="298"/>
                    <a:pt x="474" y="168"/>
                  </a:cubicBezTo>
                  <a:cubicBezTo>
                    <a:pt x="581" y="105"/>
                    <a:pt x="524" y="17"/>
                    <a:pt x="417" y="4"/>
                  </a:cubicBezTo>
                  <a:cubicBezTo>
                    <a:pt x="396" y="2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069325" y="2171150"/>
              <a:ext cx="13425" cy="7825"/>
            </a:xfrm>
            <a:custGeom>
              <a:rect b="b" l="l" r="r" t="t"/>
              <a:pathLst>
                <a:path extrusionOk="0" h="313" w="537">
                  <a:moveTo>
                    <a:pt x="285" y="1"/>
                  </a:moveTo>
                  <a:cubicBezTo>
                    <a:pt x="245" y="1"/>
                    <a:pt x="203" y="9"/>
                    <a:pt x="164" y="28"/>
                  </a:cubicBezTo>
                  <a:cubicBezTo>
                    <a:pt x="145" y="35"/>
                    <a:pt x="126" y="47"/>
                    <a:pt x="107" y="60"/>
                  </a:cubicBezTo>
                  <a:lnTo>
                    <a:pt x="95" y="72"/>
                  </a:lnTo>
                  <a:cubicBezTo>
                    <a:pt x="44" y="98"/>
                    <a:pt x="0" y="142"/>
                    <a:pt x="25" y="199"/>
                  </a:cubicBezTo>
                  <a:cubicBezTo>
                    <a:pt x="25" y="211"/>
                    <a:pt x="32" y="224"/>
                    <a:pt x="32" y="230"/>
                  </a:cubicBezTo>
                  <a:cubicBezTo>
                    <a:pt x="54" y="292"/>
                    <a:pt x="116" y="312"/>
                    <a:pt x="185" y="312"/>
                  </a:cubicBezTo>
                  <a:cubicBezTo>
                    <a:pt x="272" y="312"/>
                    <a:pt x="371" y="280"/>
                    <a:pt x="416" y="255"/>
                  </a:cubicBezTo>
                  <a:cubicBezTo>
                    <a:pt x="454" y="230"/>
                    <a:pt x="486" y="192"/>
                    <a:pt x="498" y="154"/>
                  </a:cubicBezTo>
                  <a:cubicBezTo>
                    <a:pt x="536" y="47"/>
                    <a:pt x="391" y="16"/>
                    <a:pt x="322" y="3"/>
                  </a:cubicBezTo>
                  <a:cubicBezTo>
                    <a:pt x="310" y="2"/>
                    <a:pt x="297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2938075" y="2271900"/>
              <a:ext cx="16175" cy="6325"/>
            </a:xfrm>
            <a:custGeom>
              <a:rect b="b" l="l" r="r" t="t"/>
              <a:pathLst>
                <a:path extrusionOk="0" h="253" w="647">
                  <a:moveTo>
                    <a:pt x="376" y="0"/>
                  </a:moveTo>
                  <a:cubicBezTo>
                    <a:pt x="210" y="0"/>
                    <a:pt x="1" y="107"/>
                    <a:pt x="135" y="218"/>
                  </a:cubicBezTo>
                  <a:cubicBezTo>
                    <a:pt x="167" y="242"/>
                    <a:pt x="215" y="252"/>
                    <a:pt x="267" y="252"/>
                  </a:cubicBezTo>
                  <a:cubicBezTo>
                    <a:pt x="434" y="252"/>
                    <a:pt x="647" y="145"/>
                    <a:pt x="507" y="35"/>
                  </a:cubicBezTo>
                  <a:cubicBezTo>
                    <a:pt x="476" y="11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2906600" y="2292825"/>
              <a:ext cx="18000" cy="9625"/>
            </a:xfrm>
            <a:custGeom>
              <a:rect b="b" l="l" r="r" t="t"/>
              <a:pathLst>
                <a:path extrusionOk="0" h="385" w="720">
                  <a:moveTo>
                    <a:pt x="452" y="0"/>
                  </a:moveTo>
                  <a:cubicBezTo>
                    <a:pt x="420" y="0"/>
                    <a:pt x="389" y="4"/>
                    <a:pt x="366" y="11"/>
                  </a:cubicBezTo>
                  <a:lnTo>
                    <a:pt x="290" y="37"/>
                  </a:lnTo>
                  <a:cubicBezTo>
                    <a:pt x="101" y="93"/>
                    <a:pt x="0" y="320"/>
                    <a:pt x="259" y="371"/>
                  </a:cubicBezTo>
                  <a:cubicBezTo>
                    <a:pt x="293" y="380"/>
                    <a:pt x="327" y="384"/>
                    <a:pt x="362" y="384"/>
                  </a:cubicBezTo>
                  <a:cubicBezTo>
                    <a:pt x="451" y="384"/>
                    <a:pt x="540" y="356"/>
                    <a:pt x="612" y="301"/>
                  </a:cubicBezTo>
                  <a:cubicBezTo>
                    <a:pt x="694" y="232"/>
                    <a:pt x="719" y="163"/>
                    <a:pt x="637" y="81"/>
                  </a:cubicBezTo>
                  <a:lnTo>
                    <a:pt x="606" y="49"/>
                  </a:lnTo>
                  <a:cubicBezTo>
                    <a:pt x="570" y="13"/>
                    <a:pt x="50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2916525" y="2314700"/>
              <a:ext cx="22725" cy="11000"/>
            </a:xfrm>
            <a:custGeom>
              <a:rect b="b" l="l" r="r" t="t"/>
              <a:pathLst>
                <a:path extrusionOk="0" h="440" w="909">
                  <a:moveTo>
                    <a:pt x="518" y="0"/>
                  </a:moveTo>
                  <a:cubicBezTo>
                    <a:pt x="492" y="0"/>
                    <a:pt x="467" y="2"/>
                    <a:pt x="442" y="7"/>
                  </a:cubicBezTo>
                  <a:cubicBezTo>
                    <a:pt x="329" y="13"/>
                    <a:pt x="1" y="177"/>
                    <a:pt x="171" y="322"/>
                  </a:cubicBezTo>
                  <a:cubicBezTo>
                    <a:pt x="226" y="408"/>
                    <a:pt x="334" y="439"/>
                    <a:pt x="445" y="439"/>
                  </a:cubicBezTo>
                  <a:cubicBezTo>
                    <a:pt x="539" y="439"/>
                    <a:pt x="634" y="417"/>
                    <a:pt x="701" y="385"/>
                  </a:cubicBezTo>
                  <a:cubicBezTo>
                    <a:pt x="909" y="284"/>
                    <a:pt x="884" y="70"/>
                    <a:pt x="663" y="19"/>
                  </a:cubicBezTo>
                  <a:cubicBezTo>
                    <a:pt x="614" y="7"/>
                    <a:pt x="565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8" name="Google Shape;578;p4"/>
          <p:cNvSpPr/>
          <p:nvPr/>
        </p:nvSpPr>
        <p:spPr>
          <a:xfrm>
            <a:off x="371231" y="-309049"/>
            <a:ext cx="1680488" cy="1819224"/>
          </a:xfrm>
          <a:custGeom>
            <a:rect b="b" l="l" r="r" t="t"/>
            <a:pathLst>
              <a:path extrusionOk="0" h="13821" w="12767">
                <a:moveTo>
                  <a:pt x="9336" y="0"/>
                </a:moveTo>
                <a:cubicBezTo>
                  <a:pt x="8373" y="0"/>
                  <a:pt x="7414" y="400"/>
                  <a:pt x="6693" y="1144"/>
                </a:cubicBezTo>
                <a:cubicBezTo>
                  <a:pt x="5097" y="2802"/>
                  <a:pt x="5639" y="4991"/>
                  <a:pt x="6169" y="7104"/>
                </a:cubicBezTo>
                <a:cubicBezTo>
                  <a:pt x="6428" y="8144"/>
                  <a:pt x="6674" y="9128"/>
                  <a:pt x="6680" y="10049"/>
                </a:cubicBezTo>
                <a:cubicBezTo>
                  <a:pt x="6699" y="12042"/>
                  <a:pt x="5400" y="13133"/>
                  <a:pt x="4176" y="13486"/>
                </a:cubicBezTo>
                <a:cubicBezTo>
                  <a:pt x="3819" y="13590"/>
                  <a:pt x="3457" y="13640"/>
                  <a:pt x="3102" y="13640"/>
                </a:cubicBezTo>
                <a:cubicBezTo>
                  <a:pt x="1898" y="13640"/>
                  <a:pt x="771" y="13066"/>
                  <a:pt x="152" y="12067"/>
                </a:cubicBezTo>
                <a:lnTo>
                  <a:pt x="1" y="12168"/>
                </a:lnTo>
                <a:cubicBezTo>
                  <a:pt x="650" y="13215"/>
                  <a:pt x="1842" y="13821"/>
                  <a:pt x="3104" y="13821"/>
                </a:cubicBezTo>
                <a:cubicBezTo>
                  <a:pt x="3482" y="13821"/>
                  <a:pt x="3861" y="13770"/>
                  <a:pt x="4227" y="13663"/>
                </a:cubicBezTo>
                <a:cubicBezTo>
                  <a:pt x="5507" y="13291"/>
                  <a:pt x="6882" y="12143"/>
                  <a:pt x="6863" y="10049"/>
                </a:cubicBezTo>
                <a:cubicBezTo>
                  <a:pt x="6850" y="9103"/>
                  <a:pt x="6592" y="8062"/>
                  <a:pt x="6346" y="7060"/>
                </a:cubicBezTo>
                <a:cubicBezTo>
                  <a:pt x="5829" y="4991"/>
                  <a:pt x="5299" y="2853"/>
                  <a:pt x="6825" y="1270"/>
                </a:cubicBezTo>
                <a:cubicBezTo>
                  <a:pt x="7507" y="561"/>
                  <a:pt x="8416" y="181"/>
                  <a:pt x="9332" y="181"/>
                </a:cubicBezTo>
                <a:cubicBezTo>
                  <a:pt x="9729" y="181"/>
                  <a:pt x="10127" y="253"/>
                  <a:pt x="10508" y="400"/>
                </a:cubicBezTo>
                <a:cubicBezTo>
                  <a:pt x="11782" y="898"/>
                  <a:pt x="12545" y="2102"/>
                  <a:pt x="12590" y="3704"/>
                </a:cubicBezTo>
                <a:lnTo>
                  <a:pt x="12766" y="3698"/>
                </a:lnTo>
                <a:cubicBezTo>
                  <a:pt x="12722" y="2020"/>
                  <a:pt x="11921" y="753"/>
                  <a:pt x="10571" y="229"/>
                </a:cubicBezTo>
                <a:cubicBezTo>
                  <a:pt x="10171" y="75"/>
                  <a:pt x="9753" y="0"/>
                  <a:pt x="9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9" name="Google Shape;579;p4"/>
          <p:cNvGrpSpPr/>
          <p:nvPr/>
        </p:nvGrpSpPr>
        <p:grpSpPr>
          <a:xfrm>
            <a:off x="461868" y="897515"/>
            <a:ext cx="516273" cy="400138"/>
            <a:chOff x="1891175" y="2586225"/>
            <a:chExt cx="212100" cy="164375"/>
          </a:xfrm>
        </p:grpSpPr>
        <p:sp>
          <p:nvSpPr>
            <p:cNvPr id="580" name="Google Shape;580;p4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" name="Google Shape;599;p4"/>
          <p:cNvGrpSpPr/>
          <p:nvPr/>
        </p:nvGrpSpPr>
        <p:grpSpPr>
          <a:xfrm>
            <a:off x="168116" y="2672313"/>
            <a:ext cx="443572" cy="962404"/>
            <a:chOff x="6681475" y="2709025"/>
            <a:chExt cx="120950" cy="262400"/>
          </a:xfrm>
        </p:grpSpPr>
        <p:sp>
          <p:nvSpPr>
            <p:cNvPr id="600" name="Google Shape;600;p4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0" name="Google Shape;620;p4"/>
          <p:cNvSpPr/>
          <p:nvPr/>
        </p:nvSpPr>
        <p:spPr>
          <a:xfrm rot="-6774490">
            <a:off x="611710" y="4321332"/>
            <a:ext cx="443566" cy="383962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" name="Google Shape;621;p4"/>
          <p:cNvSpPr/>
          <p:nvPr/>
        </p:nvSpPr>
        <p:spPr>
          <a:xfrm rot="7233818">
            <a:off x="5764737" y="-69697"/>
            <a:ext cx="443563" cy="383960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2" name="Google Shape;622;p4"/>
          <p:cNvSpPr txBox="1"/>
          <p:nvPr>
            <p:ph idx="1" type="subTitle"/>
          </p:nvPr>
        </p:nvSpPr>
        <p:spPr>
          <a:xfrm>
            <a:off x="2085850" y="2131475"/>
            <a:ext cx="4833000" cy="219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two columns" type="twoColTx">
  <p:cSld name="TITLE_AND_TWO_COLUMNS">
    <p:spTree>
      <p:nvGrpSpPr>
        <p:cNvPr id="623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5"/>
          <p:cNvSpPr txBox="1"/>
          <p:nvPr>
            <p:ph idx="1" type="subTitle"/>
          </p:nvPr>
        </p:nvSpPr>
        <p:spPr>
          <a:xfrm>
            <a:off x="1206725" y="3886200"/>
            <a:ext cx="2974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25" name="Google Shape;625;p5"/>
          <p:cNvSpPr txBox="1"/>
          <p:nvPr>
            <p:ph idx="2" type="subTitle"/>
          </p:nvPr>
        </p:nvSpPr>
        <p:spPr>
          <a:xfrm>
            <a:off x="5179573" y="3886200"/>
            <a:ext cx="27582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26" name="Google Shape;626;p5"/>
          <p:cNvSpPr txBox="1"/>
          <p:nvPr>
            <p:ph type="ctrTitle"/>
          </p:nvPr>
        </p:nvSpPr>
        <p:spPr>
          <a:xfrm>
            <a:off x="1384517" y="2916011"/>
            <a:ext cx="2619300" cy="384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627" name="Google Shape;627;p5"/>
          <p:cNvSpPr txBox="1"/>
          <p:nvPr>
            <p:ph idx="3" type="ctrTitle"/>
          </p:nvPr>
        </p:nvSpPr>
        <p:spPr>
          <a:xfrm>
            <a:off x="5249067" y="2916011"/>
            <a:ext cx="2619300" cy="384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Fira Sans Condensed Medium"/>
              <a:buNone/>
              <a:defRPr sz="1600">
                <a:solidFill>
                  <a:schemeClr val="dk2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/>
        </p:txBody>
      </p:sp>
      <p:sp>
        <p:nvSpPr>
          <p:cNvPr id="628" name="Google Shape;628;p5"/>
          <p:cNvSpPr txBox="1"/>
          <p:nvPr>
            <p:ph idx="4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629" name="Google Shape;629;p5"/>
          <p:cNvGrpSpPr/>
          <p:nvPr/>
        </p:nvGrpSpPr>
        <p:grpSpPr>
          <a:xfrm>
            <a:off x="8511329" y="94466"/>
            <a:ext cx="976182" cy="756984"/>
            <a:chOff x="1982250" y="2295975"/>
            <a:chExt cx="334825" cy="259650"/>
          </a:xfrm>
        </p:grpSpPr>
        <p:sp>
          <p:nvSpPr>
            <p:cNvPr id="630" name="Google Shape;630;p5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" name="Google Shape;649;p5"/>
          <p:cNvGrpSpPr/>
          <p:nvPr/>
        </p:nvGrpSpPr>
        <p:grpSpPr>
          <a:xfrm>
            <a:off x="8511329" y="396970"/>
            <a:ext cx="484453" cy="1239321"/>
            <a:chOff x="2508475" y="2379100"/>
            <a:chExt cx="147125" cy="376350"/>
          </a:xfrm>
        </p:grpSpPr>
        <p:sp>
          <p:nvSpPr>
            <p:cNvPr id="650" name="Google Shape;650;p5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" name="Google Shape;676;p5"/>
          <p:cNvGrpSpPr/>
          <p:nvPr/>
        </p:nvGrpSpPr>
        <p:grpSpPr>
          <a:xfrm>
            <a:off x="-182466" y="3995885"/>
            <a:ext cx="858848" cy="666725"/>
            <a:chOff x="1145300" y="2753225"/>
            <a:chExt cx="173375" cy="134575"/>
          </a:xfrm>
        </p:grpSpPr>
        <p:sp>
          <p:nvSpPr>
            <p:cNvPr id="677" name="Google Shape;677;p5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5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" name="Google Shape;693;p5"/>
          <p:cNvSpPr/>
          <p:nvPr/>
        </p:nvSpPr>
        <p:spPr>
          <a:xfrm rot="5400000">
            <a:off x="191915" y="4292819"/>
            <a:ext cx="484450" cy="41932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4" name="Google Shape;694;p5"/>
          <p:cNvGrpSpPr/>
          <p:nvPr/>
        </p:nvGrpSpPr>
        <p:grpSpPr>
          <a:xfrm>
            <a:off x="579704" y="4744699"/>
            <a:ext cx="280573" cy="265806"/>
            <a:chOff x="484075" y="3026900"/>
            <a:chExt cx="161975" cy="153450"/>
          </a:xfrm>
        </p:grpSpPr>
        <p:sp>
          <p:nvSpPr>
            <p:cNvPr id="695" name="Google Shape;695;p5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5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702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p6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grpSp>
        <p:nvGrpSpPr>
          <p:cNvPr id="704" name="Google Shape;704;p6"/>
          <p:cNvGrpSpPr/>
          <p:nvPr/>
        </p:nvGrpSpPr>
        <p:grpSpPr>
          <a:xfrm>
            <a:off x="8078707" y="4674762"/>
            <a:ext cx="854131" cy="515897"/>
            <a:chOff x="3922950" y="2959850"/>
            <a:chExt cx="787000" cy="475350"/>
          </a:xfrm>
        </p:grpSpPr>
        <p:sp>
          <p:nvSpPr>
            <p:cNvPr id="705" name="Google Shape;705;p6"/>
            <p:cNvSpPr/>
            <p:nvPr/>
          </p:nvSpPr>
          <p:spPr>
            <a:xfrm>
              <a:off x="3922950" y="2959850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>
              <a:off x="4162775" y="3301900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>
              <a:off x="4172550" y="3289325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>
              <a:off x="4194800" y="3307100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>
              <a:off x="4184225" y="3322475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4214125" y="3327050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6"/>
            <p:cNvSpPr/>
            <p:nvPr/>
          </p:nvSpPr>
          <p:spPr>
            <a:xfrm>
              <a:off x="4220325" y="3342975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6"/>
            <p:cNvSpPr/>
            <p:nvPr/>
          </p:nvSpPr>
          <p:spPr>
            <a:xfrm>
              <a:off x="4312775" y="3363375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6"/>
            <p:cNvSpPr/>
            <p:nvPr/>
          </p:nvSpPr>
          <p:spPr>
            <a:xfrm>
              <a:off x="4312000" y="3377950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6"/>
            <p:cNvSpPr/>
            <p:nvPr/>
          </p:nvSpPr>
          <p:spPr>
            <a:xfrm>
              <a:off x="4266050" y="3123350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6"/>
            <p:cNvSpPr/>
            <p:nvPr/>
          </p:nvSpPr>
          <p:spPr>
            <a:xfrm>
              <a:off x="4264950" y="3137750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6"/>
            <p:cNvSpPr/>
            <p:nvPr/>
          </p:nvSpPr>
          <p:spPr>
            <a:xfrm>
              <a:off x="4293150" y="3132450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6"/>
            <p:cNvSpPr/>
            <p:nvPr/>
          </p:nvSpPr>
          <p:spPr>
            <a:xfrm>
              <a:off x="4293500" y="3105650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6"/>
            <p:cNvSpPr/>
            <p:nvPr/>
          </p:nvSpPr>
          <p:spPr>
            <a:xfrm>
              <a:off x="4270625" y="3079825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6"/>
            <p:cNvSpPr/>
            <p:nvPr/>
          </p:nvSpPr>
          <p:spPr>
            <a:xfrm>
              <a:off x="4257550" y="3092575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6"/>
            <p:cNvSpPr/>
            <p:nvPr/>
          </p:nvSpPr>
          <p:spPr>
            <a:xfrm>
              <a:off x="4291600" y="3078350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6"/>
            <p:cNvSpPr/>
            <p:nvPr/>
          </p:nvSpPr>
          <p:spPr>
            <a:xfrm>
              <a:off x="4377075" y="3042000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6"/>
            <p:cNvSpPr/>
            <p:nvPr/>
          </p:nvSpPr>
          <p:spPr>
            <a:xfrm>
              <a:off x="4389800" y="3061250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6"/>
            <p:cNvSpPr/>
            <p:nvPr/>
          </p:nvSpPr>
          <p:spPr>
            <a:xfrm>
              <a:off x="4419725" y="3039025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6"/>
            <p:cNvSpPr/>
            <p:nvPr/>
          </p:nvSpPr>
          <p:spPr>
            <a:xfrm>
              <a:off x="4658200" y="2997400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6"/>
            <p:cNvSpPr/>
            <p:nvPr/>
          </p:nvSpPr>
          <p:spPr>
            <a:xfrm>
              <a:off x="4631575" y="3016550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6"/>
            <p:cNvSpPr/>
            <p:nvPr/>
          </p:nvSpPr>
          <p:spPr>
            <a:xfrm>
              <a:off x="4624150" y="2987950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6"/>
            <p:cNvSpPr/>
            <p:nvPr/>
          </p:nvSpPr>
          <p:spPr>
            <a:xfrm>
              <a:off x="4015300" y="3144925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6"/>
            <p:cNvSpPr/>
            <p:nvPr/>
          </p:nvSpPr>
          <p:spPr>
            <a:xfrm>
              <a:off x="4005275" y="3171025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6"/>
            <p:cNvSpPr/>
            <p:nvPr/>
          </p:nvSpPr>
          <p:spPr>
            <a:xfrm>
              <a:off x="3979400" y="3156425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6"/>
            <p:cNvSpPr/>
            <p:nvPr/>
          </p:nvSpPr>
          <p:spPr>
            <a:xfrm>
              <a:off x="3985925" y="3145150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6"/>
            <p:cNvSpPr/>
            <p:nvPr/>
          </p:nvSpPr>
          <p:spPr>
            <a:xfrm>
              <a:off x="4033975" y="3170625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6"/>
            <p:cNvSpPr/>
            <p:nvPr/>
          </p:nvSpPr>
          <p:spPr>
            <a:xfrm>
              <a:off x="4023075" y="3193550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6"/>
            <p:cNvSpPr/>
            <p:nvPr/>
          </p:nvSpPr>
          <p:spPr>
            <a:xfrm>
              <a:off x="4045150" y="3153475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6"/>
            <p:cNvSpPr/>
            <p:nvPr/>
          </p:nvSpPr>
          <p:spPr>
            <a:xfrm>
              <a:off x="4204875" y="3377600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6"/>
            <p:cNvSpPr/>
            <p:nvPr/>
          </p:nvSpPr>
          <p:spPr>
            <a:xfrm>
              <a:off x="4198025" y="3353225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6"/>
            <p:cNvSpPr/>
            <p:nvPr/>
          </p:nvSpPr>
          <p:spPr>
            <a:xfrm>
              <a:off x="4442825" y="3245725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6"/>
            <p:cNvSpPr/>
            <p:nvPr/>
          </p:nvSpPr>
          <p:spPr>
            <a:xfrm>
              <a:off x="4468825" y="3259125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6"/>
            <p:cNvSpPr/>
            <p:nvPr/>
          </p:nvSpPr>
          <p:spPr>
            <a:xfrm>
              <a:off x="4477825" y="3229375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6"/>
            <p:cNvSpPr/>
            <p:nvPr/>
          </p:nvSpPr>
          <p:spPr>
            <a:xfrm>
              <a:off x="4440600" y="3200975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6"/>
            <p:cNvSpPr/>
            <p:nvPr/>
          </p:nvSpPr>
          <p:spPr>
            <a:xfrm>
              <a:off x="4413300" y="3244350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6"/>
            <p:cNvSpPr/>
            <p:nvPr/>
          </p:nvSpPr>
          <p:spPr>
            <a:xfrm>
              <a:off x="4526925" y="3157175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6"/>
            <p:cNvSpPr/>
            <p:nvPr/>
          </p:nvSpPr>
          <p:spPr>
            <a:xfrm>
              <a:off x="4533425" y="3177325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6"/>
            <p:cNvSpPr/>
            <p:nvPr/>
          </p:nvSpPr>
          <p:spPr>
            <a:xfrm>
              <a:off x="4559975" y="3134700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6"/>
            <p:cNvSpPr/>
            <p:nvPr/>
          </p:nvSpPr>
          <p:spPr>
            <a:xfrm>
              <a:off x="4528600" y="3110950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6"/>
            <p:cNvSpPr/>
            <p:nvPr/>
          </p:nvSpPr>
          <p:spPr>
            <a:xfrm>
              <a:off x="4510775" y="3134200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6"/>
            <p:cNvSpPr/>
            <p:nvPr/>
          </p:nvSpPr>
          <p:spPr>
            <a:xfrm>
              <a:off x="4534425" y="3145325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6"/>
            <p:cNvSpPr/>
            <p:nvPr/>
          </p:nvSpPr>
          <p:spPr>
            <a:xfrm>
              <a:off x="4541350" y="3145400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" name="Google Shape;748;p6"/>
          <p:cNvGrpSpPr/>
          <p:nvPr/>
        </p:nvGrpSpPr>
        <p:grpSpPr>
          <a:xfrm>
            <a:off x="-286670" y="398963"/>
            <a:ext cx="579984" cy="449766"/>
            <a:chOff x="1982250" y="2295975"/>
            <a:chExt cx="334825" cy="259650"/>
          </a:xfrm>
        </p:grpSpPr>
        <p:sp>
          <p:nvSpPr>
            <p:cNvPr id="749" name="Google Shape;749;p6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6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6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6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6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6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6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6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6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6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6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6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6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6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6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6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6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6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" name="Google Shape;768;p6"/>
          <p:cNvGrpSpPr/>
          <p:nvPr/>
        </p:nvGrpSpPr>
        <p:grpSpPr>
          <a:xfrm>
            <a:off x="-271874" y="36186"/>
            <a:ext cx="550407" cy="503810"/>
            <a:chOff x="2142650" y="2489700"/>
            <a:chExt cx="317750" cy="290850"/>
          </a:xfrm>
        </p:grpSpPr>
        <p:sp>
          <p:nvSpPr>
            <p:cNvPr id="769" name="Google Shape;769;p6"/>
            <p:cNvSpPr/>
            <p:nvPr/>
          </p:nvSpPr>
          <p:spPr>
            <a:xfrm>
              <a:off x="2142650" y="2489700"/>
              <a:ext cx="317750" cy="290850"/>
            </a:xfrm>
            <a:custGeom>
              <a:rect b="b" l="l" r="r" t="t"/>
              <a:pathLst>
                <a:path extrusionOk="0" h="11634" w="12710">
                  <a:moveTo>
                    <a:pt x="9987" y="1"/>
                  </a:moveTo>
                  <a:cubicBezTo>
                    <a:pt x="9548" y="1"/>
                    <a:pt x="9087" y="195"/>
                    <a:pt x="8641" y="531"/>
                  </a:cubicBezTo>
                  <a:cubicBezTo>
                    <a:pt x="7367" y="1490"/>
                    <a:pt x="1" y="10111"/>
                    <a:pt x="550" y="11190"/>
                  </a:cubicBezTo>
                  <a:cubicBezTo>
                    <a:pt x="706" y="11498"/>
                    <a:pt x="1060" y="11634"/>
                    <a:pt x="1553" y="11634"/>
                  </a:cubicBezTo>
                  <a:cubicBezTo>
                    <a:pt x="4528" y="11634"/>
                    <a:pt x="12565" y="6680"/>
                    <a:pt x="12646" y="4775"/>
                  </a:cubicBezTo>
                  <a:cubicBezTo>
                    <a:pt x="12709" y="3375"/>
                    <a:pt x="12085" y="1969"/>
                    <a:pt x="11335" y="834"/>
                  </a:cubicBezTo>
                  <a:cubicBezTo>
                    <a:pt x="10955" y="253"/>
                    <a:pt x="10486" y="1"/>
                    <a:pt x="9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6"/>
            <p:cNvSpPr/>
            <p:nvPr/>
          </p:nvSpPr>
          <p:spPr>
            <a:xfrm>
              <a:off x="2359925" y="2520425"/>
              <a:ext cx="6175" cy="7750"/>
            </a:xfrm>
            <a:custGeom>
              <a:rect b="b" l="l" r="r" t="t"/>
              <a:pathLst>
                <a:path extrusionOk="0" h="310" w="247">
                  <a:moveTo>
                    <a:pt x="140" y="0"/>
                  </a:moveTo>
                  <a:cubicBezTo>
                    <a:pt x="45" y="0"/>
                    <a:pt x="1" y="133"/>
                    <a:pt x="1" y="210"/>
                  </a:cubicBezTo>
                  <a:cubicBezTo>
                    <a:pt x="1" y="274"/>
                    <a:pt x="35" y="309"/>
                    <a:pt x="76" y="309"/>
                  </a:cubicBezTo>
                  <a:cubicBezTo>
                    <a:pt x="103" y="309"/>
                    <a:pt x="133" y="293"/>
                    <a:pt x="159" y="261"/>
                  </a:cubicBezTo>
                  <a:cubicBezTo>
                    <a:pt x="178" y="242"/>
                    <a:pt x="190" y="216"/>
                    <a:pt x="203" y="191"/>
                  </a:cubicBezTo>
                  <a:cubicBezTo>
                    <a:pt x="228" y="147"/>
                    <a:pt x="247" y="71"/>
                    <a:pt x="203" y="27"/>
                  </a:cubicBezTo>
                  <a:cubicBezTo>
                    <a:pt x="190" y="15"/>
                    <a:pt x="178" y="2"/>
                    <a:pt x="159" y="2"/>
                  </a:cubicBezTo>
                  <a:cubicBezTo>
                    <a:pt x="152" y="1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2376975" y="2507325"/>
              <a:ext cx="7950" cy="9125"/>
            </a:xfrm>
            <a:custGeom>
              <a:rect b="b" l="l" r="r" t="t"/>
              <a:pathLst>
                <a:path extrusionOk="0" h="365" w="318">
                  <a:moveTo>
                    <a:pt x="193" y="0"/>
                  </a:moveTo>
                  <a:cubicBezTo>
                    <a:pt x="171" y="0"/>
                    <a:pt x="146" y="5"/>
                    <a:pt x="120" y="15"/>
                  </a:cubicBezTo>
                  <a:cubicBezTo>
                    <a:pt x="44" y="66"/>
                    <a:pt x="0" y="154"/>
                    <a:pt x="0" y="242"/>
                  </a:cubicBezTo>
                  <a:cubicBezTo>
                    <a:pt x="0" y="295"/>
                    <a:pt x="31" y="365"/>
                    <a:pt x="85" y="365"/>
                  </a:cubicBezTo>
                  <a:cubicBezTo>
                    <a:pt x="96" y="365"/>
                    <a:pt x="107" y="362"/>
                    <a:pt x="120" y="356"/>
                  </a:cubicBezTo>
                  <a:cubicBezTo>
                    <a:pt x="215" y="318"/>
                    <a:pt x="278" y="242"/>
                    <a:pt x="303" y="141"/>
                  </a:cubicBezTo>
                  <a:cubicBezTo>
                    <a:pt x="317" y="54"/>
                    <a:pt x="268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6"/>
            <p:cNvSpPr/>
            <p:nvPr/>
          </p:nvSpPr>
          <p:spPr>
            <a:xfrm>
              <a:off x="2388475" y="2521525"/>
              <a:ext cx="10900" cy="13725"/>
            </a:xfrm>
            <a:custGeom>
              <a:rect b="b" l="l" r="r" t="t"/>
              <a:pathLst>
                <a:path extrusionOk="0" h="549" w="436">
                  <a:moveTo>
                    <a:pt x="213" y="0"/>
                  </a:moveTo>
                  <a:cubicBezTo>
                    <a:pt x="160" y="0"/>
                    <a:pt x="114" y="56"/>
                    <a:pt x="82" y="116"/>
                  </a:cubicBezTo>
                  <a:cubicBezTo>
                    <a:pt x="84" y="110"/>
                    <a:pt x="85" y="107"/>
                    <a:pt x="85" y="107"/>
                  </a:cubicBezTo>
                  <a:lnTo>
                    <a:pt x="85" y="107"/>
                  </a:lnTo>
                  <a:cubicBezTo>
                    <a:pt x="84" y="107"/>
                    <a:pt x="77" y="125"/>
                    <a:pt x="64" y="166"/>
                  </a:cubicBezTo>
                  <a:cubicBezTo>
                    <a:pt x="57" y="179"/>
                    <a:pt x="51" y="191"/>
                    <a:pt x="51" y="204"/>
                  </a:cubicBezTo>
                  <a:cubicBezTo>
                    <a:pt x="51" y="217"/>
                    <a:pt x="51" y="223"/>
                    <a:pt x="45" y="229"/>
                  </a:cubicBezTo>
                  <a:cubicBezTo>
                    <a:pt x="13" y="292"/>
                    <a:pt x="0" y="368"/>
                    <a:pt x="19" y="437"/>
                  </a:cubicBezTo>
                  <a:cubicBezTo>
                    <a:pt x="29" y="491"/>
                    <a:pt x="69" y="548"/>
                    <a:pt x="125" y="548"/>
                  </a:cubicBezTo>
                  <a:cubicBezTo>
                    <a:pt x="141" y="548"/>
                    <a:pt x="158" y="543"/>
                    <a:pt x="177" y="532"/>
                  </a:cubicBezTo>
                  <a:cubicBezTo>
                    <a:pt x="322" y="444"/>
                    <a:pt x="436" y="166"/>
                    <a:pt x="278" y="27"/>
                  </a:cubicBezTo>
                  <a:cubicBezTo>
                    <a:pt x="255" y="8"/>
                    <a:pt x="23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6"/>
            <p:cNvSpPr/>
            <p:nvPr/>
          </p:nvSpPr>
          <p:spPr>
            <a:xfrm>
              <a:off x="2371300" y="2528150"/>
              <a:ext cx="6625" cy="8600"/>
            </a:xfrm>
            <a:custGeom>
              <a:rect b="b" l="l" r="r" t="t"/>
              <a:pathLst>
                <a:path extrusionOk="0" h="344" w="265">
                  <a:moveTo>
                    <a:pt x="150" y="0"/>
                  </a:moveTo>
                  <a:cubicBezTo>
                    <a:pt x="132" y="0"/>
                    <a:pt x="112" y="8"/>
                    <a:pt x="88" y="27"/>
                  </a:cubicBezTo>
                  <a:cubicBezTo>
                    <a:pt x="44" y="71"/>
                    <a:pt x="19" y="122"/>
                    <a:pt x="13" y="179"/>
                  </a:cubicBezTo>
                  <a:cubicBezTo>
                    <a:pt x="6" y="223"/>
                    <a:pt x="0" y="324"/>
                    <a:pt x="63" y="336"/>
                  </a:cubicBezTo>
                  <a:cubicBezTo>
                    <a:pt x="76" y="341"/>
                    <a:pt x="90" y="344"/>
                    <a:pt x="105" y="344"/>
                  </a:cubicBezTo>
                  <a:cubicBezTo>
                    <a:pt x="145" y="344"/>
                    <a:pt x="187" y="325"/>
                    <a:pt x="214" y="292"/>
                  </a:cubicBezTo>
                  <a:cubicBezTo>
                    <a:pt x="233" y="267"/>
                    <a:pt x="252" y="235"/>
                    <a:pt x="259" y="197"/>
                  </a:cubicBezTo>
                  <a:cubicBezTo>
                    <a:pt x="265" y="185"/>
                    <a:pt x="265" y="166"/>
                    <a:pt x="259" y="153"/>
                  </a:cubicBezTo>
                  <a:lnTo>
                    <a:pt x="252" y="147"/>
                  </a:lnTo>
                  <a:lnTo>
                    <a:pt x="227" y="128"/>
                  </a:lnTo>
                  <a:cubicBezTo>
                    <a:pt x="227" y="71"/>
                    <a:pt x="20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6"/>
            <p:cNvSpPr/>
            <p:nvPr/>
          </p:nvSpPr>
          <p:spPr>
            <a:xfrm>
              <a:off x="2376875" y="2555450"/>
              <a:ext cx="6550" cy="7150"/>
            </a:xfrm>
            <a:custGeom>
              <a:rect b="b" l="l" r="r" t="t"/>
              <a:pathLst>
                <a:path extrusionOk="0" h="286" w="262">
                  <a:moveTo>
                    <a:pt x="194" y="1"/>
                  </a:moveTo>
                  <a:cubicBezTo>
                    <a:pt x="161" y="1"/>
                    <a:pt x="123" y="28"/>
                    <a:pt x="105" y="64"/>
                  </a:cubicBezTo>
                  <a:lnTo>
                    <a:pt x="86" y="77"/>
                  </a:lnTo>
                  <a:cubicBezTo>
                    <a:pt x="55" y="101"/>
                    <a:pt x="0" y="247"/>
                    <a:pt x="81" y="247"/>
                  </a:cubicBezTo>
                  <a:cubicBezTo>
                    <a:pt x="83" y="247"/>
                    <a:pt x="84" y="247"/>
                    <a:pt x="86" y="247"/>
                  </a:cubicBezTo>
                  <a:cubicBezTo>
                    <a:pt x="99" y="260"/>
                    <a:pt x="118" y="272"/>
                    <a:pt x="137" y="272"/>
                  </a:cubicBezTo>
                  <a:lnTo>
                    <a:pt x="143" y="279"/>
                  </a:lnTo>
                  <a:cubicBezTo>
                    <a:pt x="152" y="283"/>
                    <a:pt x="160" y="286"/>
                    <a:pt x="168" y="286"/>
                  </a:cubicBezTo>
                  <a:cubicBezTo>
                    <a:pt x="233" y="286"/>
                    <a:pt x="262" y="141"/>
                    <a:pt x="256" y="102"/>
                  </a:cubicBezTo>
                  <a:cubicBezTo>
                    <a:pt x="256" y="89"/>
                    <a:pt x="250" y="77"/>
                    <a:pt x="250" y="58"/>
                  </a:cubicBezTo>
                  <a:cubicBezTo>
                    <a:pt x="242" y="17"/>
                    <a:pt x="219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6"/>
            <p:cNvSpPr/>
            <p:nvPr/>
          </p:nvSpPr>
          <p:spPr>
            <a:xfrm>
              <a:off x="2401400" y="2555600"/>
              <a:ext cx="9325" cy="11475"/>
            </a:xfrm>
            <a:custGeom>
              <a:rect b="b" l="l" r="r" t="t"/>
              <a:pathLst>
                <a:path extrusionOk="0" h="459" w="373">
                  <a:moveTo>
                    <a:pt x="248" y="0"/>
                  </a:moveTo>
                  <a:cubicBezTo>
                    <a:pt x="236" y="0"/>
                    <a:pt x="225" y="3"/>
                    <a:pt x="215" y="8"/>
                  </a:cubicBezTo>
                  <a:cubicBezTo>
                    <a:pt x="114" y="46"/>
                    <a:pt x="1" y="165"/>
                    <a:pt x="13" y="291"/>
                  </a:cubicBezTo>
                  <a:cubicBezTo>
                    <a:pt x="13" y="348"/>
                    <a:pt x="39" y="399"/>
                    <a:pt x="76" y="437"/>
                  </a:cubicBezTo>
                  <a:cubicBezTo>
                    <a:pt x="97" y="451"/>
                    <a:pt x="121" y="459"/>
                    <a:pt x="145" y="459"/>
                  </a:cubicBezTo>
                  <a:cubicBezTo>
                    <a:pt x="173" y="459"/>
                    <a:pt x="201" y="448"/>
                    <a:pt x="221" y="424"/>
                  </a:cubicBezTo>
                  <a:cubicBezTo>
                    <a:pt x="329" y="329"/>
                    <a:pt x="373" y="184"/>
                    <a:pt x="329" y="52"/>
                  </a:cubicBezTo>
                  <a:cubicBezTo>
                    <a:pt x="315" y="19"/>
                    <a:pt x="280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6"/>
            <p:cNvSpPr/>
            <p:nvPr/>
          </p:nvSpPr>
          <p:spPr>
            <a:xfrm>
              <a:off x="2404850" y="2543225"/>
              <a:ext cx="7350" cy="8825"/>
            </a:xfrm>
            <a:custGeom>
              <a:rect b="b" l="l" r="r" t="t"/>
              <a:pathLst>
                <a:path extrusionOk="0" h="353" w="294">
                  <a:moveTo>
                    <a:pt x="195" y="0"/>
                  </a:moveTo>
                  <a:cubicBezTo>
                    <a:pt x="112" y="0"/>
                    <a:pt x="1" y="185"/>
                    <a:pt x="77" y="295"/>
                  </a:cubicBezTo>
                  <a:lnTo>
                    <a:pt x="102" y="326"/>
                  </a:lnTo>
                  <a:cubicBezTo>
                    <a:pt x="116" y="344"/>
                    <a:pt x="131" y="352"/>
                    <a:pt x="146" y="352"/>
                  </a:cubicBezTo>
                  <a:cubicBezTo>
                    <a:pt x="219" y="352"/>
                    <a:pt x="294" y="169"/>
                    <a:pt x="273" y="112"/>
                  </a:cubicBezTo>
                  <a:lnTo>
                    <a:pt x="260" y="68"/>
                  </a:lnTo>
                  <a:cubicBezTo>
                    <a:pt x="246" y="20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6"/>
            <p:cNvSpPr/>
            <p:nvPr/>
          </p:nvSpPr>
          <p:spPr>
            <a:xfrm>
              <a:off x="2320700" y="2580575"/>
              <a:ext cx="6325" cy="6925"/>
            </a:xfrm>
            <a:custGeom>
              <a:rect b="b" l="l" r="r" t="t"/>
              <a:pathLst>
                <a:path extrusionOk="0" h="277" w="253">
                  <a:moveTo>
                    <a:pt x="78" y="1"/>
                  </a:moveTo>
                  <a:cubicBezTo>
                    <a:pt x="27" y="1"/>
                    <a:pt x="0" y="107"/>
                    <a:pt x="6" y="150"/>
                  </a:cubicBezTo>
                  <a:cubicBezTo>
                    <a:pt x="12" y="216"/>
                    <a:pt x="29" y="277"/>
                    <a:pt x="102" y="277"/>
                  </a:cubicBezTo>
                  <a:cubicBezTo>
                    <a:pt x="106" y="277"/>
                    <a:pt x="109" y="277"/>
                    <a:pt x="113" y="276"/>
                  </a:cubicBezTo>
                  <a:cubicBezTo>
                    <a:pt x="247" y="265"/>
                    <a:pt x="253" y="11"/>
                    <a:pt x="164" y="11"/>
                  </a:cubicBezTo>
                  <a:cubicBezTo>
                    <a:pt x="153" y="11"/>
                    <a:pt x="140" y="15"/>
                    <a:pt x="126" y="24"/>
                  </a:cubicBezTo>
                  <a:lnTo>
                    <a:pt x="107" y="11"/>
                  </a:lnTo>
                  <a:cubicBezTo>
                    <a:pt x="96" y="4"/>
                    <a:pt x="8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6"/>
            <p:cNvSpPr/>
            <p:nvPr/>
          </p:nvSpPr>
          <p:spPr>
            <a:xfrm>
              <a:off x="2328925" y="2595700"/>
              <a:ext cx="5175" cy="6825"/>
            </a:xfrm>
            <a:custGeom>
              <a:rect b="b" l="l" r="r" t="t"/>
              <a:pathLst>
                <a:path extrusionOk="0" h="273" w="207">
                  <a:moveTo>
                    <a:pt x="141" y="1"/>
                  </a:moveTo>
                  <a:cubicBezTo>
                    <a:pt x="96" y="1"/>
                    <a:pt x="47" y="88"/>
                    <a:pt x="43" y="151"/>
                  </a:cubicBezTo>
                  <a:cubicBezTo>
                    <a:pt x="19" y="192"/>
                    <a:pt x="1" y="272"/>
                    <a:pt x="50" y="272"/>
                  </a:cubicBezTo>
                  <a:cubicBezTo>
                    <a:pt x="54" y="272"/>
                    <a:pt x="57" y="271"/>
                    <a:pt x="62" y="271"/>
                  </a:cubicBezTo>
                  <a:lnTo>
                    <a:pt x="87" y="271"/>
                  </a:lnTo>
                  <a:cubicBezTo>
                    <a:pt x="92" y="272"/>
                    <a:pt x="98" y="273"/>
                    <a:pt x="103" y="273"/>
                  </a:cubicBezTo>
                  <a:cubicBezTo>
                    <a:pt x="169" y="273"/>
                    <a:pt x="207" y="171"/>
                    <a:pt x="207" y="113"/>
                  </a:cubicBezTo>
                  <a:cubicBezTo>
                    <a:pt x="207" y="88"/>
                    <a:pt x="200" y="56"/>
                    <a:pt x="181" y="31"/>
                  </a:cubicBezTo>
                  <a:cubicBezTo>
                    <a:pt x="169" y="10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6"/>
            <p:cNvSpPr/>
            <p:nvPr/>
          </p:nvSpPr>
          <p:spPr>
            <a:xfrm>
              <a:off x="2340175" y="2567275"/>
              <a:ext cx="8650" cy="9975"/>
            </a:xfrm>
            <a:custGeom>
              <a:rect b="b" l="l" r="r" t="t"/>
              <a:pathLst>
                <a:path extrusionOk="0" h="399" w="346">
                  <a:moveTo>
                    <a:pt x="221" y="1"/>
                  </a:moveTo>
                  <a:cubicBezTo>
                    <a:pt x="207" y="1"/>
                    <a:pt x="191" y="5"/>
                    <a:pt x="173" y="14"/>
                  </a:cubicBezTo>
                  <a:cubicBezTo>
                    <a:pt x="54" y="71"/>
                    <a:pt x="1" y="399"/>
                    <a:pt x="125" y="399"/>
                  </a:cubicBezTo>
                  <a:cubicBezTo>
                    <a:pt x="139" y="399"/>
                    <a:pt x="155" y="395"/>
                    <a:pt x="173" y="386"/>
                  </a:cubicBezTo>
                  <a:cubicBezTo>
                    <a:pt x="298" y="323"/>
                    <a:pt x="3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6"/>
            <p:cNvSpPr/>
            <p:nvPr/>
          </p:nvSpPr>
          <p:spPr>
            <a:xfrm>
              <a:off x="2173875" y="2748100"/>
              <a:ext cx="15800" cy="18625"/>
            </a:xfrm>
            <a:custGeom>
              <a:rect b="b" l="l" r="r" t="t"/>
              <a:pathLst>
                <a:path extrusionOk="0" h="745" w="632">
                  <a:moveTo>
                    <a:pt x="380" y="1"/>
                  </a:moveTo>
                  <a:cubicBezTo>
                    <a:pt x="277" y="1"/>
                    <a:pt x="177" y="129"/>
                    <a:pt x="139" y="204"/>
                  </a:cubicBezTo>
                  <a:cubicBezTo>
                    <a:pt x="70" y="324"/>
                    <a:pt x="1" y="589"/>
                    <a:pt x="139" y="696"/>
                  </a:cubicBezTo>
                  <a:cubicBezTo>
                    <a:pt x="173" y="729"/>
                    <a:pt x="216" y="745"/>
                    <a:pt x="261" y="745"/>
                  </a:cubicBezTo>
                  <a:cubicBezTo>
                    <a:pt x="293" y="745"/>
                    <a:pt x="325" y="737"/>
                    <a:pt x="354" y="721"/>
                  </a:cubicBezTo>
                  <a:cubicBezTo>
                    <a:pt x="455" y="658"/>
                    <a:pt x="530" y="563"/>
                    <a:pt x="562" y="456"/>
                  </a:cubicBezTo>
                  <a:cubicBezTo>
                    <a:pt x="600" y="343"/>
                    <a:pt x="631" y="147"/>
                    <a:pt x="524" y="59"/>
                  </a:cubicBezTo>
                  <a:cubicBezTo>
                    <a:pt x="499" y="40"/>
                    <a:pt x="467" y="27"/>
                    <a:pt x="436" y="15"/>
                  </a:cubicBezTo>
                  <a:cubicBezTo>
                    <a:pt x="417" y="5"/>
                    <a:pt x="39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2208900" y="2743700"/>
              <a:ext cx="9625" cy="11325"/>
            </a:xfrm>
            <a:custGeom>
              <a:rect b="b" l="l" r="r" t="t"/>
              <a:pathLst>
                <a:path extrusionOk="0" h="453" w="385">
                  <a:moveTo>
                    <a:pt x="174" y="0"/>
                  </a:moveTo>
                  <a:cubicBezTo>
                    <a:pt x="76" y="0"/>
                    <a:pt x="1" y="169"/>
                    <a:pt x="6" y="254"/>
                  </a:cubicBezTo>
                  <a:lnTo>
                    <a:pt x="6" y="304"/>
                  </a:lnTo>
                  <a:cubicBezTo>
                    <a:pt x="11" y="382"/>
                    <a:pt x="48" y="453"/>
                    <a:pt x="112" y="453"/>
                  </a:cubicBezTo>
                  <a:cubicBezTo>
                    <a:pt x="136" y="453"/>
                    <a:pt x="164" y="442"/>
                    <a:pt x="195" y="418"/>
                  </a:cubicBezTo>
                  <a:cubicBezTo>
                    <a:pt x="271" y="355"/>
                    <a:pt x="385" y="115"/>
                    <a:pt x="265" y="39"/>
                  </a:cubicBezTo>
                  <a:lnTo>
                    <a:pt x="233" y="20"/>
                  </a:lnTo>
                  <a:cubicBezTo>
                    <a:pt x="213" y="6"/>
                    <a:pt x="193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6"/>
            <p:cNvSpPr/>
            <p:nvPr/>
          </p:nvSpPr>
          <p:spPr>
            <a:xfrm>
              <a:off x="2185550" y="2724000"/>
              <a:ext cx="14275" cy="19525"/>
            </a:xfrm>
            <a:custGeom>
              <a:rect b="b" l="l" r="r" t="t"/>
              <a:pathLst>
                <a:path extrusionOk="0" h="781" w="571">
                  <a:moveTo>
                    <a:pt x="374" y="1"/>
                  </a:moveTo>
                  <a:cubicBezTo>
                    <a:pt x="349" y="1"/>
                    <a:pt x="321" y="7"/>
                    <a:pt x="291" y="20"/>
                  </a:cubicBezTo>
                  <a:cubicBezTo>
                    <a:pt x="108" y="102"/>
                    <a:pt x="26" y="310"/>
                    <a:pt x="13" y="499"/>
                  </a:cubicBezTo>
                  <a:cubicBezTo>
                    <a:pt x="13" y="499"/>
                    <a:pt x="13" y="506"/>
                    <a:pt x="13" y="512"/>
                  </a:cubicBezTo>
                  <a:cubicBezTo>
                    <a:pt x="0" y="613"/>
                    <a:pt x="51" y="714"/>
                    <a:pt x="145" y="764"/>
                  </a:cubicBezTo>
                  <a:lnTo>
                    <a:pt x="158" y="771"/>
                  </a:lnTo>
                  <a:cubicBezTo>
                    <a:pt x="172" y="778"/>
                    <a:pt x="187" y="781"/>
                    <a:pt x="203" y="781"/>
                  </a:cubicBezTo>
                  <a:cubicBezTo>
                    <a:pt x="260" y="781"/>
                    <a:pt x="325" y="743"/>
                    <a:pt x="360" y="714"/>
                  </a:cubicBezTo>
                  <a:cubicBezTo>
                    <a:pt x="461" y="626"/>
                    <a:pt x="524" y="499"/>
                    <a:pt x="549" y="367"/>
                  </a:cubicBezTo>
                  <a:cubicBezTo>
                    <a:pt x="571" y="226"/>
                    <a:pt x="527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6"/>
            <p:cNvSpPr/>
            <p:nvPr/>
          </p:nvSpPr>
          <p:spPr>
            <a:xfrm>
              <a:off x="2246100" y="2722600"/>
              <a:ext cx="6800" cy="7550"/>
            </a:xfrm>
            <a:custGeom>
              <a:rect b="b" l="l" r="r" t="t"/>
              <a:pathLst>
                <a:path extrusionOk="0" h="302" w="272">
                  <a:moveTo>
                    <a:pt x="127" y="0"/>
                  </a:moveTo>
                  <a:cubicBezTo>
                    <a:pt x="43" y="0"/>
                    <a:pt x="0" y="141"/>
                    <a:pt x="0" y="202"/>
                  </a:cubicBezTo>
                  <a:cubicBezTo>
                    <a:pt x="0" y="270"/>
                    <a:pt x="32" y="302"/>
                    <a:pt x="72" y="302"/>
                  </a:cubicBezTo>
                  <a:cubicBezTo>
                    <a:pt x="99" y="302"/>
                    <a:pt x="130" y="287"/>
                    <a:pt x="158" y="259"/>
                  </a:cubicBezTo>
                  <a:cubicBezTo>
                    <a:pt x="164" y="246"/>
                    <a:pt x="177" y="234"/>
                    <a:pt x="190" y="221"/>
                  </a:cubicBezTo>
                  <a:cubicBezTo>
                    <a:pt x="240" y="171"/>
                    <a:pt x="271" y="7"/>
                    <a:pt x="171" y="0"/>
                  </a:cubicBezTo>
                  <a:lnTo>
                    <a:pt x="133" y="0"/>
                  </a:lnTo>
                  <a:cubicBezTo>
                    <a:pt x="131" y="0"/>
                    <a:pt x="12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2371750" y="2645150"/>
              <a:ext cx="9350" cy="12325"/>
            </a:xfrm>
            <a:custGeom>
              <a:rect b="b" l="l" r="r" t="t"/>
              <a:pathLst>
                <a:path extrusionOk="0" h="493" w="374">
                  <a:moveTo>
                    <a:pt x="287" y="1"/>
                  </a:moveTo>
                  <a:cubicBezTo>
                    <a:pt x="282" y="1"/>
                    <a:pt x="277" y="1"/>
                    <a:pt x="272" y="2"/>
                  </a:cubicBezTo>
                  <a:cubicBezTo>
                    <a:pt x="70" y="33"/>
                    <a:pt x="1" y="323"/>
                    <a:pt x="127" y="468"/>
                  </a:cubicBezTo>
                  <a:cubicBezTo>
                    <a:pt x="142" y="485"/>
                    <a:pt x="160" y="492"/>
                    <a:pt x="179" y="492"/>
                  </a:cubicBezTo>
                  <a:cubicBezTo>
                    <a:pt x="223" y="492"/>
                    <a:pt x="271" y="455"/>
                    <a:pt x="297" y="424"/>
                  </a:cubicBezTo>
                  <a:cubicBezTo>
                    <a:pt x="342" y="368"/>
                    <a:pt x="360" y="292"/>
                    <a:pt x="360" y="222"/>
                  </a:cubicBezTo>
                  <a:cubicBezTo>
                    <a:pt x="373" y="197"/>
                    <a:pt x="373" y="166"/>
                    <a:pt x="373" y="140"/>
                  </a:cubicBezTo>
                  <a:cubicBezTo>
                    <a:pt x="373" y="87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6"/>
            <p:cNvSpPr/>
            <p:nvPr/>
          </p:nvSpPr>
          <p:spPr>
            <a:xfrm>
              <a:off x="2391950" y="2647825"/>
              <a:ext cx="10100" cy="9100"/>
            </a:xfrm>
            <a:custGeom>
              <a:rect b="b" l="l" r="r" t="t"/>
              <a:pathLst>
                <a:path extrusionOk="0" h="364" w="404">
                  <a:moveTo>
                    <a:pt x="271" y="1"/>
                  </a:moveTo>
                  <a:cubicBezTo>
                    <a:pt x="261" y="1"/>
                    <a:pt x="250" y="3"/>
                    <a:pt x="240" y="8"/>
                  </a:cubicBezTo>
                  <a:cubicBezTo>
                    <a:pt x="196" y="40"/>
                    <a:pt x="152" y="71"/>
                    <a:pt x="120" y="115"/>
                  </a:cubicBezTo>
                  <a:cubicBezTo>
                    <a:pt x="76" y="160"/>
                    <a:pt x="0" y="343"/>
                    <a:pt x="120" y="349"/>
                  </a:cubicBezTo>
                  <a:cubicBezTo>
                    <a:pt x="134" y="359"/>
                    <a:pt x="150" y="364"/>
                    <a:pt x="166" y="364"/>
                  </a:cubicBezTo>
                  <a:cubicBezTo>
                    <a:pt x="180" y="364"/>
                    <a:pt x="194" y="361"/>
                    <a:pt x="208" y="355"/>
                  </a:cubicBezTo>
                  <a:cubicBezTo>
                    <a:pt x="240" y="343"/>
                    <a:pt x="271" y="324"/>
                    <a:pt x="297" y="292"/>
                  </a:cubicBezTo>
                  <a:cubicBezTo>
                    <a:pt x="322" y="261"/>
                    <a:pt x="328" y="216"/>
                    <a:pt x="353" y="179"/>
                  </a:cubicBezTo>
                  <a:cubicBezTo>
                    <a:pt x="379" y="141"/>
                    <a:pt x="404" y="78"/>
                    <a:pt x="360" y="59"/>
                  </a:cubicBezTo>
                  <a:cubicBezTo>
                    <a:pt x="347" y="59"/>
                    <a:pt x="341" y="59"/>
                    <a:pt x="341" y="46"/>
                  </a:cubicBezTo>
                  <a:cubicBezTo>
                    <a:pt x="327" y="18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6"/>
            <p:cNvSpPr/>
            <p:nvPr/>
          </p:nvSpPr>
          <p:spPr>
            <a:xfrm>
              <a:off x="2410400" y="2614275"/>
              <a:ext cx="14525" cy="16900"/>
            </a:xfrm>
            <a:custGeom>
              <a:rect b="b" l="l" r="r" t="t"/>
              <a:pathLst>
                <a:path extrusionOk="0" h="676" w="581">
                  <a:moveTo>
                    <a:pt x="423" y="1"/>
                  </a:moveTo>
                  <a:cubicBezTo>
                    <a:pt x="334" y="7"/>
                    <a:pt x="252" y="51"/>
                    <a:pt x="202" y="120"/>
                  </a:cubicBezTo>
                  <a:cubicBezTo>
                    <a:pt x="76" y="253"/>
                    <a:pt x="0" y="650"/>
                    <a:pt x="252" y="675"/>
                  </a:cubicBezTo>
                  <a:cubicBezTo>
                    <a:pt x="256" y="676"/>
                    <a:pt x="260" y="676"/>
                    <a:pt x="263" y="676"/>
                  </a:cubicBezTo>
                  <a:cubicBezTo>
                    <a:pt x="328" y="676"/>
                    <a:pt x="381" y="623"/>
                    <a:pt x="423" y="581"/>
                  </a:cubicBezTo>
                  <a:cubicBezTo>
                    <a:pt x="524" y="486"/>
                    <a:pt x="580" y="354"/>
                    <a:pt x="580" y="215"/>
                  </a:cubicBezTo>
                  <a:cubicBezTo>
                    <a:pt x="580" y="114"/>
                    <a:pt x="543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6"/>
            <p:cNvSpPr/>
            <p:nvPr/>
          </p:nvSpPr>
          <p:spPr>
            <a:xfrm>
              <a:off x="2389300" y="2623325"/>
              <a:ext cx="6875" cy="7950"/>
            </a:xfrm>
            <a:custGeom>
              <a:rect b="b" l="l" r="r" t="t"/>
              <a:pathLst>
                <a:path extrusionOk="0" h="318" w="275">
                  <a:moveTo>
                    <a:pt x="175" y="1"/>
                  </a:moveTo>
                  <a:cubicBezTo>
                    <a:pt x="165" y="1"/>
                    <a:pt x="152" y="4"/>
                    <a:pt x="138" y="11"/>
                  </a:cubicBezTo>
                  <a:cubicBezTo>
                    <a:pt x="41" y="56"/>
                    <a:pt x="1" y="317"/>
                    <a:pt x="100" y="317"/>
                  </a:cubicBezTo>
                  <a:cubicBezTo>
                    <a:pt x="111" y="317"/>
                    <a:pt x="124" y="314"/>
                    <a:pt x="138" y="307"/>
                  </a:cubicBezTo>
                  <a:cubicBezTo>
                    <a:pt x="234" y="262"/>
                    <a:pt x="275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2372900" y="2632800"/>
              <a:ext cx="5350" cy="7275"/>
            </a:xfrm>
            <a:custGeom>
              <a:rect b="b" l="l" r="r" t="t"/>
              <a:pathLst>
                <a:path extrusionOk="0" h="291" w="214">
                  <a:moveTo>
                    <a:pt x="113" y="1"/>
                  </a:moveTo>
                  <a:cubicBezTo>
                    <a:pt x="48" y="1"/>
                    <a:pt x="6" y="117"/>
                    <a:pt x="18" y="180"/>
                  </a:cubicBezTo>
                  <a:cubicBezTo>
                    <a:pt x="18" y="193"/>
                    <a:pt x="18" y="206"/>
                    <a:pt x="12" y="218"/>
                  </a:cubicBezTo>
                  <a:cubicBezTo>
                    <a:pt x="0" y="263"/>
                    <a:pt x="23" y="290"/>
                    <a:pt x="49" y="290"/>
                  </a:cubicBezTo>
                  <a:cubicBezTo>
                    <a:pt x="67" y="290"/>
                    <a:pt x="87" y="278"/>
                    <a:pt x="100" y="250"/>
                  </a:cubicBezTo>
                  <a:cubicBezTo>
                    <a:pt x="106" y="237"/>
                    <a:pt x="113" y="231"/>
                    <a:pt x="119" y="218"/>
                  </a:cubicBezTo>
                  <a:cubicBezTo>
                    <a:pt x="169" y="168"/>
                    <a:pt x="214" y="35"/>
                    <a:pt x="132" y="4"/>
                  </a:cubicBezTo>
                  <a:cubicBezTo>
                    <a:pt x="125" y="2"/>
                    <a:pt x="11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2348075" y="2686650"/>
              <a:ext cx="4175" cy="4750"/>
            </a:xfrm>
            <a:custGeom>
              <a:rect b="b" l="l" r="r" t="t"/>
              <a:pathLst>
                <a:path extrusionOk="0" h="190" w="167">
                  <a:moveTo>
                    <a:pt x="108" y="0"/>
                  </a:moveTo>
                  <a:cubicBezTo>
                    <a:pt x="101" y="0"/>
                    <a:pt x="93" y="2"/>
                    <a:pt x="84" y="7"/>
                  </a:cubicBezTo>
                  <a:cubicBezTo>
                    <a:pt x="22" y="35"/>
                    <a:pt x="0" y="190"/>
                    <a:pt x="60" y="190"/>
                  </a:cubicBezTo>
                  <a:cubicBezTo>
                    <a:pt x="67" y="190"/>
                    <a:pt x="75" y="188"/>
                    <a:pt x="84" y="183"/>
                  </a:cubicBezTo>
                  <a:cubicBezTo>
                    <a:pt x="140" y="155"/>
                    <a:pt x="16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2256175" y="2662200"/>
              <a:ext cx="6975" cy="9850"/>
            </a:xfrm>
            <a:custGeom>
              <a:rect b="b" l="l" r="r" t="t"/>
              <a:pathLst>
                <a:path extrusionOk="0" h="394" w="279">
                  <a:moveTo>
                    <a:pt x="196" y="1"/>
                  </a:moveTo>
                  <a:cubicBezTo>
                    <a:pt x="58" y="1"/>
                    <a:pt x="1" y="203"/>
                    <a:pt x="26" y="310"/>
                  </a:cubicBezTo>
                  <a:cubicBezTo>
                    <a:pt x="42" y="369"/>
                    <a:pt x="76" y="394"/>
                    <a:pt x="112" y="394"/>
                  </a:cubicBezTo>
                  <a:cubicBezTo>
                    <a:pt x="145" y="394"/>
                    <a:pt x="182" y="372"/>
                    <a:pt x="209" y="335"/>
                  </a:cubicBezTo>
                  <a:cubicBezTo>
                    <a:pt x="253" y="278"/>
                    <a:pt x="278" y="215"/>
                    <a:pt x="278" y="152"/>
                  </a:cubicBezTo>
                  <a:cubicBezTo>
                    <a:pt x="278" y="127"/>
                    <a:pt x="272" y="108"/>
                    <a:pt x="266" y="89"/>
                  </a:cubicBezTo>
                  <a:cubicBezTo>
                    <a:pt x="266" y="45"/>
                    <a:pt x="253" y="7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2272875" y="2630400"/>
              <a:ext cx="13900" cy="14125"/>
            </a:xfrm>
            <a:custGeom>
              <a:rect b="b" l="l" r="r" t="t"/>
              <a:pathLst>
                <a:path extrusionOk="0" h="565" w="556">
                  <a:moveTo>
                    <a:pt x="348" y="1"/>
                  </a:moveTo>
                  <a:cubicBezTo>
                    <a:pt x="197" y="1"/>
                    <a:pt x="0" y="351"/>
                    <a:pt x="153" y="503"/>
                  </a:cubicBezTo>
                  <a:cubicBezTo>
                    <a:pt x="165" y="516"/>
                    <a:pt x="178" y="529"/>
                    <a:pt x="197" y="535"/>
                  </a:cubicBezTo>
                  <a:cubicBezTo>
                    <a:pt x="223" y="556"/>
                    <a:pt x="249" y="565"/>
                    <a:pt x="275" y="565"/>
                  </a:cubicBezTo>
                  <a:cubicBezTo>
                    <a:pt x="428" y="565"/>
                    <a:pt x="556" y="237"/>
                    <a:pt x="475" y="112"/>
                  </a:cubicBezTo>
                  <a:lnTo>
                    <a:pt x="475" y="112"/>
                  </a:lnTo>
                  <a:lnTo>
                    <a:pt x="475" y="125"/>
                  </a:lnTo>
                  <a:cubicBezTo>
                    <a:pt x="462" y="106"/>
                    <a:pt x="456" y="87"/>
                    <a:pt x="443" y="68"/>
                  </a:cubicBezTo>
                  <a:cubicBezTo>
                    <a:pt x="417" y="21"/>
                    <a:pt x="38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2287875" y="2650600"/>
              <a:ext cx="11850" cy="15200"/>
            </a:xfrm>
            <a:custGeom>
              <a:rect b="b" l="l" r="r" t="t"/>
              <a:pathLst>
                <a:path extrusionOk="0" h="608" w="474">
                  <a:moveTo>
                    <a:pt x="323" y="1"/>
                  </a:moveTo>
                  <a:cubicBezTo>
                    <a:pt x="258" y="1"/>
                    <a:pt x="181" y="50"/>
                    <a:pt x="146" y="93"/>
                  </a:cubicBezTo>
                  <a:cubicBezTo>
                    <a:pt x="64" y="200"/>
                    <a:pt x="1" y="389"/>
                    <a:pt x="64" y="515"/>
                  </a:cubicBezTo>
                  <a:lnTo>
                    <a:pt x="76" y="534"/>
                  </a:lnTo>
                  <a:cubicBezTo>
                    <a:pt x="105" y="587"/>
                    <a:pt x="145" y="608"/>
                    <a:pt x="187" y="608"/>
                  </a:cubicBezTo>
                  <a:cubicBezTo>
                    <a:pt x="245" y="608"/>
                    <a:pt x="307" y="567"/>
                    <a:pt x="348" y="515"/>
                  </a:cubicBezTo>
                  <a:cubicBezTo>
                    <a:pt x="448" y="402"/>
                    <a:pt x="474" y="244"/>
                    <a:pt x="430" y="99"/>
                  </a:cubicBezTo>
                  <a:cubicBezTo>
                    <a:pt x="430" y="93"/>
                    <a:pt x="423" y="80"/>
                    <a:pt x="417" y="74"/>
                  </a:cubicBezTo>
                  <a:cubicBezTo>
                    <a:pt x="400" y="20"/>
                    <a:pt x="3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2310900" y="2638700"/>
              <a:ext cx="11050" cy="10925"/>
            </a:xfrm>
            <a:custGeom>
              <a:rect b="b" l="l" r="r" t="t"/>
              <a:pathLst>
                <a:path extrusionOk="0" h="437" w="442">
                  <a:moveTo>
                    <a:pt x="298" y="1"/>
                  </a:moveTo>
                  <a:cubicBezTo>
                    <a:pt x="265" y="1"/>
                    <a:pt x="229" y="20"/>
                    <a:pt x="215" y="39"/>
                  </a:cubicBezTo>
                  <a:lnTo>
                    <a:pt x="202" y="52"/>
                  </a:lnTo>
                  <a:cubicBezTo>
                    <a:pt x="127" y="121"/>
                    <a:pt x="0" y="436"/>
                    <a:pt x="202" y="436"/>
                  </a:cubicBezTo>
                  <a:cubicBezTo>
                    <a:pt x="291" y="436"/>
                    <a:pt x="341" y="342"/>
                    <a:pt x="385" y="279"/>
                  </a:cubicBezTo>
                  <a:cubicBezTo>
                    <a:pt x="423" y="216"/>
                    <a:pt x="442" y="77"/>
                    <a:pt x="360" y="26"/>
                  </a:cubicBezTo>
                  <a:lnTo>
                    <a:pt x="328" y="7"/>
                  </a:lnTo>
                  <a:cubicBezTo>
                    <a:pt x="319" y="3"/>
                    <a:pt x="309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" name="Google Shape;794;p6"/>
          <p:cNvSpPr/>
          <p:nvPr/>
        </p:nvSpPr>
        <p:spPr>
          <a:xfrm>
            <a:off x="8690044" y="4415519"/>
            <a:ext cx="398403" cy="344856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ne column text">
  <p:cSld name="ONE_COLUMN_TEXT">
    <p:spTree>
      <p:nvGrpSpPr>
        <p:cNvPr id="795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7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97" name="Google Shape;797;p7"/>
          <p:cNvSpPr txBox="1"/>
          <p:nvPr>
            <p:ph idx="1" type="body"/>
          </p:nvPr>
        </p:nvSpPr>
        <p:spPr>
          <a:xfrm>
            <a:off x="720000" y="1141950"/>
            <a:ext cx="7650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Lato"/>
              <a:buAutoNum type="arabicPeriod"/>
              <a:defRPr sz="1300"/>
            </a:lvl1pPr>
            <a:lvl2pPr indent="-298450" lvl="1" marL="9144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alphaLcPeriod"/>
              <a:defRPr sz="1200"/>
            </a:lvl2pPr>
            <a:lvl3pPr indent="-298450" lvl="2" marL="13716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romanLcPeriod"/>
              <a:defRPr sz="1200"/>
            </a:lvl3pPr>
            <a:lvl4pPr indent="-298450" lvl="3" marL="18288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arabicPeriod"/>
              <a:defRPr sz="1200"/>
            </a:lvl4pPr>
            <a:lvl5pPr indent="-298450" lvl="4" marL="22860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alphaLcPeriod"/>
              <a:defRPr sz="1200"/>
            </a:lvl5pPr>
            <a:lvl6pPr indent="-298450" lvl="5" marL="27432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romanLcPeriod"/>
              <a:defRPr sz="1200"/>
            </a:lvl6pPr>
            <a:lvl7pPr indent="-298450" lvl="6" marL="32004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arabicPeriod"/>
              <a:defRPr sz="1200"/>
            </a:lvl7pPr>
            <a:lvl8pPr indent="-298450" lvl="7" marL="3657600">
              <a:spcBef>
                <a:spcPts val="1600"/>
              </a:spcBef>
              <a:spcAft>
                <a:spcPts val="0"/>
              </a:spcAft>
              <a:buClr>
                <a:srgbClr val="1D2542"/>
              </a:buClr>
              <a:buSzPts val="1100"/>
              <a:buFont typeface="Muli Regular"/>
              <a:buAutoNum type="alphaLcPeriod"/>
              <a:defRPr sz="1200"/>
            </a:lvl8pPr>
            <a:lvl9pPr indent="-298450" lvl="8" marL="4114800">
              <a:spcBef>
                <a:spcPts val="1600"/>
              </a:spcBef>
              <a:spcAft>
                <a:spcPts val="1600"/>
              </a:spcAft>
              <a:buClr>
                <a:srgbClr val="1D2542"/>
              </a:buClr>
              <a:buSzPts val="1100"/>
              <a:buFont typeface="Muli Regular"/>
              <a:buAutoNum type="romanLcPeriod"/>
              <a:defRPr sz="1200"/>
            </a:lvl9pPr>
          </a:lstStyle>
          <a:p/>
        </p:txBody>
      </p:sp>
      <p:grpSp>
        <p:nvGrpSpPr>
          <p:cNvPr id="798" name="Google Shape;798;p7"/>
          <p:cNvGrpSpPr/>
          <p:nvPr/>
        </p:nvGrpSpPr>
        <p:grpSpPr>
          <a:xfrm>
            <a:off x="8511329" y="94466"/>
            <a:ext cx="976182" cy="756984"/>
            <a:chOff x="1982250" y="2295975"/>
            <a:chExt cx="334825" cy="259650"/>
          </a:xfrm>
        </p:grpSpPr>
        <p:sp>
          <p:nvSpPr>
            <p:cNvPr id="799" name="Google Shape;799;p7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" name="Google Shape;818;p7"/>
          <p:cNvGrpSpPr/>
          <p:nvPr/>
        </p:nvGrpSpPr>
        <p:grpSpPr>
          <a:xfrm>
            <a:off x="8511329" y="388995"/>
            <a:ext cx="484453" cy="1239321"/>
            <a:chOff x="2508475" y="2379100"/>
            <a:chExt cx="147125" cy="376350"/>
          </a:xfrm>
        </p:grpSpPr>
        <p:sp>
          <p:nvSpPr>
            <p:cNvPr id="819" name="Google Shape;819;p7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" name="Google Shape;845;p7"/>
          <p:cNvGrpSpPr/>
          <p:nvPr/>
        </p:nvGrpSpPr>
        <p:grpSpPr>
          <a:xfrm>
            <a:off x="-242341" y="3987910"/>
            <a:ext cx="858848" cy="666725"/>
            <a:chOff x="1145300" y="2753225"/>
            <a:chExt cx="173375" cy="134575"/>
          </a:xfrm>
        </p:grpSpPr>
        <p:sp>
          <p:nvSpPr>
            <p:cNvPr id="846" name="Google Shape;846;p7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" name="Google Shape;862;p7"/>
          <p:cNvSpPr/>
          <p:nvPr/>
        </p:nvSpPr>
        <p:spPr>
          <a:xfrm rot="5400000">
            <a:off x="-127235" y="4420469"/>
            <a:ext cx="484450" cy="419327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3" name="Google Shape;863;p7"/>
          <p:cNvGrpSpPr/>
          <p:nvPr/>
        </p:nvGrpSpPr>
        <p:grpSpPr>
          <a:xfrm>
            <a:off x="244604" y="4773224"/>
            <a:ext cx="280573" cy="265806"/>
            <a:chOff x="484075" y="3026900"/>
            <a:chExt cx="161975" cy="153450"/>
          </a:xfrm>
        </p:grpSpPr>
        <p:sp>
          <p:nvSpPr>
            <p:cNvPr id="864" name="Google Shape;864;p7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484075" y="3026900"/>
              <a:ext cx="161975" cy="153450"/>
            </a:xfrm>
            <a:custGeom>
              <a:rect b="b" l="l" r="r" t="t"/>
              <a:pathLst>
                <a:path extrusionOk="0" h="6138" w="6479">
                  <a:moveTo>
                    <a:pt x="2889" y="631"/>
                  </a:moveTo>
                  <a:cubicBezTo>
                    <a:pt x="3703" y="631"/>
                    <a:pt x="4529" y="1054"/>
                    <a:pt x="5059" y="1798"/>
                  </a:cubicBezTo>
                  <a:cubicBezTo>
                    <a:pt x="6478" y="3779"/>
                    <a:pt x="4832" y="5500"/>
                    <a:pt x="3148" y="5500"/>
                  </a:cubicBezTo>
                  <a:cubicBezTo>
                    <a:pt x="2410" y="5500"/>
                    <a:pt x="1666" y="5172"/>
                    <a:pt x="1168" y="4384"/>
                  </a:cubicBezTo>
                  <a:cubicBezTo>
                    <a:pt x="430" y="3205"/>
                    <a:pt x="714" y="1527"/>
                    <a:pt x="1817" y="909"/>
                  </a:cubicBezTo>
                  <a:cubicBezTo>
                    <a:pt x="2145" y="732"/>
                    <a:pt x="2517" y="638"/>
                    <a:pt x="2889" y="638"/>
                  </a:cubicBezTo>
                  <a:lnTo>
                    <a:pt x="2889" y="631"/>
                  </a:lnTo>
                  <a:close/>
                  <a:moveTo>
                    <a:pt x="2889" y="1"/>
                  </a:moveTo>
                  <a:lnTo>
                    <a:pt x="2889" y="7"/>
                  </a:lnTo>
                  <a:cubicBezTo>
                    <a:pt x="2410" y="7"/>
                    <a:pt x="1931" y="121"/>
                    <a:pt x="1508" y="354"/>
                  </a:cubicBezTo>
                  <a:cubicBezTo>
                    <a:pt x="884" y="701"/>
                    <a:pt x="423" y="1319"/>
                    <a:pt x="228" y="2088"/>
                  </a:cubicBezTo>
                  <a:cubicBezTo>
                    <a:pt x="1" y="2984"/>
                    <a:pt x="152" y="3930"/>
                    <a:pt x="632" y="4718"/>
                  </a:cubicBezTo>
                  <a:cubicBezTo>
                    <a:pt x="1199" y="5620"/>
                    <a:pt x="2114" y="6137"/>
                    <a:pt x="3148" y="6137"/>
                  </a:cubicBezTo>
                  <a:cubicBezTo>
                    <a:pt x="4315" y="6137"/>
                    <a:pt x="5437" y="5475"/>
                    <a:pt x="5942" y="4491"/>
                  </a:cubicBezTo>
                  <a:cubicBezTo>
                    <a:pt x="6428" y="3545"/>
                    <a:pt x="6295" y="2435"/>
                    <a:pt x="5576" y="1432"/>
                  </a:cubicBezTo>
                  <a:cubicBezTo>
                    <a:pt x="4939" y="537"/>
                    <a:pt x="3930" y="1"/>
                    <a:pt x="2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Main point">
  <p:cSld name="MAIN_POINT">
    <p:spTree>
      <p:nvGrpSpPr>
        <p:cNvPr id="87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8"/>
          <p:cNvGrpSpPr/>
          <p:nvPr/>
        </p:nvGrpSpPr>
        <p:grpSpPr>
          <a:xfrm>
            <a:off x="7840349" y="315267"/>
            <a:ext cx="802833" cy="612951"/>
            <a:chOff x="2833900" y="2095850"/>
            <a:chExt cx="368475" cy="281325"/>
          </a:xfrm>
        </p:grpSpPr>
        <p:sp>
          <p:nvSpPr>
            <p:cNvPr id="873" name="Google Shape;873;p8"/>
            <p:cNvSpPr/>
            <p:nvPr/>
          </p:nvSpPr>
          <p:spPr>
            <a:xfrm>
              <a:off x="2833900" y="2095850"/>
              <a:ext cx="368475" cy="281325"/>
            </a:xfrm>
            <a:custGeom>
              <a:rect b="b" l="l" r="r" t="t"/>
              <a:pathLst>
                <a:path extrusionOk="0" h="11253" w="14739">
                  <a:moveTo>
                    <a:pt x="6504" y="1"/>
                  </a:moveTo>
                  <a:cubicBezTo>
                    <a:pt x="3553" y="1"/>
                    <a:pt x="757" y="1874"/>
                    <a:pt x="373" y="5342"/>
                  </a:cubicBezTo>
                  <a:cubicBezTo>
                    <a:pt x="1" y="8685"/>
                    <a:pt x="4535" y="11201"/>
                    <a:pt x="7361" y="11252"/>
                  </a:cubicBezTo>
                  <a:cubicBezTo>
                    <a:pt x="7379" y="11252"/>
                    <a:pt x="7396" y="11252"/>
                    <a:pt x="7414" y="11252"/>
                  </a:cubicBezTo>
                  <a:cubicBezTo>
                    <a:pt x="10494" y="11252"/>
                    <a:pt x="14738" y="6357"/>
                    <a:pt x="12192" y="2895"/>
                  </a:cubicBezTo>
                  <a:cubicBezTo>
                    <a:pt x="10747" y="933"/>
                    <a:pt x="8587" y="1"/>
                    <a:pt x="6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8"/>
            <p:cNvSpPr/>
            <p:nvPr/>
          </p:nvSpPr>
          <p:spPr>
            <a:xfrm>
              <a:off x="3061575" y="2250725"/>
              <a:ext cx="15950" cy="9050"/>
            </a:xfrm>
            <a:custGeom>
              <a:rect b="b" l="l" r="r" t="t"/>
              <a:pathLst>
                <a:path extrusionOk="0" h="362" w="638">
                  <a:moveTo>
                    <a:pt x="348" y="1"/>
                  </a:moveTo>
                  <a:cubicBezTo>
                    <a:pt x="299" y="1"/>
                    <a:pt x="251" y="9"/>
                    <a:pt x="209" y="24"/>
                  </a:cubicBezTo>
                  <a:cubicBezTo>
                    <a:pt x="114" y="62"/>
                    <a:pt x="1" y="119"/>
                    <a:pt x="45" y="238"/>
                  </a:cubicBezTo>
                  <a:cubicBezTo>
                    <a:pt x="58" y="270"/>
                    <a:pt x="83" y="295"/>
                    <a:pt x="108" y="314"/>
                  </a:cubicBezTo>
                  <a:cubicBezTo>
                    <a:pt x="146" y="346"/>
                    <a:pt x="201" y="361"/>
                    <a:pt x="260" y="361"/>
                  </a:cubicBezTo>
                  <a:cubicBezTo>
                    <a:pt x="340" y="361"/>
                    <a:pt x="426" y="333"/>
                    <a:pt x="480" y="283"/>
                  </a:cubicBezTo>
                  <a:cubicBezTo>
                    <a:pt x="569" y="257"/>
                    <a:pt x="638" y="207"/>
                    <a:pt x="588" y="119"/>
                  </a:cubicBezTo>
                  <a:cubicBezTo>
                    <a:pt x="541" y="35"/>
                    <a:pt x="44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3074350" y="2263400"/>
              <a:ext cx="25575" cy="12125"/>
            </a:xfrm>
            <a:custGeom>
              <a:rect b="b" l="l" r="r" t="t"/>
              <a:pathLst>
                <a:path extrusionOk="0" h="485" w="1023">
                  <a:moveTo>
                    <a:pt x="370" y="0"/>
                  </a:moveTo>
                  <a:cubicBezTo>
                    <a:pt x="345" y="0"/>
                    <a:pt x="321" y="1"/>
                    <a:pt x="297" y="3"/>
                  </a:cubicBezTo>
                  <a:cubicBezTo>
                    <a:pt x="70" y="28"/>
                    <a:pt x="1" y="261"/>
                    <a:pt x="266" y="286"/>
                  </a:cubicBezTo>
                  <a:cubicBezTo>
                    <a:pt x="222" y="286"/>
                    <a:pt x="335" y="400"/>
                    <a:pt x="360" y="413"/>
                  </a:cubicBezTo>
                  <a:cubicBezTo>
                    <a:pt x="437" y="461"/>
                    <a:pt x="523" y="485"/>
                    <a:pt x="608" y="485"/>
                  </a:cubicBezTo>
                  <a:cubicBezTo>
                    <a:pt x="679" y="485"/>
                    <a:pt x="749" y="469"/>
                    <a:pt x="814" y="438"/>
                  </a:cubicBezTo>
                  <a:cubicBezTo>
                    <a:pt x="928" y="381"/>
                    <a:pt x="1023" y="255"/>
                    <a:pt x="903" y="154"/>
                  </a:cubicBezTo>
                  <a:cubicBezTo>
                    <a:pt x="775" y="43"/>
                    <a:pt x="554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3069150" y="2286525"/>
              <a:ext cx="16575" cy="8700"/>
            </a:xfrm>
            <a:custGeom>
              <a:rect b="b" l="l" r="r" t="t"/>
              <a:pathLst>
                <a:path extrusionOk="0" h="348" w="663">
                  <a:moveTo>
                    <a:pt x="433" y="0"/>
                  </a:moveTo>
                  <a:cubicBezTo>
                    <a:pt x="327" y="0"/>
                    <a:pt x="209" y="49"/>
                    <a:pt x="133" y="99"/>
                  </a:cubicBezTo>
                  <a:cubicBezTo>
                    <a:pt x="1" y="181"/>
                    <a:pt x="102" y="314"/>
                    <a:pt x="215" y="339"/>
                  </a:cubicBezTo>
                  <a:cubicBezTo>
                    <a:pt x="240" y="345"/>
                    <a:pt x="270" y="348"/>
                    <a:pt x="302" y="348"/>
                  </a:cubicBezTo>
                  <a:cubicBezTo>
                    <a:pt x="413" y="348"/>
                    <a:pt x="548" y="310"/>
                    <a:pt x="587" y="207"/>
                  </a:cubicBezTo>
                  <a:cubicBezTo>
                    <a:pt x="594" y="200"/>
                    <a:pt x="587" y="200"/>
                    <a:pt x="594" y="194"/>
                  </a:cubicBezTo>
                  <a:cubicBezTo>
                    <a:pt x="631" y="175"/>
                    <a:pt x="663" y="144"/>
                    <a:pt x="631" y="99"/>
                  </a:cubicBezTo>
                  <a:cubicBezTo>
                    <a:pt x="586" y="27"/>
                    <a:pt x="513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053675" y="2274950"/>
              <a:ext cx="11600" cy="6425"/>
            </a:xfrm>
            <a:custGeom>
              <a:rect b="b" l="l" r="r" t="t"/>
              <a:pathLst>
                <a:path extrusionOk="0" h="257" w="464">
                  <a:moveTo>
                    <a:pt x="264" y="1"/>
                  </a:moveTo>
                  <a:cubicBezTo>
                    <a:pt x="158" y="1"/>
                    <a:pt x="0" y="51"/>
                    <a:pt x="52" y="165"/>
                  </a:cubicBezTo>
                  <a:cubicBezTo>
                    <a:pt x="84" y="222"/>
                    <a:pt x="159" y="234"/>
                    <a:pt x="210" y="253"/>
                  </a:cubicBezTo>
                  <a:cubicBezTo>
                    <a:pt x="220" y="256"/>
                    <a:pt x="234" y="257"/>
                    <a:pt x="251" y="257"/>
                  </a:cubicBezTo>
                  <a:cubicBezTo>
                    <a:pt x="327" y="257"/>
                    <a:pt x="451" y="230"/>
                    <a:pt x="430" y="152"/>
                  </a:cubicBezTo>
                  <a:cubicBezTo>
                    <a:pt x="430" y="141"/>
                    <a:pt x="430" y="132"/>
                    <a:pt x="428" y="127"/>
                  </a:cubicBezTo>
                  <a:lnTo>
                    <a:pt x="428" y="127"/>
                  </a:lnTo>
                  <a:cubicBezTo>
                    <a:pt x="464" y="73"/>
                    <a:pt x="403" y="26"/>
                    <a:pt x="355" y="14"/>
                  </a:cubicBezTo>
                  <a:lnTo>
                    <a:pt x="323" y="7"/>
                  </a:lnTo>
                  <a:cubicBezTo>
                    <a:pt x="308" y="3"/>
                    <a:pt x="287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117875" y="2218525"/>
              <a:ext cx="14600" cy="8125"/>
            </a:xfrm>
            <a:custGeom>
              <a:rect b="b" l="l" r="r" t="t"/>
              <a:pathLst>
                <a:path extrusionOk="0" h="325" w="584">
                  <a:moveTo>
                    <a:pt x="255" y="0"/>
                  </a:moveTo>
                  <a:cubicBezTo>
                    <a:pt x="163" y="0"/>
                    <a:pt x="71" y="36"/>
                    <a:pt x="32" y="126"/>
                  </a:cubicBezTo>
                  <a:cubicBezTo>
                    <a:pt x="19" y="145"/>
                    <a:pt x="19" y="170"/>
                    <a:pt x="13" y="189"/>
                  </a:cubicBezTo>
                  <a:cubicBezTo>
                    <a:pt x="1" y="288"/>
                    <a:pt x="98" y="325"/>
                    <a:pt x="193" y="325"/>
                  </a:cubicBezTo>
                  <a:cubicBezTo>
                    <a:pt x="245" y="325"/>
                    <a:pt x="295" y="314"/>
                    <a:pt x="329" y="297"/>
                  </a:cubicBezTo>
                  <a:cubicBezTo>
                    <a:pt x="366" y="271"/>
                    <a:pt x="404" y="252"/>
                    <a:pt x="442" y="221"/>
                  </a:cubicBezTo>
                  <a:cubicBezTo>
                    <a:pt x="583" y="112"/>
                    <a:pt x="420" y="0"/>
                    <a:pt x="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2980525" y="2324225"/>
              <a:ext cx="14225" cy="6675"/>
            </a:xfrm>
            <a:custGeom>
              <a:rect b="b" l="l" r="r" t="t"/>
              <a:pathLst>
                <a:path extrusionOk="0" h="267" w="569">
                  <a:moveTo>
                    <a:pt x="411" y="0"/>
                  </a:moveTo>
                  <a:cubicBezTo>
                    <a:pt x="283" y="0"/>
                    <a:pt x="1" y="94"/>
                    <a:pt x="159" y="219"/>
                  </a:cubicBezTo>
                  <a:cubicBezTo>
                    <a:pt x="216" y="250"/>
                    <a:pt x="276" y="266"/>
                    <a:pt x="337" y="266"/>
                  </a:cubicBezTo>
                  <a:cubicBezTo>
                    <a:pt x="383" y="266"/>
                    <a:pt x="430" y="257"/>
                    <a:pt x="474" y="237"/>
                  </a:cubicBezTo>
                  <a:cubicBezTo>
                    <a:pt x="569" y="181"/>
                    <a:pt x="556" y="36"/>
                    <a:pt x="449" y="4"/>
                  </a:cubicBezTo>
                  <a:cubicBezTo>
                    <a:pt x="439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3037450" y="2327200"/>
              <a:ext cx="18800" cy="10700"/>
            </a:xfrm>
            <a:custGeom>
              <a:rect b="b" l="l" r="r" t="t"/>
              <a:pathLst>
                <a:path extrusionOk="0" h="428" w="752">
                  <a:moveTo>
                    <a:pt x="496" y="1"/>
                  </a:moveTo>
                  <a:cubicBezTo>
                    <a:pt x="362" y="1"/>
                    <a:pt x="212" y="61"/>
                    <a:pt x="127" y="112"/>
                  </a:cubicBezTo>
                  <a:cubicBezTo>
                    <a:pt x="1" y="188"/>
                    <a:pt x="39" y="339"/>
                    <a:pt x="159" y="390"/>
                  </a:cubicBezTo>
                  <a:cubicBezTo>
                    <a:pt x="209" y="415"/>
                    <a:pt x="260" y="428"/>
                    <a:pt x="316" y="428"/>
                  </a:cubicBezTo>
                  <a:lnTo>
                    <a:pt x="398" y="428"/>
                  </a:lnTo>
                  <a:cubicBezTo>
                    <a:pt x="449" y="421"/>
                    <a:pt x="506" y="409"/>
                    <a:pt x="550" y="383"/>
                  </a:cubicBezTo>
                  <a:lnTo>
                    <a:pt x="556" y="383"/>
                  </a:lnTo>
                  <a:cubicBezTo>
                    <a:pt x="569" y="383"/>
                    <a:pt x="575" y="371"/>
                    <a:pt x="581" y="371"/>
                  </a:cubicBezTo>
                  <a:cubicBezTo>
                    <a:pt x="613" y="352"/>
                    <a:pt x="638" y="327"/>
                    <a:pt x="663" y="301"/>
                  </a:cubicBezTo>
                  <a:cubicBezTo>
                    <a:pt x="663" y="301"/>
                    <a:pt x="670" y="301"/>
                    <a:pt x="676" y="295"/>
                  </a:cubicBezTo>
                  <a:lnTo>
                    <a:pt x="670" y="295"/>
                  </a:lnTo>
                  <a:cubicBezTo>
                    <a:pt x="676" y="289"/>
                    <a:pt x="682" y="276"/>
                    <a:pt x="688" y="264"/>
                  </a:cubicBezTo>
                  <a:cubicBezTo>
                    <a:pt x="739" y="232"/>
                    <a:pt x="752" y="169"/>
                    <a:pt x="726" y="118"/>
                  </a:cubicBezTo>
                  <a:cubicBezTo>
                    <a:pt x="679" y="32"/>
                    <a:pt x="592" y="1"/>
                    <a:pt x="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2902975" y="2163300"/>
              <a:ext cx="17675" cy="9125"/>
            </a:xfrm>
            <a:custGeom>
              <a:rect b="b" l="l" r="r" t="t"/>
              <a:pathLst>
                <a:path extrusionOk="0" h="365" w="707">
                  <a:moveTo>
                    <a:pt x="394" y="1"/>
                  </a:moveTo>
                  <a:cubicBezTo>
                    <a:pt x="322" y="1"/>
                    <a:pt x="248" y="18"/>
                    <a:pt x="189" y="46"/>
                  </a:cubicBezTo>
                  <a:cubicBezTo>
                    <a:pt x="95" y="90"/>
                    <a:pt x="0" y="210"/>
                    <a:pt x="114" y="298"/>
                  </a:cubicBezTo>
                  <a:cubicBezTo>
                    <a:pt x="170" y="344"/>
                    <a:pt x="246" y="364"/>
                    <a:pt x="323" y="364"/>
                  </a:cubicBezTo>
                  <a:cubicBezTo>
                    <a:pt x="394" y="364"/>
                    <a:pt x="466" y="347"/>
                    <a:pt x="524" y="317"/>
                  </a:cubicBezTo>
                  <a:cubicBezTo>
                    <a:pt x="618" y="273"/>
                    <a:pt x="707" y="153"/>
                    <a:pt x="599" y="65"/>
                  </a:cubicBezTo>
                  <a:cubicBezTo>
                    <a:pt x="545" y="20"/>
                    <a:pt x="47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2885700" y="2195625"/>
              <a:ext cx="13975" cy="7200"/>
            </a:xfrm>
            <a:custGeom>
              <a:rect b="b" l="l" r="r" t="t"/>
              <a:pathLst>
                <a:path extrusionOk="0" h="288" w="559">
                  <a:moveTo>
                    <a:pt x="348" y="0"/>
                  </a:moveTo>
                  <a:cubicBezTo>
                    <a:pt x="301" y="0"/>
                    <a:pt x="250" y="13"/>
                    <a:pt x="224" y="27"/>
                  </a:cubicBezTo>
                  <a:cubicBezTo>
                    <a:pt x="180" y="52"/>
                    <a:pt x="136" y="77"/>
                    <a:pt x="98" y="115"/>
                  </a:cubicBezTo>
                  <a:cubicBezTo>
                    <a:pt x="1" y="230"/>
                    <a:pt x="185" y="287"/>
                    <a:pt x="276" y="287"/>
                  </a:cubicBezTo>
                  <a:cubicBezTo>
                    <a:pt x="285" y="287"/>
                    <a:pt x="293" y="287"/>
                    <a:pt x="300" y="285"/>
                  </a:cubicBezTo>
                  <a:cubicBezTo>
                    <a:pt x="407" y="279"/>
                    <a:pt x="559" y="210"/>
                    <a:pt x="451" y="84"/>
                  </a:cubicBezTo>
                  <a:cubicBezTo>
                    <a:pt x="462" y="20"/>
                    <a:pt x="40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2937350" y="2202650"/>
              <a:ext cx="18150" cy="9500"/>
            </a:xfrm>
            <a:custGeom>
              <a:rect b="b" l="l" r="r" t="t"/>
              <a:pathLst>
                <a:path extrusionOk="0" h="380" w="726">
                  <a:moveTo>
                    <a:pt x="313" y="0"/>
                  </a:moveTo>
                  <a:cubicBezTo>
                    <a:pt x="200" y="0"/>
                    <a:pt x="87" y="37"/>
                    <a:pt x="32" y="124"/>
                  </a:cubicBezTo>
                  <a:cubicBezTo>
                    <a:pt x="6" y="150"/>
                    <a:pt x="0" y="194"/>
                    <a:pt x="19" y="232"/>
                  </a:cubicBezTo>
                  <a:cubicBezTo>
                    <a:pt x="51" y="276"/>
                    <a:pt x="101" y="307"/>
                    <a:pt x="158" y="320"/>
                  </a:cubicBezTo>
                  <a:lnTo>
                    <a:pt x="183" y="320"/>
                  </a:lnTo>
                  <a:cubicBezTo>
                    <a:pt x="183" y="320"/>
                    <a:pt x="183" y="320"/>
                    <a:pt x="183" y="326"/>
                  </a:cubicBezTo>
                  <a:cubicBezTo>
                    <a:pt x="210" y="366"/>
                    <a:pt x="256" y="380"/>
                    <a:pt x="304" y="380"/>
                  </a:cubicBezTo>
                  <a:cubicBezTo>
                    <a:pt x="347" y="380"/>
                    <a:pt x="390" y="369"/>
                    <a:pt x="423" y="358"/>
                  </a:cubicBezTo>
                  <a:cubicBezTo>
                    <a:pt x="536" y="314"/>
                    <a:pt x="725" y="187"/>
                    <a:pt x="555" y="68"/>
                  </a:cubicBezTo>
                  <a:cubicBezTo>
                    <a:pt x="496" y="25"/>
                    <a:pt x="404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2927175" y="2181875"/>
              <a:ext cx="15075" cy="8400"/>
            </a:xfrm>
            <a:custGeom>
              <a:rect b="b" l="l" r="r" t="t"/>
              <a:pathLst>
                <a:path extrusionOk="0" h="336" w="603">
                  <a:moveTo>
                    <a:pt x="294" y="1"/>
                  </a:moveTo>
                  <a:cubicBezTo>
                    <a:pt x="161" y="1"/>
                    <a:pt x="0" y="45"/>
                    <a:pt x="22" y="173"/>
                  </a:cubicBezTo>
                  <a:cubicBezTo>
                    <a:pt x="41" y="268"/>
                    <a:pt x="117" y="299"/>
                    <a:pt x="205" y="331"/>
                  </a:cubicBezTo>
                  <a:cubicBezTo>
                    <a:pt x="215" y="334"/>
                    <a:pt x="229" y="335"/>
                    <a:pt x="244" y="335"/>
                  </a:cubicBezTo>
                  <a:cubicBezTo>
                    <a:pt x="297" y="335"/>
                    <a:pt x="370" y="317"/>
                    <a:pt x="375" y="268"/>
                  </a:cubicBezTo>
                  <a:lnTo>
                    <a:pt x="375" y="268"/>
                  </a:lnTo>
                  <a:cubicBezTo>
                    <a:pt x="486" y="215"/>
                    <a:pt x="602" y="101"/>
                    <a:pt x="432" y="22"/>
                  </a:cubicBezTo>
                  <a:cubicBezTo>
                    <a:pt x="402" y="9"/>
                    <a:pt x="350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8"/>
            <p:cNvSpPr/>
            <p:nvPr/>
          </p:nvSpPr>
          <p:spPr>
            <a:xfrm>
              <a:off x="2953725" y="2158950"/>
              <a:ext cx="14375" cy="7775"/>
            </a:xfrm>
            <a:custGeom>
              <a:rect b="b" l="l" r="r" t="t"/>
              <a:pathLst>
                <a:path extrusionOk="0" h="311" w="575">
                  <a:moveTo>
                    <a:pt x="328" y="1"/>
                  </a:moveTo>
                  <a:cubicBezTo>
                    <a:pt x="260" y="1"/>
                    <a:pt x="192" y="16"/>
                    <a:pt x="133" y="50"/>
                  </a:cubicBezTo>
                  <a:cubicBezTo>
                    <a:pt x="64" y="75"/>
                    <a:pt x="1" y="144"/>
                    <a:pt x="39" y="214"/>
                  </a:cubicBezTo>
                  <a:cubicBezTo>
                    <a:pt x="51" y="232"/>
                    <a:pt x="58" y="245"/>
                    <a:pt x="64" y="258"/>
                  </a:cubicBezTo>
                  <a:cubicBezTo>
                    <a:pt x="88" y="298"/>
                    <a:pt x="136" y="310"/>
                    <a:pt x="180" y="310"/>
                  </a:cubicBezTo>
                  <a:cubicBezTo>
                    <a:pt x="205" y="310"/>
                    <a:pt x="229" y="306"/>
                    <a:pt x="247" y="302"/>
                  </a:cubicBezTo>
                  <a:cubicBezTo>
                    <a:pt x="329" y="289"/>
                    <a:pt x="405" y="251"/>
                    <a:pt x="468" y="188"/>
                  </a:cubicBezTo>
                  <a:cubicBezTo>
                    <a:pt x="531" y="144"/>
                    <a:pt x="575" y="69"/>
                    <a:pt x="474" y="24"/>
                  </a:cubicBezTo>
                  <a:cubicBezTo>
                    <a:pt x="427" y="9"/>
                    <a:pt x="37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8"/>
            <p:cNvSpPr/>
            <p:nvPr/>
          </p:nvSpPr>
          <p:spPr>
            <a:xfrm>
              <a:off x="3049700" y="2139450"/>
              <a:ext cx="14050" cy="8100"/>
            </a:xfrm>
            <a:custGeom>
              <a:rect b="b" l="l" r="r" t="t"/>
              <a:pathLst>
                <a:path extrusionOk="0" h="324" w="562">
                  <a:moveTo>
                    <a:pt x="258" y="0"/>
                  </a:moveTo>
                  <a:cubicBezTo>
                    <a:pt x="128" y="0"/>
                    <a:pt x="0" y="51"/>
                    <a:pt x="3" y="180"/>
                  </a:cubicBezTo>
                  <a:cubicBezTo>
                    <a:pt x="3" y="186"/>
                    <a:pt x="3" y="193"/>
                    <a:pt x="3" y="199"/>
                  </a:cubicBezTo>
                  <a:cubicBezTo>
                    <a:pt x="3" y="262"/>
                    <a:pt x="91" y="300"/>
                    <a:pt x="142" y="312"/>
                  </a:cubicBezTo>
                  <a:cubicBezTo>
                    <a:pt x="175" y="320"/>
                    <a:pt x="208" y="324"/>
                    <a:pt x="241" y="324"/>
                  </a:cubicBezTo>
                  <a:cubicBezTo>
                    <a:pt x="352" y="324"/>
                    <a:pt x="455" y="279"/>
                    <a:pt x="514" y="167"/>
                  </a:cubicBezTo>
                  <a:cubicBezTo>
                    <a:pt x="561" y="69"/>
                    <a:pt x="409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3018850" y="2188775"/>
              <a:ext cx="14550" cy="9275"/>
            </a:xfrm>
            <a:custGeom>
              <a:rect b="b" l="l" r="r" t="t"/>
              <a:pathLst>
                <a:path extrusionOk="0" h="371" w="582">
                  <a:moveTo>
                    <a:pt x="352" y="1"/>
                  </a:moveTo>
                  <a:cubicBezTo>
                    <a:pt x="195" y="1"/>
                    <a:pt x="6" y="62"/>
                    <a:pt x="1" y="244"/>
                  </a:cubicBezTo>
                  <a:cubicBezTo>
                    <a:pt x="1" y="330"/>
                    <a:pt x="96" y="371"/>
                    <a:pt x="202" y="371"/>
                  </a:cubicBezTo>
                  <a:cubicBezTo>
                    <a:pt x="343" y="371"/>
                    <a:pt x="503" y="298"/>
                    <a:pt x="474" y="168"/>
                  </a:cubicBezTo>
                  <a:cubicBezTo>
                    <a:pt x="581" y="105"/>
                    <a:pt x="524" y="17"/>
                    <a:pt x="417" y="4"/>
                  </a:cubicBezTo>
                  <a:cubicBezTo>
                    <a:pt x="396" y="2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3069325" y="2171150"/>
              <a:ext cx="13425" cy="7825"/>
            </a:xfrm>
            <a:custGeom>
              <a:rect b="b" l="l" r="r" t="t"/>
              <a:pathLst>
                <a:path extrusionOk="0" h="313" w="537">
                  <a:moveTo>
                    <a:pt x="285" y="1"/>
                  </a:moveTo>
                  <a:cubicBezTo>
                    <a:pt x="245" y="1"/>
                    <a:pt x="203" y="9"/>
                    <a:pt x="164" y="28"/>
                  </a:cubicBezTo>
                  <a:cubicBezTo>
                    <a:pt x="145" y="35"/>
                    <a:pt x="126" y="47"/>
                    <a:pt x="107" y="60"/>
                  </a:cubicBezTo>
                  <a:lnTo>
                    <a:pt x="95" y="72"/>
                  </a:lnTo>
                  <a:cubicBezTo>
                    <a:pt x="44" y="98"/>
                    <a:pt x="0" y="142"/>
                    <a:pt x="25" y="199"/>
                  </a:cubicBezTo>
                  <a:cubicBezTo>
                    <a:pt x="25" y="211"/>
                    <a:pt x="32" y="224"/>
                    <a:pt x="32" y="230"/>
                  </a:cubicBezTo>
                  <a:cubicBezTo>
                    <a:pt x="54" y="292"/>
                    <a:pt x="116" y="312"/>
                    <a:pt x="185" y="312"/>
                  </a:cubicBezTo>
                  <a:cubicBezTo>
                    <a:pt x="272" y="312"/>
                    <a:pt x="371" y="280"/>
                    <a:pt x="416" y="255"/>
                  </a:cubicBezTo>
                  <a:cubicBezTo>
                    <a:pt x="454" y="230"/>
                    <a:pt x="486" y="192"/>
                    <a:pt x="498" y="154"/>
                  </a:cubicBezTo>
                  <a:cubicBezTo>
                    <a:pt x="536" y="47"/>
                    <a:pt x="391" y="16"/>
                    <a:pt x="322" y="3"/>
                  </a:cubicBezTo>
                  <a:cubicBezTo>
                    <a:pt x="310" y="2"/>
                    <a:pt x="297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2938075" y="2271900"/>
              <a:ext cx="16175" cy="6325"/>
            </a:xfrm>
            <a:custGeom>
              <a:rect b="b" l="l" r="r" t="t"/>
              <a:pathLst>
                <a:path extrusionOk="0" h="253" w="647">
                  <a:moveTo>
                    <a:pt x="376" y="0"/>
                  </a:moveTo>
                  <a:cubicBezTo>
                    <a:pt x="210" y="0"/>
                    <a:pt x="1" y="107"/>
                    <a:pt x="135" y="218"/>
                  </a:cubicBezTo>
                  <a:cubicBezTo>
                    <a:pt x="167" y="242"/>
                    <a:pt x="215" y="252"/>
                    <a:pt x="267" y="252"/>
                  </a:cubicBezTo>
                  <a:cubicBezTo>
                    <a:pt x="434" y="252"/>
                    <a:pt x="647" y="145"/>
                    <a:pt x="507" y="35"/>
                  </a:cubicBezTo>
                  <a:cubicBezTo>
                    <a:pt x="476" y="11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2906600" y="2292825"/>
              <a:ext cx="18000" cy="9625"/>
            </a:xfrm>
            <a:custGeom>
              <a:rect b="b" l="l" r="r" t="t"/>
              <a:pathLst>
                <a:path extrusionOk="0" h="385" w="720">
                  <a:moveTo>
                    <a:pt x="452" y="0"/>
                  </a:moveTo>
                  <a:cubicBezTo>
                    <a:pt x="420" y="0"/>
                    <a:pt x="389" y="4"/>
                    <a:pt x="366" y="11"/>
                  </a:cubicBezTo>
                  <a:lnTo>
                    <a:pt x="290" y="37"/>
                  </a:lnTo>
                  <a:cubicBezTo>
                    <a:pt x="101" y="93"/>
                    <a:pt x="0" y="320"/>
                    <a:pt x="259" y="371"/>
                  </a:cubicBezTo>
                  <a:cubicBezTo>
                    <a:pt x="293" y="380"/>
                    <a:pt x="327" y="384"/>
                    <a:pt x="362" y="384"/>
                  </a:cubicBezTo>
                  <a:cubicBezTo>
                    <a:pt x="451" y="384"/>
                    <a:pt x="540" y="356"/>
                    <a:pt x="612" y="301"/>
                  </a:cubicBezTo>
                  <a:cubicBezTo>
                    <a:pt x="694" y="232"/>
                    <a:pt x="719" y="163"/>
                    <a:pt x="637" y="81"/>
                  </a:cubicBezTo>
                  <a:lnTo>
                    <a:pt x="606" y="49"/>
                  </a:lnTo>
                  <a:cubicBezTo>
                    <a:pt x="570" y="13"/>
                    <a:pt x="50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2916525" y="2314700"/>
              <a:ext cx="22725" cy="11000"/>
            </a:xfrm>
            <a:custGeom>
              <a:rect b="b" l="l" r="r" t="t"/>
              <a:pathLst>
                <a:path extrusionOk="0" h="440" w="909">
                  <a:moveTo>
                    <a:pt x="518" y="0"/>
                  </a:moveTo>
                  <a:cubicBezTo>
                    <a:pt x="492" y="0"/>
                    <a:pt x="467" y="2"/>
                    <a:pt x="442" y="7"/>
                  </a:cubicBezTo>
                  <a:cubicBezTo>
                    <a:pt x="329" y="13"/>
                    <a:pt x="1" y="177"/>
                    <a:pt x="171" y="322"/>
                  </a:cubicBezTo>
                  <a:cubicBezTo>
                    <a:pt x="226" y="408"/>
                    <a:pt x="334" y="439"/>
                    <a:pt x="445" y="439"/>
                  </a:cubicBezTo>
                  <a:cubicBezTo>
                    <a:pt x="539" y="439"/>
                    <a:pt x="634" y="417"/>
                    <a:pt x="701" y="385"/>
                  </a:cubicBezTo>
                  <a:cubicBezTo>
                    <a:pt x="909" y="284"/>
                    <a:pt x="884" y="70"/>
                    <a:pt x="663" y="19"/>
                  </a:cubicBezTo>
                  <a:cubicBezTo>
                    <a:pt x="614" y="7"/>
                    <a:pt x="565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" name="Google Shape;892;p8"/>
          <p:cNvGrpSpPr/>
          <p:nvPr/>
        </p:nvGrpSpPr>
        <p:grpSpPr>
          <a:xfrm>
            <a:off x="7335151" y="3425003"/>
            <a:ext cx="2360134" cy="2123971"/>
            <a:chOff x="3256200" y="1561575"/>
            <a:chExt cx="787000" cy="708250"/>
          </a:xfrm>
        </p:grpSpPr>
        <p:sp>
          <p:nvSpPr>
            <p:cNvPr id="893" name="Google Shape;893;p8"/>
            <p:cNvSpPr/>
            <p:nvPr/>
          </p:nvSpPr>
          <p:spPr>
            <a:xfrm>
              <a:off x="3256200" y="1794475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8"/>
            <p:cNvSpPr/>
            <p:nvPr/>
          </p:nvSpPr>
          <p:spPr>
            <a:xfrm>
              <a:off x="3496025" y="2136525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8"/>
            <p:cNvSpPr/>
            <p:nvPr/>
          </p:nvSpPr>
          <p:spPr>
            <a:xfrm>
              <a:off x="3505800" y="2123950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8"/>
            <p:cNvSpPr/>
            <p:nvPr/>
          </p:nvSpPr>
          <p:spPr>
            <a:xfrm>
              <a:off x="3528050" y="2141725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8"/>
            <p:cNvSpPr/>
            <p:nvPr/>
          </p:nvSpPr>
          <p:spPr>
            <a:xfrm>
              <a:off x="3517475" y="2157100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8"/>
            <p:cNvSpPr/>
            <p:nvPr/>
          </p:nvSpPr>
          <p:spPr>
            <a:xfrm>
              <a:off x="3547375" y="2161675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8"/>
            <p:cNvSpPr/>
            <p:nvPr/>
          </p:nvSpPr>
          <p:spPr>
            <a:xfrm>
              <a:off x="3553575" y="2177600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8"/>
            <p:cNvSpPr/>
            <p:nvPr/>
          </p:nvSpPr>
          <p:spPr>
            <a:xfrm>
              <a:off x="3646025" y="2198000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8"/>
            <p:cNvSpPr/>
            <p:nvPr/>
          </p:nvSpPr>
          <p:spPr>
            <a:xfrm>
              <a:off x="3645250" y="2212575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8"/>
            <p:cNvSpPr/>
            <p:nvPr/>
          </p:nvSpPr>
          <p:spPr>
            <a:xfrm>
              <a:off x="3599300" y="1957975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8"/>
            <p:cNvSpPr/>
            <p:nvPr/>
          </p:nvSpPr>
          <p:spPr>
            <a:xfrm>
              <a:off x="3598200" y="1972375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8"/>
            <p:cNvSpPr/>
            <p:nvPr/>
          </p:nvSpPr>
          <p:spPr>
            <a:xfrm>
              <a:off x="3626400" y="1967075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8"/>
            <p:cNvSpPr/>
            <p:nvPr/>
          </p:nvSpPr>
          <p:spPr>
            <a:xfrm>
              <a:off x="3626750" y="1940275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8"/>
            <p:cNvSpPr/>
            <p:nvPr/>
          </p:nvSpPr>
          <p:spPr>
            <a:xfrm>
              <a:off x="3603875" y="1914450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8"/>
            <p:cNvSpPr/>
            <p:nvPr/>
          </p:nvSpPr>
          <p:spPr>
            <a:xfrm>
              <a:off x="3590800" y="1927200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8"/>
            <p:cNvSpPr/>
            <p:nvPr/>
          </p:nvSpPr>
          <p:spPr>
            <a:xfrm>
              <a:off x="3624850" y="1912975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8"/>
            <p:cNvSpPr/>
            <p:nvPr/>
          </p:nvSpPr>
          <p:spPr>
            <a:xfrm>
              <a:off x="3710325" y="1876625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8"/>
            <p:cNvSpPr/>
            <p:nvPr/>
          </p:nvSpPr>
          <p:spPr>
            <a:xfrm>
              <a:off x="3723050" y="1895875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8"/>
            <p:cNvSpPr/>
            <p:nvPr/>
          </p:nvSpPr>
          <p:spPr>
            <a:xfrm>
              <a:off x="3752975" y="1873650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8"/>
            <p:cNvSpPr/>
            <p:nvPr/>
          </p:nvSpPr>
          <p:spPr>
            <a:xfrm>
              <a:off x="3991450" y="1832025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8"/>
            <p:cNvSpPr/>
            <p:nvPr/>
          </p:nvSpPr>
          <p:spPr>
            <a:xfrm>
              <a:off x="3964825" y="1851175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3957400" y="1822575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8"/>
            <p:cNvSpPr/>
            <p:nvPr/>
          </p:nvSpPr>
          <p:spPr>
            <a:xfrm>
              <a:off x="3348550" y="1979550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8"/>
            <p:cNvSpPr/>
            <p:nvPr/>
          </p:nvSpPr>
          <p:spPr>
            <a:xfrm>
              <a:off x="3338525" y="2005650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3312650" y="1991050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8"/>
            <p:cNvSpPr/>
            <p:nvPr/>
          </p:nvSpPr>
          <p:spPr>
            <a:xfrm>
              <a:off x="3319175" y="1979775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8"/>
            <p:cNvSpPr/>
            <p:nvPr/>
          </p:nvSpPr>
          <p:spPr>
            <a:xfrm>
              <a:off x="3367225" y="2005250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3356325" y="2028175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8"/>
            <p:cNvSpPr/>
            <p:nvPr/>
          </p:nvSpPr>
          <p:spPr>
            <a:xfrm>
              <a:off x="3378400" y="1988100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8"/>
            <p:cNvSpPr/>
            <p:nvPr/>
          </p:nvSpPr>
          <p:spPr>
            <a:xfrm>
              <a:off x="3538125" y="2212225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3531275" y="2187850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8"/>
            <p:cNvSpPr/>
            <p:nvPr/>
          </p:nvSpPr>
          <p:spPr>
            <a:xfrm>
              <a:off x="3776075" y="2080350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8"/>
            <p:cNvSpPr/>
            <p:nvPr/>
          </p:nvSpPr>
          <p:spPr>
            <a:xfrm>
              <a:off x="3802075" y="2093750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3811075" y="2064000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8"/>
            <p:cNvSpPr/>
            <p:nvPr/>
          </p:nvSpPr>
          <p:spPr>
            <a:xfrm>
              <a:off x="3773850" y="2035600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8"/>
            <p:cNvSpPr/>
            <p:nvPr/>
          </p:nvSpPr>
          <p:spPr>
            <a:xfrm>
              <a:off x="3746550" y="2078975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3860175" y="1991800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8"/>
            <p:cNvSpPr/>
            <p:nvPr/>
          </p:nvSpPr>
          <p:spPr>
            <a:xfrm>
              <a:off x="3866675" y="2011950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8"/>
            <p:cNvSpPr/>
            <p:nvPr/>
          </p:nvSpPr>
          <p:spPr>
            <a:xfrm>
              <a:off x="3893225" y="1969325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8"/>
            <p:cNvSpPr/>
            <p:nvPr/>
          </p:nvSpPr>
          <p:spPr>
            <a:xfrm>
              <a:off x="3861850" y="1945575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8"/>
            <p:cNvSpPr/>
            <p:nvPr/>
          </p:nvSpPr>
          <p:spPr>
            <a:xfrm>
              <a:off x="3844025" y="1968825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8"/>
            <p:cNvSpPr/>
            <p:nvPr/>
          </p:nvSpPr>
          <p:spPr>
            <a:xfrm>
              <a:off x="3867675" y="1979950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8"/>
            <p:cNvSpPr/>
            <p:nvPr/>
          </p:nvSpPr>
          <p:spPr>
            <a:xfrm>
              <a:off x="3874600" y="1980025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327325" y="1561575"/>
              <a:ext cx="300550" cy="410750"/>
            </a:xfrm>
            <a:custGeom>
              <a:rect b="b" l="l" r="r" t="t"/>
              <a:pathLst>
                <a:path extrusionOk="0" h="16430" w="12022">
                  <a:moveTo>
                    <a:pt x="11851" y="0"/>
                  </a:moveTo>
                  <a:cubicBezTo>
                    <a:pt x="10060" y="2536"/>
                    <a:pt x="7884" y="5494"/>
                    <a:pt x="5765" y="8370"/>
                  </a:cubicBezTo>
                  <a:cubicBezTo>
                    <a:pt x="3652" y="11252"/>
                    <a:pt x="1647" y="13970"/>
                    <a:pt x="0" y="16304"/>
                  </a:cubicBezTo>
                  <a:lnTo>
                    <a:pt x="177" y="16430"/>
                  </a:lnTo>
                  <a:cubicBezTo>
                    <a:pt x="1823" y="14096"/>
                    <a:pt x="3829" y="11365"/>
                    <a:pt x="5935" y="8496"/>
                  </a:cubicBezTo>
                  <a:cubicBezTo>
                    <a:pt x="8048" y="5626"/>
                    <a:pt x="10230" y="2656"/>
                    <a:pt x="12021" y="120"/>
                  </a:cubicBezTo>
                  <a:lnTo>
                    <a:pt x="118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462775" y="1649550"/>
              <a:ext cx="302275" cy="418325"/>
            </a:xfrm>
            <a:custGeom>
              <a:rect b="b" l="l" r="r" t="t"/>
              <a:pathLst>
                <a:path extrusionOk="0" h="16733" w="12091">
                  <a:moveTo>
                    <a:pt x="11895" y="1"/>
                  </a:moveTo>
                  <a:cubicBezTo>
                    <a:pt x="11725" y="436"/>
                    <a:pt x="11315" y="928"/>
                    <a:pt x="10955" y="1357"/>
                  </a:cubicBezTo>
                  <a:cubicBezTo>
                    <a:pt x="10848" y="1489"/>
                    <a:pt x="10741" y="1615"/>
                    <a:pt x="10646" y="1735"/>
                  </a:cubicBezTo>
                  <a:cubicBezTo>
                    <a:pt x="10060" y="2479"/>
                    <a:pt x="9498" y="3261"/>
                    <a:pt x="8937" y="4062"/>
                  </a:cubicBezTo>
                  <a:lnTo>
                    <a:pt x="5689" y="8666"/>
                  </a:lnTo>
                  <a:cubicBezTo>
                    <a:pt x="4749" y="9997"/>
                    <a:pt x="3778" y="11340"/>
                    <a:pt x="2845" y="12640"/>
                  </a:cubicBezTo>
                  <a:cubicBezTo>
                    <a:pt x="1905" y="13933"/>
                    <a:pt x="940" y="15276"/>
                    <a:pt x="0" y="16607"/>
                  </a:cubicBezTo>
                  <a:lnTo>
                    <a:pt x="170" y="16733"/>
                  </a:lnTo>
                  <a:cubicBezTo>
                    <a:pt x="1110" y="15396"/>
                    <a:pt x="2075" y="14059"/>
                    <a:pt x="3015" y="12766"/>
                  </a:cubicBezTo>
                  <a:cubicBezTo>
                    <a:pt x="3955" y="11467"/>
                    <a:pt x="4920" y="10123"/>
                    <a:pt x="5859" y="8786"/>
                  </a:cubicBezTo>
                  <a:lnTo>
                    <a:pt x="9107" y="4188"/>
                  </a:lnTo>
                  <a:cubicBezTo>
                    <a:pt x="9675" y="3387"/>
                    <a:pt x="10230" y="2612"/>
                    <a:pt x="10810" y="1867"/>
                  </a:cubicBezTo>
                  <a:cubicBezTo>
                    <a:pt x="10905" y="1754"/>
                    <a:pt x="11012" y="1628"/>
                    <a:pt x="11119" y="1495"/>
                  </a:cubicBezTo>
                  <a:cubicBezTo>
                    <a:pt x="11491" y="1054"/>
                    <a:pt x="11908" y="549"/>
                    <a:pt x="12091" y="76"/>
                  </a:cubicBezTo>
                  <a:lnTo>
                    <a:pt x="11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583850" y="1750625"/>
              <a:ext cx="312075" cy="402550"/>
            </a:xfrm>
            <a:custGeom>
              <a:rect b="b" l="l" r="r" t="t"/>
              <a:pathLst>
                <a:path extrusionOk="0" h="16102" w="12483">
                  <a:moveTo>
                    <a:pt x="12312" y="0"/>
                  </a:moveTo>
                  <a:cubicBezTo>
                    <a:pt x="11170" y="1501"/>
                    <a:pt x="10042" y="3059"/>
                    <a:pt x="8950" y="4554"/>
                  </a:cubicBezTo>
                  <a:cubicBezTo>
                    <a:pt x="7594" y="6415"/>
                    <a:pt x="6201" y="8338"/>
                    <a:pt x="4763" y="10180"/>
                  </a:cubicBezTo>
                  <a:cubicBezTo>
                    <a:pt x="4397" y="10653"/>
                    <a:pt x="3678" y="11504"/>
                    <a:pt x="2921" y="12400"/>
                  </a:cubicBezTo>
                  <a:cubicBezTo>
                    <a:pt x="1792" y="13737"/>
                    <a:pt x="518" y="15251"/>
                    <a:pt x="1" y="15982"/>
                  </a:cubicBezTo>
                  <a:lnTo>
                    <a:pt x="171" y="16102"/>
                  </a:lnTo>
                  <a:cubicBezTo>
                    <a:pt x="682" y="15383"/>
                    <a:pt x="1956" y="13869"/>
                    <a:pt x="3079" y="12539"/>
                  </a:cubicBezTo>
                  <a:cubicBezTo>
                    <a:pt x="3842" y="11637"/>
                    <a:pt x="4561" y="10785"/>
                    <a:pt x="4933" y="10312"/>
                  </a:cubicBezTo>
                  <a:cubicBezTo>
                    <a:pt x="6371" y="8464"/>
                    <a:pt x="7765" y="6541"/>
                    <a:pt x="9121" y="4680"/>
                  </a:cubicBezTo>
                  <a:cubicBezTo>
                    <a:pt x="10212" y="3179"/>
                    <a:pt x="11341" y="1621"/>
                    <a:pt x="12482" y="127"/>
                  </a:cubicBezTo>
                  <a:lnTo>
                    <a:pt x="12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506750" y="1574175"/>
              <a:ext cx="452875" cy="336500"/>
            </a:xfrm>
            <a:custGeom>
              <a:rect b="b" l="l" r="r" t="t"/>
              <a:pathLst>
                <a:path extrusionOk="0" h="13460" w="18115">
                  <a:moveTo>
                    <a:pt x="121" y="1"/>
                  </a:moveTo>
                  <a:lnTo>
                    <a:pt x="1" y="171"/>
                  </a:lnTo>
                  <a:cubicBezTo>
                    <a:pt x="594" y="587"/>
                    <a:pt x="1186" y="1004"/>
                    <a:pt x="1779" y="1420"/>
                  </a:cubicBezTo>
                  <a:cubicBezTo>
                    <a:pt x="3640" y="2719"/>
                    <a:pt x="5570" y="4063"/>
                    <a:pt x="7386" y="5475"/>
                  </a:cubicBezTo>
                  <a:cubicBezTo>
                    <a:pt x="8257" y="6144"/>
                    <a:pt x="9133" y="6844"/>
                    <a:pt x="9991" y="7519"/>
                  </a:cubicBezTo>
                  <a:cubicBezTo>
                    <a:pt x="12577" y="9575"/>
                    <a:pt x="15257" y="11694"/>
                    <a:pt x="18001" y="13460"/>
                  </a:cubicBezTo>
                  <a:lnTo>
                    <a:pt x="18114" y="13283"/>
                  </a:lnTo>
                  <a:cubicBezTo>
                    <a:pt x="15377" y="11524"/>
                    <a:pt x="12703" y="9405"/>
                    <a:pt x="10117" y="7355"/>
                  </a:cubicBezTo>
                  <a:cubicBezTo>
                    <a:pt x="9266" y="6680"/>
                    <a:pt x="8383" y="5974"/>
                    <a:pt x="7519" y="5311"/>
                  </a:cubicBezTo>
                  <a:cubicBezTo>
                    <a:pt x="5696" y="3892"/>
                    <a:pt x="3766" y="2549"/>
                    <a:pt x="1899" y="1243"/>
                  </a:cubicBezTo>
                  <a:cubicBezTo>
                    <a:pt x="1306" y="833"/>
                    <a:pt x="713" y="417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387875" y="1702850"/>
              <a:ext cx="462800" cy="341225"/>
            </a:xfrm>
            <a:custGeom>
              <a:rect b="b" l="l" r="r" t="t"/>
              <a:pathLst>
                <a:path extrusionOk="0" h="13649" w="18512">
                  <a:moveTo>
                    <a:pt x="139" y="0"/>
                  </a:moveTo>
                  <a:lnTo>
                    <a:pt x="0" y="158"/>
                  </a:lnTo>
                  <a:cubicBezTo>
                    <a:pt x="3513" y="3141"/>
                    <a:pt x="7310" y="5784"/>
                    <a:pt x="10981" y="8338"/>
                  </a:cubicBezTo>
                  <a:cubicBezTo>
                    <a:pt x="13428" y="10041"/>
                    <a:pt x="15957" y="11801"/>
                    <a:pt x="18385" y="13649"/>
                  </a:cubicBezTo>
                  <a:lnTo>
                    <a:pt x="18511" y="13478"/>
                  </a:lnTo>
                  <a:cubicBezTo>
                    <a:pt x="16077" y="11637"/>
                    <a:pt x="13548" y="9871"/>
                    <a:pt x="11101" y="8168"/>
                  </a:cubicBezTo>
                  <a:cubicBezTo>
                    <a:pt x="7430" y="5614"/>
                    <a:pt x="3639" y="2977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295000" y="1850125"/>
              <a:ext cx="434250" cy="314100"/>
            </a:xfrm>
            <a:custGeom>
              <a:rect b="b" l="l" r="r" t="t"/>
              <a:pathLst>
                <a:path extrusionOk="0" h="12564" w="17370">
                  <a:moveTo>
                    <a:pt x="120" y="0"/>
                  </a:moveTo>
                  <a:lnTo>
                    <a:pt x="0" y="177"/>
                  </a:lnTo>
                  <a:cubicBezTo>
                    <a:pt x="2807" y="2107"/>
                    <a:pt x="6352" y="4686"/>
                    <a:pt x="9776" y="7177"/>
                  </a:cubicBezTo>
                  <a:cubicBezTo>
                    <a:pt x="12343" y="9044"/>
                    <a:pt x="14998" y="10980"/>
                    <a:pt x="17244" y="12563"/>
                  </a:cubicBezTo>
                  <a:lnTo>
                    <a:pt x="17370" y="12393"/>
                  </a:lnTo>
                  <a:cubicBezTo>
                    <a:pt x="15125" y="10804"/>
                    <a:pt x="12469" y="8874"/>
                    <a:pt x="9909" y="7007"/>
                  </a:cubicBezTo>
                  <a:cubicBezTo>
                    <a:pt x="6478" y="4509"/>
                    <a:pt x="2940" y="193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" name="Google Shape;942;p8"/>
          <p:cNvGrpSpPr/>
          <p:nvPr/>
        </p:nvGrpSpPr>
        <p:grpSpPr>
          <a:xfrm rot="-7375283">
            <a:off x="128746" y="2972912"/>
            <a:ext cx="1854151" cy="1710307"/>
            <a:chOff x="6090200" y="2573525"/>
            <a:chExt cx="553625" cy="510675"/>
          </a:xfrm>
        </p:grpSpPr>
        <p:sp>
          <p:nvSpPr>
            <p:cNvPr id="943" name="Google Shape;943;p8"/>
            <p:cNvSpPr/>
            <p:nvPr/>
          </p:nvSpPr>
          <p:spPr>
            <a:xfrm>
              <a:off x="6090200" y="2573525"/>
              <a:ext cx="553625" cy="510675"/>
            </a:xfrm>
            <a:custGeom>
              <a:rect b="b" l="l" r="r" t="t"/>
              <a:pathLst>
                <a:path extrusionOk="0" h="20427" w="22145">
                  <a:moveTo>
                    <a:pt x="20943" y="1"/>
                  </a:moveTo>
                  <a:cubicBezTo>
                    <a:pt x="20252" y="1"/>
                    <a:pt x="20227" y="3406"/>
                    <a:pt x="16007" y="7111"/>
                  </a:cubicBezTo>
                  <a:cubicBezTo>
                    <a:pt x="14147" y="8745"/>
                    <a:pt x="11731" y="9199"/>
                    <a:pt x="9379" y="9552"/>
                  </a:cubicBezTo>
                  <a:cubicBezTo>
                    <a:pt x="6547" y="9981"/>
                    <a:pt x="1451" y="10757"/>
                    <a:pt x="587" y="14093"/>
                  </a:cubicBezTo>
                  <a:cubicBezTo>
                    <a:pt x="480" y="14307"/>
                    <a:pt x="404" y="14535"/>
                    <a:pt x="360" y="14774"/>
                  </a:cubicBezTo>
                  <a:cubicBezTo>
                    <a:pt x="0" y="16565"/>
                    <a:pt x="959" y="18382"/>
                    <a:pt x="2410" y="19397"/>
                  </a:cubicBezTo>
                  <a:cubicBezTo>
                    <a:pt x="3479" y="20147"/>
                    <a:pt x="4833" y="20427"/>
                    <a:pt x="6167" y="20427"/>
                  </a:cubicBezTo>
                  <a:cubicBezTo>
                    <a:pt x="6830" y="20427"/>
                    <a:pt x="7489" y="20358"/>
                    <a:pt x="8105" y="20242"/>
                  </a:cubicBezTo>
                  <a:cubicBezTo>
                    <a:pt x="10325" y="19832"/>
                    <a:pt x="12305" y="18508"/>
                    <a:pt x="13989" y="17064"/>
                  </a:cubicBezTo>
                  <a:cubicBezTo>
                    <a:pt x="15925" y="15392"/>
                    <a:pt x="17332" y="13305"/>
                    <a:pt x="18417" y="11034"/>
                  </a:cubicBezTo>
                  <a:cubicBezTo>
                    <a:pt x="18808" y="10221"/>
                    <a:pt x="22144" y="186"/>
                    <a:pt x="20977" y="3"/>
                  </a:cubicBezTo>
                  <a:cubicBezTo>
                    <a:pt x="20966" y="2"/>
                    <a:pt x="20954" y="1"/>
                    <a:pt x="20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6573000" y="2688275"/>
              <a:ext cx="4850" cy="3650"/>
            </a:xfrm>
            <a:custGeom>
              <a:rect b="b" l="l" r="r" t="t"/>
              <a:pathLst>
                <a:path extrusionOk="0" h="146" w="194">
                  <a:moveTo>
                    <a:pt x="104" y="0"/>
                  </a:moveTo>
                  <a:cubicBezTo>
                    <a:pt x="93" y="0"/>
                    <a:pt x="84" y="2"/>
                    <a:pt x="76" y="5"/>
                  </a:cubicBezTo>
                  <a:cubicBezTo>
                    <a:pt x="51" y="17"/>
                    <a:pt x="0" y="36"/>
                    <a:pt x="0" y="81"/>
                  </a:cubicBezTo>
                  <a:cubicBezTo>
                    <a:pt x="0" y="106"/>
                    <a:pt x="25" y="125"/>
                    <a:pt x="44" y="131"/>
                  </a:cubicBezTo>
                  <a:lnTo>
                    <a:pt x="63" y="137"/>
                  </a:lnTo>
                  <a:cubicBezTo>
                    <a:pt x="75" y="142"/>
                    <a:pt x="97" y="146"/>
                    <a:pt x="118" y="146"/>
                  </a:cubicBezTo>
                  <a:cubicBezTo>
                    <a:pt x="155" y="146"/>
                    <a:pt x="193" y="135"/>
                    <a:pt x="189" y="99"/>
                  </a:cubicBezTo>
                  <a:cubicBezTo>
                    <a:pt x="183" y="81"/>
                    <a:pt x="177" y="62"/>
                    <a:pt x="164" y="49"/>
                  </a:cubicBezTo>
                  <a:cubicBezTo>
                    <a:pt x="174" y="16"/>
                    <a:pt x="136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6578050" y="2699275"/>
              <a:ext cx="6625" cy="4500"/>
            </a:xfrm>
            <a:custGeom>
              <a:rect b="b" l="l" r="r" t="t"/>
              <a:pathLst>
                <a:path extrusionOk="0" h="180" w="265">
                  <a:moveTo>
                    <a:pt x="111" y="1"/>
                  </a:moveTo>
                  <a:cubicBezTo>
                    <a:pt x="92" y="1"/>
                    <a:pt x="74" y="4"/>
                    <a:pt x="57" y="13"/>
                  </a:cubicBezTo>
                  <a:cubicBezTo>
                    <a:pt x="44" y="13"/>
                    <a:pt x="38" y="19"/>
                    <a:pt x="25" y="32"/>
                  </a:cubicBezTo>
                  <a:cubicBezTo>
                    <a:pt x="6" y="38"/>
                    <a:pt x="0" y="50"/>
                    <a:pt x="0" y="69"/>
                  </a:cubicBezTo>
                  <a:cubicBezTo>
                    <a:pt x="0" y="82"/>
                    <a:pt x="6" y="95"/>
                    <a:pt x="13" y="101"/>
                  </a:cubicBezTo>
                  <a:lnTo>
                    <a:pt x="19" y="114"/>
                  </a:lnTo>
                  <a:cubicBezTo>
                    <a:pt x="25" y="114"/>
                    <a:pt x="25" y="114"/>
                    <a:pt x="32" y="120"/>
                  </a:cubicBezTo>
                  <a:lnTo>
                    <a:pt x="63" y="145"/>
                  </a:lnTo>
                  <a:cubicBezTo>
                    <a:pt x="76" y="158"/>
                    <a:pt x="82" y="164"/>
                    <a:pt x="95" y="170"/>
                  </a:cubicBezTo>
                  <a:cubicBezTo>
                    <a:pt x="114" y="177"/>
                    <a:pt x="134" y="180"/>
                    <a:pt x="155" y="180"/>
                  </a:cubicBezTo>
                  <a:cubicBezTo>
                    <a:pt x="175" y="180"/>
                    <a:pt x="196" y="177"/>
                    <a:pt x="215" y="170"/>
                  </a:cubicBezTo>
                  <a:cubicBezTo>
                    <a:pt x="221" y="170"/>
                    <a:pt x="233" y="164"/>
                    <a:pt x="246" y="158"/>
                  </a:cubicBezTo>
                  <a:cubicBezTo>
                    <a:pt x="259" y="145"/>
                    <a:pt x="265" y="132"/>
                    <a:pt x="265" y="114"/>
                  </a:cubicBezTo>
                  <a:cubicBezTo>
                    <a:pt x="265" y="101"/>
                    <a:pt x="265" y="95"/>
                    <a:pt x="252" y="82"/>
                  </a:cubicBezTo>
                  <a:lnTo>
                    <a:pt x="227" y="57"/>
                  </a:lnTo>
                  <a:cubicBezTo>
                    <a:pt x="227" y="50"/>
                    <a:pt x="227" y="44"/>
                    <a:pt x="221" y="44"/>
                  </a:cubicBezTo>
                  <a:lnTo>
                    <a:pt x="215" y="38"/>
                  </a:lnTo>
                  <a:cubicBezTo>
                    <a:pt x="202" y="25"/>
                    <a:pt x="196" y="19"/>
                    <a:pt x="183" y="13"/>
                  </a:cubicBezTo>
                  <a:cubicBezTo>
                    <a:pt x="159" y="6"/>
                    <a:pt x="135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6565900" y="2707150"/>
              <a:ext cx="6800" cy="3525"/>
            </a:xfrm>
            <a:custGeom>
              <a:rect b="b" l="l" r="r" t="t"/>
              <a:pathLst>
                <a:path extrusionOk="0" h="141" w="272">
                  <a:moveTo>
                    <a:pt x="171" y="0"/>
                  </a:moveTo>
                  <a:cubicBezTo>
                    <a:pt x="127" y="0"/>
                    <a:pt x="82" y="19"/>
                    <a:pt x="51" y="51"/>
                  </a:cubicBezTo>
                  <a:cubicBezTo>
                    <a:pt x="1" y="113"/>
                    <a:pt x="75" y="140"/>
                    <a:pt x="147" y="140"/>
                  </a:cubicBezTo>
                  <a:cubicBezTo>
                    <a:pt x="184" y="140"/>
                    <a:pt x="221" y="133"/>
                    <a:pt x="240" y="120"/>
                  </a:cubicBezTo>
                  <a:lnTo>
                    <a:pt x="253" y="108"/>
                  </a:lnTo>
                  <a:cubicBezTo>
                    <a:pt x="265" y="95"/>
                    <a:pt x="272" y="76"/>
                    <a:pt x="265" y="57"/>
                  </a:cubicBezTo>
                  <a:lnTo>
                    <a:pt x="253" y="32"/>
                  </a:lnTo>
                  <a:cubicBezTo>
                    <a:pt x="240" y="0"/>
                    <a:pt x="196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6563525" y="2697375"/>
              <a:ext cx="6350" cy="3275"/>
            </a:xfrm>
            <a:custGeom>
              <a:rect b="b" l="l" r="r" t="t"/>
              <a:pathLst>
                <a:path extrusionOk="0" h="131" w="254">
                  <a:moveTo>
                    <a:pt x="91" y="0"/>
                  </a:moveTo>
                  <a:cubicBezTo>
                    <a:pt x="46" y="0"/>
                    <a:pt x="0" y="14"/>
                    <a:pt x="20" y="57"/>
                  </a:cubicBezTo>
                  <a:cubicBezTo>
                    <a:pt x="26" y="76"/>
                    <a:pt x="32" y="89"/>
                    <a:pt x="45" y="101"/>
                  </a:cubicBezTo>
                  <a:cubicBezTo>
                    <a:pt x="60" y="122"/>
                    <a:pt x="86" y="130"/>
                    <a:pt x="114" y="130"/>
                  </a:cubicBezTo>
                  <a:cubicBezTo>
                    <a:pt x="180" y="130"/>
                    <a:pt x="253" y="84"/>
                    <a:pt x="209" y="44"/>
                  </a:cubicBezTo>
                  <a:cubicBezTo>
                    <a:pt x="196" y="32"/>
                    <a:pt x="177" y="19"/>
                    <a:pt x="159" y="13"/>
                  </a:cubicBezTo>
                  <a:cubicBezTo>
                    <a:pt x="146" y="6"/>
                    <a:pt x="11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6568275" y="2723000"/>
              <a:ext cx="6775" cy="4500"/>
            </a:xfrm>
            <a:custGeom>
              <a:rect b="b" l="l" r="r" t="t"/>
              <a:pathLst>
                <a:path extrusionOk="0" h="180" w="271">
                  <a:moveTo>
                    <a:pt x="87" y="0"/>
                  </a:moveTo>
                  <a:cubicBezTo>
                    <a:pt x="50" y="0"/>
                    <a:pt x="2" y="9"/>
                    <a:pt x="6" y="41"/>
                  </a:cubicBezTo>
                  <a:cubicBezTo>
                    <a:pt x="6" y="60"/>
                    <a:pt x="0" y="85"/>
                    <a:pt x="0" y="104"/>
                  </a:cubicBezTo>
                  <a:cubicBezTo>
                    <a:pt x="8" y="157"/>
                    <a:pt x="66" y="179"/>
                    <a:pt x="124" y="179"/>
                  </a:cubicBezTo>
                  <a:cubicBezTo>
                    <a:pt x="197" y="179"/>
                    <a:pt x="271" y="144"/>
                    <a:pt x="246" y="92"/>
                  </a:cubicBezTo>
                  <a:cubicBezTo>
                    <a:pt x="221" y="29"/>
                    <a:pt x="170" y="29"/>
                    <a:pt x="120" y="3"/>
                  </a:cubicBezTo>
                  <a:cubicBezTo>
                    <a:pt x="113" y="2"/>
                    <a:pt x="101" y="0"/>
                    <a:pt x="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6555025" y="2732100"/>
              <a:ext cx="9475" cy="4950"/>
            </a:xfrm>
            <a:custGeom>
              <a:rect b="b" l="l" r="r" t="t"/>
              <a:pathLst>
                <a:path extrusionOk="0" h="198" w="379">
                  <a:moveTo>
                    <a:pt x="170" y="0"/>
                  </a:moveTo>
                  <a:cubicBezTo>
                    <a:pt x="123" y="0"/>
                    <a:pt x="79" y="15"/>
                    <a:pt x="38" y="56"/>
                  </a:cubicBezTo>
                  <a:cubicBezTo>
                    <a:pt x="0" y="87"/>
                    <a:pt x="13" y="150"/>
                    <a:pt x="57" y="169"/>
                  </a:cubicBezTo>
                  <a:cubicBezTo>
                    <a:pt x="92" y="188"/>
                    <a:pt x="131" y="198"/>
                    <a:pt x="171" y="198"/>
                  </a:cubicBezTo>
                  <a:cubicBezTo>
                    <a:pt x="210" y="198"/>
                    <a:pt x="249" y="188"/>
                    <a:pt x="284" y="169"/>
                  </a:cubicBezTo>
                  <a:cubicBezTo>
                    <a:pt x="297" y="157"/>
                    <a:pt x="316" y="150"/>
                    <a:pt x="322" y="131"/>
                  </a:cubicBezTo>
                  <a:cubicBezTo>
                    <a:pt x="379" y="112"/>
                    <a:pt x="379" y="56"/>
                    <a:pt x="316" y="30"/>
                  </a:cubicBezTo>
                  <a:cubicBezTo>
                    <a:pt x="265" y="15"/>
                    <a:pt x="216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6552350" y="2720500"/>
              <a:ext cx="6475" cy="3900"/>
            </a:xfrm>
            <a:custGeom>
              <a:rect b="b" l="l" r="r" t="t"/>
              <a:pathLst>
                <a:path extrusionOk="0" h="156" w="259">
                  <a:moveTo>
                    <a:pt x="110" y="1"/>
                  </a:moveTo>
                  <a:cubicBezTo>
                    <a:pt x="71" y="1"/>
                    <a:pt x="35" y="15"/>
                    <a:pt x="13" y="53"/>
                  </a:cubicBezTo>
                  <a:cubicBezTo>
                    <a:pt x="0" y="78"/>
                    <a:pt x="13" y="91"/>
                    <a:pt x="32" y="97"/>
                  </a:cubicBezTo>
                  <a:cubicBezTo>
                    <a:pt x="44" y="116"/>
                    <a:pt x="63" y="129"/>
                    <a:pt x="82" y="135"/>
                  </a:cubicBezTo>
                  <a:cubicBezTo>
                    <a:pt x="102" y="149"/>
                    <a:pt x="123" y="156"/>
                    <a:pt x="144" y="156"/>
                  </a:cubicBezTo>
                  <a:cubicBezTo>
                    <a:pt x="169" y="156"/>
                    <a:pt x="194" y="146"/>
                    <a:pt x="214" y="129"/>
                  </a:cubicBezTo>
                  <a:cubicBezTo>
                    <a:pt x="259" y="110"/>
                    <a:pt x="259" y="53"/>
                    <a:pt x="221" y="34"/>
                  </a:cubicBezTo>
                  <a:cubicBezTo>
                    <a:pt x="189" y="15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6559700" y="2753150"/>
              <a:ext cx="4650" cy="3900"/>
            </a:xfrm>
            <a:custGeom>
              <a:rect b="b" l="l" r="r" t="t"/>
              <a:pathLst>
                <a:path extrusionOk="0" h="156" w="186">
                  <a:moveTo>
                    <a:pt x="89" y="0"/>
                  </a:moveTo>
                  <a:cubicBezTo>
                    <a:pt x="44" y="0"/>
                    <a:pt x="0" y="23"/>
                    <a:pt x="28" y="59"/>
                  </a:cubicBezTo>
                  <a:cubicBezTo>
                    <a:pt x="34" y="71"/>
                    <a:pt x="15" y="115"/>
                    <a:pt x="15" y="134"/>
                  </a:cubicBezTo>
                  <a:cubicBezTo>
                    <a:pt x="15" y="145"/>
                    <a:pt x="40" y="155"/>
                    <a:pt x="60" y="155"/>
                  </a:cubicBezTo>
                  <a:cubicBezTo>
                    <a:pt x="64" y="155"/>
                    <a:pt x="68" y="154"/>
                    <a:pt x="72" y="153"/>
                  </a:cubicBezTo>
                  <a:cubicBezTo>
                    <a:pt x="129" y="141"/>
                    <a:pt x="185" y="90"/>
                    <a:pt x="154" y="27"/>
                  </a:cubicBezTo>
                  <a:cubicBezTo>
                    <a:pt x="142" y="8"/>
                    <a:pt x="115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6458550" y="2932675"/>
              <a:ext cx="14100" cy="6400"/>
            </a:xfrm>
            <a:custGeom>
              <a:rect b="b" l="l" r="r" t="t"/>
              <a:pathLst>
                <a:path extrusionOk="0" h="256" w="564">
                  <a:moveTo>
                    <a:pt x="286" y="1"/>
                  </a:moveTo>
                  <a:cubicBezTo>
                    <a:pt x="235" y="1"/>
                    <a:pt x="187" y="10"/>
                    <a:pt x="157" y="30"/>
                  </a:cubicBezTo>
                  <a:lnTo>
                    <a:pt x="144" y="42"/>
                  </a:lnTo>
                  <a:cubicBezTo>
                    <a:pt x="1" y="146"/>
                    <a:pt x="170" y="255"/>
                    <a:pt x="319" y="255"/>
                  </a:cubicBezTo>
                  <a:cubicBezTo>
                    <a:pt x="379" y="255"/>
                    <a:pt x="435" y="237"/>
                    <a:pt x="466" y="194"/>
                  </a:cubicBezTo>
                  <a:cubicBezTo>
                    <a:pt x="472" y="187"/>
                    <a:pt x="472" y="187"/>
                    <a:pt x="472" y="181"/>
                  </a:cubicBezTo>
                  <a:cubicBezTo>
                    <a:pt x="563" y="63"/>
                    <a:pt x="41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6434525" y="2958075"/>
              <a:ext cx="12350" cy="7700"/>
            </a:xfrm>
            <a:custGeom>
              <a:rect b="b" l="l" r="r" t="t"/>
              <a:pathLst>
                <a:path extrusionOk="0" h="308" w="494">
                  <a:moveTo>
                    <a:pt x="338" y="0"/>
                  </a:moveTo>
                  <a:cubicBezTo>
                    <a:pt x="311" y="0"/>
                    <a:pt x="284" y="7"/>
                    <a:pt x="267" y="17"/>
                  </a:cubicBezTo>
                  <a:cubicBezTo>
                    <a:pt x="197" y="61"/>
                    <a:pt x="84" y="99"/>
                    <a:pt x="46" y="174"/>
                  </a:cubicBezTo>
                  <a:cubicBezTo>
                    <a:pt x="1" y="281"/>
                    <a:pt x="157" y="308"/>
                    <a:pt x="240" y="308"/>
                  </a:cubicBezTo>
                  <a:cubicBezTo>
                    <a:pt x="250" y="308"/>
                    <a:pt x="259" y="307"/>
                    <a:pt x="267" y="307"/>
                  </a:cubicBezTo>
                  <a:cubicBezTo>
                    <a:pt x="418" y="300"/>
                    <a:pt x="494" y="187"/>
                    <a:pt x="437" y="48"/>
                  </a:cubicBezTo>
                  <a:cubicBezTo>
                    <a:pt x="422" y="14"/>
                    <a:pt x="379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6435800" y="2939500"/>
              <a:ext cx="7600" cy="3875"/>
            </a:xfrm>
            <a:custGeom>
              <a:rect b="b" l="l" r="r" t="t"/>
              <a:pathLst>
                <a:path extrusionOk="0" h="155" w="304">
                  <a:moveTo>
                    <a:pt x="134" y="0"/>
                  </a:moveTo>
                  <a:cubicBezTo>
                    <a:pt x="72" y="0"/>
                    <a:pt x="0" y="23"/>
                    <a:pt x="14" y="91"/>
                  </a:cubicBezTo>
                  <a:cubicBezTo>
                    <a:pt x="14" y="91"/>
                    <a:pt x="14" y="97"/>
                    <a:pt x="14" y="97"/>
                  </a:cubicBezTo>
                  <a:cubicBezTo>
                    <a:pt x="14" y="141"/>
                    <a:pt x="65" y="154"/>
                    <a:pt x="109" y="154"/>
                  </a:cubicBezTo>
                  <a:cubicBezTo>
                    <a:pt x="129" y="154"/>
                    <a:pt x="147" y="152"/>
                    <a:pt x="159" y="148"/>
                  </a:cubicBezTo>
                  <a:lnTo>
                    <a:pt x="171" y="142"/>
                  </a:lnTo>
                  <a:cubicBezTo>
                    <a:pt x="247" y="129"/>
                    <a:pt x="304" y="47"/>
                    <a:pt x="197" y="9"/>
                  </a:cubicBezTo>
                  <a:cubicBezTo>
                    <a:pt x="181" y="4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6474600" y="2903775"/>
              <a:ext cx="10275" cy="5050"/>
            </a:xfrm>
            <a:custGeom>
              <a:rect b="b" l="l" r="r" t="t"/>
              <a:pathLst>
                <a:path extrusionOk="0" h="202" w="411">
                  <a:moveTo>
                    <a:pt x="243" y="1"/>
                  </a:moveTo>
                  <a:cubicBezTo>
                    <a:pt x="194" y="1"/>
                    <a:pt x="147" y="16"/>
                    <a:pt x="133" y="57"/>
                  </a:cubicBezTo>
                  <a:cubicBezTo>
                    <a:pt x="127" y="76"/>
                    <a:pt x="121" y="107"/>
                    <a:pt x="89" y="114"/>
                  </a:cubicBezTo>
                  <a:cubicBezTo>
                    <a:pt x="1" y="133"/>
                    <a:pt x="32" y="202"/>
                    <a:pt x="108" y="202"/>
                  </a:cubicBezTo>
                  <a:cubicBezTo>
                    <a:pt x="184" y="196"/>
                    <a:pt x="253" y="177"/>
                    <a:pt x="322" y="145"/>
                  </a:cubicBezTo>
                  <a:cubicBezTo>
                    <a:pt x="379" y="126"/>
                    <a:pt x="411" y="63"/>
                    <a:pt x="348" y="25"/>
                  </a:cubicBezTo>
                  <a:cubicBezTo>
                    <a:pt x="325" y="11"/>
                    <a:pt x="283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6451575" y="2944275"/>
              <a:ext cx="7125" cy="6225"/>
            </a:xfrm>
            <a:custGeom>
              <a:rect b="b" l="l" r="r" t="t"/>
              <a:pathLst>
                <a:path extrusionOk="0" h="249" w="285">
                  <a:moveTo>
                    <a:pt x="186" y="1"/>
                  </a:moveTo>
                  <a:cubicBezTo>
                    <a:pt x="149" y="1"/>
                    <a:pt x="109" y="15"/>
                    <a:pt x="95" y="39"/>
                  </a:cubicBezTo>
                  <a:cubicBezTo>
                    <a:pt x="70" y="89"/>
                    <a:pt x="45" y="102"/>
                    <a:pt x="20" y="133"/>
                  </a:cubicBezTo>
                  <a:cubicBezTo>
                    <a:pt x="1" y="171"/>
                    <a:pt x="32" y="196"/>
                    <a:pt x="58" y="215"/>
                  </a:cubicBezTo>
                  <a:cubicBezTo>
                    <a:pt x="83" y="237"/>
                    <a:pt x="114" y="248"/>
                    <a:pt x="145" y="248"/>
                  </a:cubicBezTo>
                  <a:cubicBezTo>
                    <a:pt x="169" y="248"/>
                    <a:pt x="193" y="242"/>
                    <a:pt x="215" y="228"/>
                  </a:cubicBezTo>
                  <a:cubicBezTo>
                    <a:pt x="247" y="222"/>
                    <a:pt x="278" y="196"/>
                    <a:pt x="285" y="159"/>
                  </a:cubicBezTo>
                  <a:cubicBezTo>
                    <a:pt x="285" y="121"/>
                    <a:pt x="272" y="77"/>
                    <a:pt x="259" y="39"/>
                  </a:cubicBezTo>
                  <a:cubicBezTo>
                    <a:pt x="251" y="12"/>
                    <a:pt x="21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6457575" y="2962125"/>
              <a:ext cx="5000" cy="3075"/>
            </a:xfrm>
            <a:custGeom>
              <a:rect b="b" l="l" r="r" t="t"/>
              <a:pathLst>
                <a:path extrusionOk="0" h="123" w="200">
                  <a:moveTo>
                    <a:pt x="102" y="0"/>
                  </a:moveTo>
                  <a:cubicBezTo>
                    <a:pt x="85" y="0"/>
                    <a:pt x="71" y="2"/>
                    <a:pt x="64" y="6"/>
                  </a:cubicBezTo>
                  <a:cubicBezTo>
                    <a:pt x="45" y="19"/>
                    <a:pt x="32" y="31"/>
                    <a:pt x="19" y="44"/>
                  </a:cubicBezTo>
                  <a:cubicBezTo>
                    <a:pt x="7" y="56"/>
                    <a:pt x="1" y="69"/>
                    <a:pt x="7" y="82"/>
                  </a:cubicBezTo>
                  <a:lnTo>
                    <a:pt x="7" y="101"/>
                  </a:lnTo>
                  <a:cubicBezTo>
                    <a:pt x="3" y="117"/>
                    <a:pt x="26" y="123"/>
                    <a:pt x="47" y="123"/>
                  </a:cubicBezTo>
                  <a:cubicBezTo>
                    <a:pt x="57" y="123"/>
                    <a:pt x="66" y="122"/>
                    <a:pt x="70" y="119"/>
                  </a:cubicBezTo>
                  <a:cubicBezTo>
                    <a:pt x="120" y="101"/>
                    <a:pt x="146" y="101"/>
                    <a:pt x="177" y="50"/>
                  </a:cubicBezTo>
                  <a:cubicBezTo>
                    <a:pt x="200" y="14"/>
                    <a:pt x="144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6432675" y="2978975"/>
              <a:ext cx="5750" cy="4500"/>
            </a:xfrm>
            <a:custGeom>
              <a:rect b="b" l="l" r="r" t="t"/>
              <a:pathLst>
                <a:path extrusionOk="0" h="180" w="230">
                  <a:moveTo>
                    <a:pt x="135" y="0"/>
                  </a:moveTo>
                  <a:cubicBezTo>
                    <a:pt x="105" y="0"/>
                    <a:pt x="77" y="10"/>
                    <a:pt x="69" y="32"/>
                  </a:cubicBezTo>
                  <a:cubicBezTo>
                    <a:pt x="57" y="70"/>
                    <a:pt x="38" y="101"/>
                    <a:pt x="13" y="127"/>
                  </a:cubicBezTo>
                  <a:cubicBezTo>
                    <a:pt x="0" y="139"/>
                    <a:pt x="6" y="152"/>
                    <a:pt x="19" y="158"/>
                  </a:cubicBezTo>
                  <a:cubicBezTo>
                    <a:pt x="46" y="173"/>
                    <a:pt x="76" y="180"/>
                    <a:pt x="103" y="180"/>
                  </a:cubicBezTo>
                  <a:cubicBezTo>
                    <a:pt x="172" y="180"/>
                    <a:pt x="230" y="136"/>
                    <a:pt x="221" y="51"/>
                  </a:cubicBezTo>
                  <a:cubicBezTo>
                    <a:pt x="217" y="18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6414700" y="2990800"/>
              <a:ext cx="6475" cy="3100"/>
            </a:xfrm>
            <a:custGeom>
              <a:rect b="b" l="l" r="r" t="t"/>
              <a:pathLst>
                <a:path extrusionOk="0" h="124" w="259">
                  <a:moveTo>
                    <a:pt x="177" y="1"/>
                  </a:moveTo>
                  <a:cubicBezTo>
                    <a:pt x="151" y="7"/>
                    <a:pt x="120" y="7"/>
                    <a:pt x="114" y="13"/>
                  </a:cubicBezTo>
                  <a:lnTo>
                    <a:pt x="101" y="13"/>
                  </a:lnTo>
                  <a:lnTo>
                    <a:pt x="76" y="26"/>
                  </a:lnTo>
                  <a:cubicBezTo>
                    <a:pt x="0" y="45"/>
                    <a:pt x="38" y="108"/>
                    <a:pt x="95" y="120"/>
                  </a:cubicBezTo>
                  <a:cubicBezTo>
                    <a:pt x="109" y="122"/>
                    <a:pt x="124" y="124"/>
                    <a:pt x="139" y="124"/>
                  </a:cubicBezTo>
                  <a:cubicBezTo>
                    <a:pt x="168" y="124"/>
                    <a:pt x="198" y="118"/>
                    <a:pt x="227" y="101"/>
                  </a:cubicBezTo>
                  <a:cubicBezTo>
                    <a:pt x="246" y="95"/>
                    <a:pt x="259" y="70"/>
                    <a:pt x="252" y="45"/>
                  </a:cubicBezTo>
                  <a:cubicBezTo>
                    <a:pt x="252" y="38"/>
                    <a:pt x="246" y="38"/>
                    <a:pt x="246" y="32"/>
                  </a:cubicBezTo>
                  <a:cubicBezTo>
                    <a:pt x="240" y="7"/>
                    <a:pt x="202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6418950" y="2990800"/>
              <a:ext cx="500" cy="25"/>
            </a:xfrm>
            <a:custGeom>
              <a:rect b="b" l="l" r="r" t="t"/>
              <a:pathLst>
                <a:path extrusionOk="0" h="1" w="20">
                  <a:moveTo>
                    <a:pt x="0" y="1"/>
                  </a:moveTo>
                  <a:lnTo>
                    <a:pt x="7" y="1"/>
                  </a:lnTo>
                  <a:cubicBezTo>
                    <a:pt x="13" y="1"/>
                    <a:pt x="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6391200" y="2994300"/>
              <a:ext cx="8200" cy="4075"/>
            </a:xfrm>
            <a:custGeom>
              <a:rect b="b" l="l" r="r" t="t"/>
              <a:pathLst>
                <a:path extrusionOk="0" h="163" w="328">
                  <a:moveTo>
                    <a:pt x="158" y="1"/>
                  </a:moveTo>
                  <a:cubicBezTo>
                    <a:pt x="137" y="1"/>
                    <a:pt x="119" y="3"/>
                    <a:pt x="108" y="6"/>
                  </a:cubicBezTo>
                  <a:cubicBezTo>
                    <a:pt x="0" y="43"/>
                    <a:pt x="44" y="132"/>
                    <a:pt x="126" y="151"/>
                  </a:cubicBezTo>
                  <a:cubicBezTo>
                    <a:pt x="140" y="157"/>
                    <a:pt x="172" y="163"/>
                    <a:pt x="205" y="163"/>
                  </a:cubicBezTo>
                  <a:cubicBezTo>
                    <a:pt x="264" y="163"/>
                    <a:pt x="327" y="146"/>
                    <a:pt x="303" y="94"/>
                  </a:cubicBezTo>
                  <a:cubicBezTo>
                    <a:pt x="318" y="21"/>
                    <a:pt x="225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6410900" y="2971725"/>
              <a:ext cx="6175" cy="4200"/>
            </a:xfrm>
            <a:custGeom>
              <a:rect b="b" l="l" r="r" t="t"/>
              <a:pathLst>
                <a:path extrusionOk="0" h="168" w="247">
                  <a:moveTo>
                    <a:pt x="146" y="0"/>
                  </a:moveTo>
                  <a:cubicBezTo>
                    <a:pt x="70" y="13"/>
                    <a:pt x="1" y="45"/>
                    <a:pt x="1" y="127"/>
                  </a:cubicBezTo>
                  <a:cubicBezTo>
                    <a:pt x="1" y="159"/>
                    <a:pt x="37" y="167"/>
                    <a:pt x="67" y="167"/>
                  </a:cubicBezTo>
                  <a:cubicBezTo>
                    <a:pt x="78" y="167"/>
                    <a:pt x="88" y="166"/>
                    <a:pt x="95" y="164"/>
                  </a:cubicBezTo>
                  <a:cubicBezTo>
                    <a:pt x="165" y="139"/>
                    <a:pt x="247" y="114"/>
                    <a:pt x="215" y="26"/>
                  </a:cubicBezTo>
                  <a:cubicBezTo>
                    <a:pt x="209" y="7"/>
                    <a:pt x="165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6417375" y="2980050"/>
              <a:ext cx="6450" cy="3350"/>
            </a:xfrm>
            <a:custGeom>
              <a:rect b="b" l="l" r="r" t="t"/>
              <a:pathLst>
                <a:path extrusionOk="0" h="134" w="258">
                  <a:moveTo>
                    <a:pt x="106" y="1"/>
                  </a:moveTo>
                  <a:cubicBezTo>
                    <a:pt x="76" y="1"/>
                    <a:pt x="48" y="8"/>
                    <a:pt x="32" y="27"/>
                  </a:cubicBezTo>
                  <a:lnTo>
                    <a:pt x="19" y="39"/>
                  </a:lnTo>
                  <a:cubicBezTo>
                    <a:pt x="0" y="58"/>
                    <a:pt x="0" y="84"/>
                    <a:pt x="19" y="103"/>
                  </a:cubicBezTo>
                  <a:cubicBezTo>
                    <a:pt x="37" y="125"/>
                    <a:pt x="62" y="134"/>
                    <a:pt x="89" y="134"/>
                  </a:cubicBezTo>
                  <a:cubicBezTo>
                    <a:pt x="131" y="134"/>
                    <a:pt x="178" y="113"/>
                    <a:pt x="208" y="90"/>
                  </a:cubicBezTo>
                  <a:cubicBezTo>
                    <a:pt x="257" y="45"/>
                    <a:pt x="17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6416475" y="2957650"/>
              <a:ext cx="5975" cy="3300"/>
            </a:xfrm>
            <a:custGeom>
              <a:rect b="b" l="l" r="r" t="t"/>
              <a:pathLst>
                <a:path extrusionOk="0" h="132" w="239">
                  <a:moveTo>
                    <a:pt x="105" y="0"/>
                  </a:moveTo>
                  <a:cubicBezTo>
                    <a:pt x="83" y="0"/>
                    <a:pt x="64" y="3"/>
                    <a:pt x="55" y="8"/>
                  </a:cubicBezTo>
                  <a:cubicBezTo>
                    <a:pt x="17" y="34"/>
                    <a:pt x="17" y="46"/>
                    <a:pt x="5" y="90"/>
                  </a:cubicBezTo>
                  <a:cubicBezTo>
                    <a:pt x="0" y="122"/>
                    <a:pt x="45" y="131"/>
                    <a:pt x="78" y="131"/>
                  </a:cubicBezTo>
                  <a:cubicBezTo>
                    <a:pt x="90" y="131"/>
                    <a:pt x="100" y="130"/>
                    <a:pt x="106" y="128"/>
                  </a:cubicBezTo>
                  <a:cubicBezTo>
                    <a:pt x="150" y="109"/>
                    <a:pt x="181" y="103"/>
                    <a:pt x="207" y="65"/>
                  </a:cubicBezTo>
                  <a:cubicBezTo>
                    <a:pt x="238" y="20"/>
                    <a:pt x="162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8"/>
            <p:cNvSpPr/>
            <p:nvPr/>
          </p:nvSpPr>
          <p:spPr>
            <a:xfrm>
              <a:off x="6394350" y="2968375"/>
              <a:ext cx="7275" cy="3900"/>
            </a:xfrm>
            <a:custGeom>
              <a:rect b="b" l="l" r="r" t="t"/>
              <a:pathLst>
                <a:path extrusionOk="0" h="156" w="291">
                  <a:moveTo>
                    <a:pt x="160" y="0"/>
                  </a:moveTo>
                  <a:cubicBezTo>
                    <a:pt x="128" y="0"/>
                    <a:pt x="97" y="6"/>
                    <a:pt x="82" y="15"/>
                  </a:cubicBezTo>
                  <a:cubicBezTo>
                    <a:pt x="57" y="21"/>
                    <a:pt x="38" y="40"/>
                    <a:pt x="26" y="65"/>
                  </a:cubicBezTo>
                  <a:cubicBezTo>
                    <a:pt x="0" y="128"/>
                    <a:pt x="89" y="153"/>
                    <a:pt x="133" y="153"/>
                  </a:cubicBezTo>
                  <a:lnTo>
                    <a:pt x="139" y="153"/>
                  </a:lnTo>
                  <a:cubicBezTo>
                    <a:pt x="144" y="155"/>
                    <a:pt x="150" y="156"/>
                    <a:pt x="156" y="156"/>
                  </a:cubicBezTo>
                  <a:cubicBezTo>
                    <a:pt x="175" y="156"/>
                    <a:pt x="199" y="149"/>
                    <a:pt x="209" y="134"/>
                  </a:cubicBezTo>
                  <a:cubicBezTo>
                    <a:pt x="209" y="128"/>
                    <a:pt x="253" y="103"/>
                    <a:pt x="265" y="84"/>
                  </a:cubicBezTo>
                  <a:cubicBezTo>
                    <a:pt x="290" y="22"/>
                    <a:pt x="222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8"/>
            <p:cNvSpPr/>
            <p:nvPr/>
          </p:nvSpPr>
          <p:spPr>
            <a:xfrm>
              <a:off x="6367850" y="3005000"/>
              <a:ext cx="8550" cy="4425"/>
            </a:xfrm>
            <a:custGeom>
              <a:rect b="b" l="l" r="r" t="t"/>
              <a:pathLst>
                <a:path extrusionOk="0" h="177" w="342">
                  <a:moveTo>
                    <a:pt x="173" y="1"/>
                  </a:moveTo>
                  <a:cubicBezTo>
                    <a:pt x="145" y="1"/>
                    <a:pt x="117" y="10"/>
                    <a:pt x="108" y="32"/>
                  </a:cubicBezTo>
                  <a:cubicBezTo>
                    <a:pt x="108" y="44"/>
                    <a:pt x="108" y="51"/>
                    <a:pt x="95" y="57"/>
                  </a:cubicBezTo>
                  <a:cubicBezTo>
                    <a:pt x="1" y="107"/>
                    <a:pt x="114" y="177"/>
                    <a:pt x="171" y="177"/>
                  </a:cubicBezTo>
                  <a:cubicBezTo>
                    <a:pt x="234" y="177"/>
                    <a:pt x="341" y="114"/>
                    <a:pt x="253" y="57"/>
                  </a:cubicBezTo>
                  <a:cubicBezTo>
                    <a:pt x="241" y="51"/>
                    <a:pt x="241" y="44"/>
                    <a:pt x="241" y="32"/>
                  </a:cubicBezTo>
                  <a:cubicBezTo>
                    <a:pt x="234" y="12"/>
                    <a:pt x="204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8"/>
            <p:cNvSpPr/>
            <p:nvPr/>
          </p:nvSpPr>
          <p:spPr>
            <a:xfrm>
              <a:off x="6149650" y="3004825"/>
              <a:ext cx="13250" cy="6825"/>
            </a:xfrm>
            <a:custGeom>
              <a:rect b="b" l="l" r="r" t="t"/>
              <a:pathLst>
                <a:path extrusionOk="0" h="273" w="530">
                  <a:moveTo>
                    <a:pt x="261" y="1"/>
                  </a:moveTo>
                  <a:cubicBezTo>
                    <a:pt x="226" y="1"/>
                    <a:pt x="191" y="7"/>
                    <a:pt x="158" y="20"/>
                  </a:cubicBezTo>
                  <a:cubicBezTo>
                    <a:pt x="82" y="45"/>
                    <a:pt x="0" y="127"/>
                    <a:pt x="76" y="203"/>
                  </a:cubicBezTo>
                  <a:cubicBezTo>
                    <a:pt x="130" y="248"/>
                    <a:pt x="200" y="272"/>
                    <a:pt x="271" y="272"/>
                  </a:cubicBezTo>
                  <a:cubicBezTo>
                    <a:pt x="308" y="272"/>
                    <a:pt x="344" y="266"/>
                    <a:pt x="378" y="253"/>
                  </a:cubicBezTo>
                  <a:cubicBezTo>
                    <a:pt x="448" y="228"/>
                    <a:pt x="530" y="152"/>
                    <a:pt x="460" y="77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8"/>
            <p:cNvSpPr/>
            <p:nvPr/>
          </p:nvSpPr>
          <p:spPr>
            <a:xfrm>
              <a:off x="6143650" y="3015700"/>
              <a:ext cx="8350" cy="5800"/>
            </a:xfrm>
            <a:custGeom>
              <a:rect b="b" l="l" r="r" t="t"/>
              <a:pathLst>
                <a:path extrusionOk="0" h="232" w="334">
                  <a:moveTo>
                    <a:pt x="193" y="1"/>
                  </a:moveTo>
                  <a:cubicBezTo>
                    <a:pt x="162" y="1"/>
                    <a:pt x="134" y="6"/>
                    <a:pt x="120" y="14"/>
                  </a:cubicBezTo>
                  <a:lnTo>
                    <a:pt x="95" y="20"/>
                  </a:lnTo>
                  <a:cubicBezTo>
                    <a:pt x="70" y="26"/>
                    <a:pt x="51" y="45"/>
                    <a:pt x="32" y="64"/>
                  </a:cubicBezTo>
                  <a:cubicBezTo>
                    <a:pt x="7" y="89"/>
                    <a:pt x="0" y="127"/>
                    <a:pt x="13" y="165"/>
                  </a:cubicBezTo>
                  <a:cubicBezTo>
                    <a:pt x="25" y="209"/>
                    <a:pt x="88" y="232"/>
                    <a:pt x="152" y="232"/>
                  </a:cubicBezTo>
                  <a:cubicBezTo>
                    <a:pt x="224" y="232"/>
                    <a:pt x="297" y="203"/>
                    <a:pt x="297" y="146"/>
                  </a:cubicBezTo>
                  <a:cubicBezTo>
                    <a:pt x="297" y="135"/>
                    <a:pt x="311" y="80"/>
                    <a:pt x="306" y="80"/>
                  </a:cubicBezTo>
                  <a:lnTo>
                    <a:pt x="306" y="80"/>
                  </a:lnTo>
                  <a:cubicBezTo>
                    <a:pt x="306" y="80"/>
                    <a:pt x="305" y="81"/>
                    <a:pt x="303" y="83"/>
                  </a:cubicBezTo>
                  <a:cubicBezTo>
                    <a:pt x="333" y="23"/>
                    <a:pt x="258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8"/>
            <p:cNvSpPr/>
            <p:nvPr/>
          </p:nvSpPr>
          <p:spPr>
            <a:xfrm>
              <a:off x="6165100" y="3034075"/>
              <a:ext cx="9200" cy="3750"/>
            </a:xfrm>
            <a:custGeom>
              <a:rect b="b" l="l" r="r" t="t"/>
              <a:pathLst>
                <a:path extrusionOk="0" h="150" w="368">
                  <a:moveTo>
                    <a:pt x="195" y="1"/>
                  </a:moveTo>
                  <a:cubicBezTo>
                    <a:pt x="101" y="1"/>
                    <a:pt x="1" y="49"/>
                    <a:pt x="69" y="117"/>
                  </a:cubicBezTo>
                  <a:cubicBezTo>
                    <a:pt x="92" y="140"/>
                    <a:pt x="133" y="150"/>
                    <a:pt x="176" y="150"/>
                  </a:cubicBezTo>
                  <a:cubicBezTo>
                    <a:pt x="268" y="150"/>
                    <a:pt x="367" y="104"/>
                    <a:pt x="303" y="35"/>
                  </a:cubicBezTo>
                  <a:cubicBezTo>
                    <a:pt x="281" y="11"/>
                    <a:pt x="238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8"/>
            <p:cNvSpPr/>
            <p:nvPr/>
          </p:nvSpPr>
          <p:spPr>
            <a:xfrm>
              <a:off x="6169050" y="3022450"/>
              <a:ext cx="6775" cy="3600"/>
            </a:xfrm>
            <a:custGeom>
              <a:rect b="b" l="l" r="r" t="t"/>
              <a:pathLst>
                <a:path extrusionOk="0" h="144" w="271">
                  <a:moveTo>
                    <a:pt x="130" y="1"/>
                  </a:moveTo>
                  <a:cubicBezTo>
                    <a:pt x="71" y="1"/>
                    <a:pt x="0" y="23"/>
                    <a:pt x="19" y="84"/>
                  </a:cubicBezTo>
                  <a:cubicBezTo>
                    <a:pt x="19" y="84"/>
                    <a:pt x="19" y="91"/>
                    <a:pt x="19" y="91"/>
                  </a:cubicBezTo>
                  <a:cubicBezTo>
                    <a:pt x="9" y="133"/>
                    <a:pt x="67" y="144"/>
                    <a:pt x="110" y="144"/>
                  </a:cubicBezTo>
                  <a:cubicBezTo>
                    <a:pt x="124" y="144"/>
                    <a:pt x="137" y="143"/>
                    <a:pt x="145" y="141"/>
                  </a:cubicBezTo>
                  <a:lnTo>
                    <a:pt x="157" y="135"/>
                  </a:lnTo>
                  <a:cubicBezTo>
                    <a:pt x="227" y="122"/>
                    <a:pt x="271" y="46"/>
                    <a:pt x="183" y="9"/>
                  </a:cubicBezTo>
                  <a:cubicBezTo>
                    <a:pt x="170" y="4"/>
                    <a:pt x="15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8"/>
            <p:cNvSpPr/>
            <p:nvPr/>
          </p:nvSpPr>
          <p:spPr>
            <a:xfrm>
              <a:off x="6198850" y="3029900"/>
              <a:ext cx="5200" cy="3025"/>
            </a:xfrm>
            <a:custGeom>
              <a:rect b="b" l="l" r="r" t="t"/>
              <a:pathLst>
                <a:path extrusionOk="0" h="121" w="208">
                  <a:moveTo>
                    <a:pt x="70" y="0"/>
                  </a:moveTo>
                  <a:cubicBezTo>
                    <a:pt x="36" y="0"/>
                    <a:pt x="1" y="13"/>
                    <a:pt x="12" y="51"/>
                  </a:cubicBezTo>
                  <a:cubicBezTo>
                    <a:pt x="12" y="57"/>
                    <a:pt x="12" y="57"/>
                    <a:pt x="12" y="64"/>
                  </a:cubicBezTo>
                  <a:cubicBezTo>
                    <a:pt x="12" y="107"/>
                    <a:pt x="58" y="121"/>
                    <a:pt x="98" y="121"/>
                  </a:cubicBezTo>
                  <a:cubicBezTo>
                    <a:pt x="116" y="121"/>
                    <a:pt x="133" y="118"/>
                    <a:pt x="145" y="114"/>
                  </a:cubicBezTo>
                  <a:cubicBezTo>
                    <a:pt x="202" y="95"/>
                    <a:pt x="208" y="45"/>
                    <a:pt x="151" y="20"/>
                  </a:cubicBezTo>
                  <a:cubicBezTo>
                    <a:pt x="145" y="20"/>
                    <a:pt x="132" y="13"/>
                    <a:pt x="126" y="13"/>
                  </a:cubicBezTo>
                  <a:cubicBezTo>
                    <a:pt x="116" y="6"/>
                    <a:pt x="93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8"/>
            <p:cNvSpPr/>
            <p:nvPr/>
          </p:nvSpPr>
          <p:spPr>
            <a:xfrm>
              <a:off x="6195400" y="3047200"/>
              <a:ext cx="6300" cy="3050"/>
            </a:xfrm>
            <a:custGeom>
              <a:rect b="b" l="l" r="r" t="t"/>
              <a:pathLst>
                <a:path extrusionOk="0" h="122" w="252">
                  <a:moveTo>
                    <a:pt x="128" y="1"/>
                  </a:moveTo>
                  <a:cubicBezTo>
                    <a:pt x="108" y="1"/>
                    <a:pt x="90" y="3"/>
                    <a:pt x="81" y="9"/>
                  </a:cubicBezTo>
                  <a:cubicBezTo>
                    <a:pt x="62" y="21"/>
                    <a:pt x="43" y="40"/>
                    <a:pt x="31" y="59"/>
                  </a:cubicBezTo>
                  <a:cubicBezTo>
                    <a:pt x="0" y="102"/>
                    <a:pt x="64" y="122"/>
                    <a:pt x="118" y="122"/>
                  </a:cubicBezTo>
                  <a:cubicBezTo>
                    <a:pt x="143" y="122"/>
                    <a:pt x="166" y="118"/>
                    <a:pt x="176" y="110"/>
                  </a:cubicBezTo>
                  <a:cubicBezTo>
                    <a:pt x="195" y="97"/>
                    <a:pt x="207" y="84"/>
                    <a:pt x="220" y="65"/>
                  </a:cubicBezTo>
                  <a:cubicBezTo>
                    <a:pt x="252" y="20"/>
                    <a:pt x="181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8"/>
            <p:cNvSpPr/>
            <p:nvPr/>
          </p:nvSpPr>
          <p:spPr>
            <a:xfrm>
              <a:off x="6156250" y="2985150"/>
              <a:ext cx="9750" cy="4825"/>
            </a:xfrm>
            <a:custGeom>
              <a:rect b="b" l="l" r="r" t="t"/>
              <a:pathLst>
                <a:path extrusionOk="0" h="193" w="390">
                  <a:moveTo>
                    <a:pt x="236" y="0"/>
                  </a:moveTo>
                  <a:cubicBezTo>
                    <a:pt x="188" y="0"/>
                    <a:pt x="141" y="10"/>
                    <a:pt x="114" y="25"/>
                  </a:cubicBezTo>
                  <a:cubicBezTo>
                    <a:pt x="1" y="88"/>
                    <a:pt x="114" y="170"/>
                    <a:pt x="190" y="182"/>
                  </a:cubicBezTo>
                  <a:cubicBezTo>
                    <a:pt x="206" y="189"/>
                    <a:pt x="233" y="193"/>
                    <a:pt x="262" y="193"/>
                  </a:cubicBezTo>
                  <a:cubicBezTo>
                    <a:pt x="322" y="193"/>
                    <a:pt x="390" y="175"/>
                    <a:pt x="386" y="119"/>
                  </a:cubicBezTo>
                  <a:cubicBezTo>
                    <a:pt x="386" y="113"/>
                    <a:pt x="386" y="100"/>
                    <a:pt x="386" y="94"/>
                  </a:cubicBezTo>
                  <a:cubicBezTo>
                    <a:pt x="386" y="25"/>
                    <a:pt x="31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8"/>
            <p:cNvSpPr/>
            <p:nvPr/>
          </p:nvSpPr>
          <p:spPr>
            <a:xfrm>
              <a:off x="6130875" y="2997200"/>
              <a:ext cx="12175" cy="6575"/>
            </a:xfrm>
            <a:custGeom>
              <a:rect b="b" l="l" r="r" t="t"/>
              <a:pathLst>
                <a:path extrusionOk="0" h="263" w="487">
                  <a:moveTo>
                    <a:pt x="232" y="1"/>
                  </a:moveTo>
                  <a:cubicBezTo>
                    <a:pt x="157" y="1"/>
                    <a:pt x="81" y="26"/>
                    <a:pt x="45" y="91"/>
                  </a:cubicBezTo>
                  <a:lnTo>
                    <a:pt x="32" y="104"/>
                  </a:lnTo>
                  <a:cubicBezTo>
                    <a:pt x="0" y="167"/>
                    <a:pt x="76" y="224"/>
                    <a:pt x="127" y="243"/>
                  </a:cubicBezTo>
                  <a:cubicBezTo>
                    <a:pt x="159" y="256"/>
                    <a:pt x="196" y="263"/>
                    <a:pt x="232" y="263"/>
                  </a:cubicBezTo>
                  <a:cubicBezTo>
                    <a:pt x="281" y="263"/>
                    <a:pt x="330" y="252"/>
                    <a:pt x="373" y="230"/>
                  </a:cubicBezTo>
                  <a:lnTo>
                    <a:pt x="392" y="218"/>
                  </a:lnTo>
                  <a:cubicBezTo>
                    <a:pt x="486" y="154"/>
                    <a:pt x="448" y="54"/>
                    <a:pt x="347" y="22"/>
                  </a:cubicBezTo>
                  <a:cubicBezTo>
                    <a:pt x="314" y="9"/>
                    <a:pt x="273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8"/>
            <p:cNvSpPr/>
            <p:nvPr/>
          </p:nvSpPr>
          <p:spPr>
            <a:xfrm>
              <a:off x="6122825" y="3005250"/>
              <a:ext cx="6825" cy="4200"/>
            </a:xfrm>
            <a:custGeom>
              <a:rect b="b" l="l" r="r" t="t"/>
              <a:pathLst>
                <a:path extrusionOk="0" h="168" w="273">
                  <a:moveTo>
                    <a:pt x="131" y="0"/>
                  </a:moveTo>
                  <a:cubicBezTo>
                    <a:pt x="113" y="0"/>
                    <a:pt x="95" y="3"/>
                    <a:pt x="77" y="9"/>
                  </a:cubicBezTo>
                  <a:cubicBezTo>
                    <a:pt x="39" y="22"/>
                    <a:pt x="1" y="60"/>
                    <a:pt x="32" y="104"/>
                  </a:cubicBezTo>
                  <a:cubicBezTo>
                    <a:pt x="64" y="129"/>
                    <a:pt x="102" y="148"/>
                    <a:pt x="140" y="160"/>
                  </a:cubicBezTo>
                  <a:cubicBezTo>
                    <a:pt x="148" y="164"/>
                    <a:pt x="164" y="167"/>
                    <a:pt x="182" y="167"/>
                  </a:cubicBezTo>
                  <a:cubicBezTo>
                    <a:pt x="221" y="167"/>
                    <a:pt x="268" y="155"/>
                    <a:pt x="259" y="116"/>
                  </a:cubicBezTo>
                  <a:lnTo>
                    <a:pt x="259" y="104"/>
                  </a:lnTo>
                  <a:cubicBezTo>
                    <a:pt x="272" y="85"/>
                    <a:pt x="266" y="66"/>
                    <a:pt x="253" y="47"/>
                  </a:cubicBezTo>
                  <a:lnTo>
                    <a:pt x="234" y="34"/>
                  </a:lnTo>
                  <a:cubicBezTo>
                    <a:pt x="204" y="13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8"/>
            <p:cNvSpPr/>
            <p:nvPr/>
          </p:nvSpPr>
          <p:spPr>
            <a:xfrm>
              <a:off x="6125825" y="2979925"/>
              <a:ext cx="8550" cy="5750"/>
            </a:xfrm>
            <a:custGeom>
              <a:rect b="b" l="l" r="r" t="t"/>
              <a:pathLst>
                <a:path extrusionOk="0" h="230" w="342">
                  <a:moveTo>
                    <a:pt x="176" y="0"/>
                  </a:moveTo>
                  <a:cubicBezTo>
                    <a:pt x="132" y="0"/>
                    <a:pt x="88" y="14"/>
                    <a:pt x="51" y="44"/>
                  </a:cubicBezTo>
                  <a:cubicBezTo>
                    <a:pt x="1" y="95"/>
                    <a:pt x="20" y="133"/>
                    <a:pt x="51" y="190"/>
                  </a:cubicBezTo>
                  <a:cubicBezTo>
                    <a:pt x="73" y="215"/>
                    <a:pt x="105" y="230"/>
                    <a:pt x="137" y="230"/>
                  </a:cubicBezTo>
                  <a:cubicBezTo>
                    <a:pt x="162" y="230"/>
                    <a:pt x="187" y="221"/>
                    <a:pt x="209" y="202"/>
                  </a:cubicBezTo>
                  <a:cubicBezTo>
                    <a:pt x="228" y="183"/>
                    <a:pt x="253" y="164"/>
                    <a:pt x="284" y="158"/>
                  </a:cubicBezTo>
                  <a:cubicBezTo>
                    <a:pt x="341" y="133"/>
                    <a:pt x="341" y="57"/>
                    <a:pt x="291" y="32"/>
                  </a:cubicBezTo>
                  <a:cubicBezTo>
                    <a:pt x="255" y="11"/>
                    <a:pt x="21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8"/>
            <p:cNvSpPr/>
            <p:nvPr/>
          </p:nvSpPr>
          <p:spPr>
            <a:xfrm>
              <a:off x="6155150" y="2958775"/>
              <a:ext cx="7275" cy="4375"/>
            </a:xfrm>
            <a:custGeom>
              <a:rect b="b" l="l" r="r" t="t"/>
              <a:pathLst>
                <a:path extrusionOk="0" h="175" w="291">
                  <a:moveTo>
                    <a:pt x="161" y="1"/>
                  </a:moveTo>
                  <a:cubicBezTo>
                    <a:pt x="146" y="1"/>
                    <a:pt x="130" y="3"/>
                    <a:pt x="114" y="8"/>
                  </a:cubicBezTo>
                  <a:cubicBezTo>
                    <a:pt x="45" y="20"/>
                    <a:pt x="1" y="83"/>
                    <a:pt x="20" y="146"/>
                  </a:cubicBezTo>
                  <a:cubicBezTo>
                    <a:pt x="20" y="168"/>
                    <a:pt x="41" y="175"/>
                    <a:pt x="60" y="175"/>
                  </a:cubicBezTo>
                  <a:cubicBezTo>
                    <a:pt x="69" y="175"/>
                    <a:pt x="77" y="173"/>
                    <a:pt x="83" y="171"/>
                  </a:cubicBezTo>
                  <a:cubicBezTo>
                    <a:pt x="146" y="165"/>
                    <a:pt x="209" y="140"/>
                    <a:pt x="266" y="102"/>
                  </a:cubicBezTo>
                  <a:cubicBezTo>
                    <a:pt x="291" y="77"/>
                    <a:pt x="278" y="39"/>
                    <a:pt x="247" y="20"/>
                  </a:cubicBezTo>
                  <a:cubicBezTo>
                    <a:pt x="218" y="8"/>
                    <a:pt x="190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8"/>
            <p:cNvSpPr/>
            <p:nvPr/>
          </p:nvSpPr>
          <p:spPr>
            <a:xfrm>
              <a:off x="6183975" y="3003475"/>
              <a:ext cx="7200" cy="4650"/>
            </a:xfrm>
            <a:custGeom>
              <a:rect b="b" l="l" r="r" t="t"/>
              <a:pathLst>
                <a:path extrusionOk="0" h="186" w="288">
                  <a:moveTo>
                    <a:pt x="122" y="0"/>
                  </a:moveTo>
                  <a:cubicBezTo>
                    <a:pt x="64" y="0"/>
                    <a:pt x="1" y="27"/>
                    <a:pt x="15" y="86"/>
                  </a:cubicBezTo>
                  <a:cubicBezTo>
                    <a:pt x="21" y="131"/>
                    <a:pt x="59" y="162"/>
                    <a:pt x="103" y="175"/>
                  </a:cubicBezTo>
                  <a:cubicBezTo>
                    <a:pt x="115" y="181"/>
                    <a:pt x="141" y="185"/>
                    <a:pt x="168" y="185"/>
                  </a:cubicBezTo>
                  <a:cubicBezTo>
                    <a:pt x="223" y="185"/>
                    <a:pt x="288" y="168"/>
                    <a:pt x="279" y="118"/>
                  </a:cubicBezTo>
                  <a:cubicBezTo>
                    <a:pt x="273" y="55"/>
                    <a:pt x="229" y="36"/>
                    <a:pt x="179" y="11"/>
                  </a:cubicBezTo>
                  <a:cubicBezTo>
                    <a:pt x="163" y="4"/>
                    <a:pt x="143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6230050" y="3045800"/>
              <a:ext cx="5200" cy="3375"/>
            </a:xfrm>
            <a:custGeom>
              <a:rect b="b" l="l" r="r" t="t"/>
              <a:pathLst>
                <a:path extrusionOk="0" h="135" w="208">
                  <a:moveTo>
                    <a:pt x="128" y="1"/>
                  </a:moveTo>
                  <a:cubicBezTo>
                    <a:pt x="113" y="1"/>
                    <a:pt x="98" y="4"/>
                    <a:pt x="89" y="8"/>
                  </a:cubicBezTo>
                  <a:cubicBezTo>
                    <a:pt x="26" y="33"/>
                    <a:pt x="1" y="84"/>
                    <a:pt x="70" y="121"/>
                  </a:cubicBezTo>
                  <a:cubicBezTo>
                    <a:pt x="82" y="129"/>
                    <a:pt x="108" y="134"/>
                    <a:pt x="133" y="134"/>
                  </a:cubicBezTo>
                  <a:cubicBezTo>
                    <a:pt x="171" y="134"/>
                    <a:pt x="208" y="122"/>
                    <a:pt x="196" y="84"/>
                  </a:cubicBezTo>
                  <a:cubicBezTo>
                    <a:pt x="190" y="71"/>
                    <a:pt x="190" y="65"/>
                    <a:pt x="183" y="58"/>
                  </a:cubicBezTo>
                  <a:cubicBezTo>
                    <a:pt x="179" y="54"/>
                    <a:pt x="175" y="49"/>
                    <a:pt x="172" y="49"/>
                  </a:cubicBezTo>
                  <a:cubicBezTo>
                    <a:pt x="171" y="49"/>
                    <a:pt x="171" y="50"/>
                    <a:pt x="171" y="52"/>
                  </a:cubicBezTo>
                  <a:cubicBezTo>
                    <a:pt x="171" y="46"/>
                    <a:pt x="171" y="46"/>
                    <a:pt x="177" y="39"/>
                  </a:cubicBezTo>
                  <a:cubicBezTo>
                    <a:pt x="185" y="11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6225625" y="3054675"/>
              <a:ext cx="7000" cy="3825"/>
            </a:xfrm>
            <a:custGeom>
              <a:rect b="b" l="l" r="r" t="t"/>
              <a:pathLst>
                <a:path extrusionOk="0" h="153" w="280">
                  <a:moveTo>
                    <a:pt x="172" y="0"/>
                  </a:moveTo>
                  <a:cubicBezTo>
                    <a:pt x="141" y="0"/>
                    <a:pt x="111" y="6"/>
                    <a:pt x="96" y="12"/>
                  </a:cubicBezTo>
                  <a:cubicBezTo>
                    <a:pt x="89" y="19"/>
                    <a:pt x="83" y="19"/>
                    <a:pt x="77" y="19"/>
                  </a:cubicBezTo>
                  <a:cubicBezTo>
                    <a:pt x="1" y="38"/>
                    <a:pt x="7" y="120"/>
                    <a:pt x="77" y="145"/>
                  </a:cubicBezTo>
                  <a:cubicBezTo>
                    <a:pt x="91" y="149"/>
                    <a:pt x="116" y="152"/>
                    <a:pt x="144" y="152"/>
                  </a:cubicBezTo>
                  <a:cubicBezTo>
                    <a:pt x="201" y="152"/>
                    <a:pt x="268" y="137"/>
                    <a:pt x="260" y="82"/>
                  </a:cubicBezTo>
                  <a:cubicBezTo>
                    <a:pt x="260" y="82"/>
                    <a:pt x="260" y="76"/>
                    <a:pt x="260" y="69"/>
                  </a:cubicBezTo>
                  <a:cubicBezTo>
                    <a:pt x="280" y="17"/>
                    <a:pt x="225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6236350" y="2857950"/>
              <a:ext cx="9500" cy="5075"/>
            </a:xfrm>
            <a:custGeom>
              <a:rect b="b" l="l" r="r" t="t"/>
              <a:pathLst>
                <a:path extrusionOk="0" h="203" w="380">
                  <a:moveTo>
                    <a:pt x="208" y="1"/>
                  </a:moveTo>
                  <a:cubicBezTo>
                    <a:pt x="176" y="1"/>
                    <a:pt x="144" y="8"/>
                    <a:pt x="114" y="23"/>
                  </a:cubicBezTo>
                  <a:cubicBezTo>
                    <a:pt x="45" y="55"/>
                    <a:pt x="1" y="124"/>
                    <a:pt x="83" y="174"/>
                  </a:cubicBezTo>
                  <a:cubicBezTo>
                    <a:pt x="110" y="189"/>
                    <a:pt x="165" y="203"/>
                    <a:pt x="218" y="203"/>
                  </a:cubicBezTo>
                  <a:cubicBezTo>
                    <a:pt x="276" y="203"/>
                    <a:pt x="331" y="186"/>
                    <a:pt x="341" y="137"/>
                  </a:cubicBezTo>
                  <a:cubicBezTo>
                    <a:pt x="341" y="130"/>
                    <a:pt x="341" y="130"/>
                    <a:pt x="341" y="130"/>
                  </a:cubicBezTo>
                  <a:cubicBezTo>
                    <a:pt x="367" y="111"/>
                    <a:pt x="379" y="80"/>
                    <a:pt x="341" y="48"/>
                  </a:cubicBezTo>
                  <a:cubicBezTo>
                    <a:pt x="303" y="18"/>
                    <a:pt x="256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6251175" y="2885925"/>
              <a:ext cx="9800" cy="5600"/>
            </a:xfrm>
            <a:custGeom>
              <a:rect b="b" l="l" r="r" t="t"/>
              <a:pathLst>
                <a:path extrusionOk="0" h="224" w="392">
                  <a:moveTo>
                    <a:pt x="185" y="1"/>
                  </a:moveTo>
                  <a:cubicBezTo>
                    <a:pt x="165" y="1"/>
                    <a:pt x="144" y="5"/>
                    <a:pt x="127" y="14"/>
                  </a:cubicBezTo>
                  <a:cubicBezTo>
                    <a:pt x="108" y="20"/>
                    <a:pt x="89" y="33"/>
                    <a:pt x="76" y="46"/>
                  </a:cubicBezTo>
                  <a:cubicBezTo>
                    <a:pt x="32" y="71"/>
                    <a:pt x="1" y="121"/>
                    <a:pt x="45" y="159"/>
                  </a:cubicBezTo>
                  <a:lnTo>
                    <a:pt x="64" y="172"/>
                  </a:lnTo>
                  <a:cubicBezTo>
                    <a:pt x="106" y="209"/>
                    <a:pt x="158" y="224"/>
                    <a:pt x="210" y="224"/>
                  </a:cubicBezTo>
                  <a:cubicBezTo>
                    <a:pt x="220" y="224"/>
                    <a:pt x="230" y="223"/>
                    <a:pt x="240" y="222"/>
                  </a:cubicBezTo>
                  <a:cubicBezTo>
                    <a:pt x="285" y="216"/>
                    <a:pt x="392" y="172"/>
                    <a:pt x="354" y="109"/>
                  </a:cubicBezTo>
                  <a:cubicBezTo>
                    <a:pt x="341" y="83"/>
                    <a:pt x="322" y="58"/>
                    <a:pt x="303" y="46"/>
                  </a:cubicBezTo>
                  <a:cubicBezTo>
                    <a:pt x="303" y="46"/>
                    <a:pt x="272" y="33"/>
                    <a:pt x="253" y="20"/>
                  </a:cubicBezTo>
                  <a:cubicBezTo>
                    <a:pt x="233" y="7"/>
                    <a:pt x="20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6297075" y="2883300"/>
              <a:ext cx="8675" cy="4450"/>
            </a:xfrm>
            <a:custGeom>
              <a:rect b="b" l="l" r="r" t="t"/>
              <a:pathLst>
                <a:path extrusionOk="0" h="178" w="347">
                  <a:moveTo>
                    <a:pt x="169" y="1"/>
                  </a:moveTo>
                  <a:cubicBezTo>
                    <a:pt x="128" y="1"/>
                    <a:pt x="89" y="12"/>
                    <a:pt x="57" y="31"/>
                  </a:cubicBezTo>
                  <a:cubicBezTo>
                    <a:pt x="0" y="50"/>
                    <a:pt x="0" y="125"/>
                    <a:pt x="57" y="144"/>
                  </a:cubicBezTo>
                  <a:cubicBezTo>
                    <a:pt x="91" y="169"/>
                    <a:pt x="133" y="178"/>
                    <a:pt x="176" y="178"/>
                  </a:cubicBezTo>
                  <a:cubicBezTo>
                    <a:pt x="189" y="178"/>
                    <a:pt x="202" y="177"/>
                    <a:pt x="214" y="176"/>
                  </a:cubicBezTo>
                  <a:cubicBezTo>
                    <a:pt x="341" y="157"/>
                    <a:pt x="347" y="31"/>
                    <a:pt x="214" y="5"/>
                  </a:cubicBezTo>
                  <a:cubicBezTo>
                    <a:pt x="199" y="2"/>
                    <a:pt x="184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6285350" y="2871225"/>
              <a:ext cx="6775" cy="2725"/>
            </a:xfrm>
            <a:custGeom>
              <a:rect b="b" l="l" r="r" t="t"/>
              <a:pathLst>
                <a:path extrusionOk="0" h="109" w="271">
                  <a:moveTo>
                    <a:pt x="137" y="1"/>
                  </a:moveTo>
                  <a:cubicBezTo>
                    <a:pt x="69" y="1"/>
                    <a:pt x="0" y="34"/>
                    <a:pt x="46" y="85"/>
                  </a:cubicBezTo>
                  <a:cubicBezTo>
                    <a:pt x="63" y="101"/>
                    <a:pt x="93" y="108"/>
                    <a:pt x="126" y="108"/>
                  </a:cubicBezTo>
                  <a:cubicBezTo>
                    <a:pt x="195" y="108"/>
                    <a:pt x="270" y="75"/>
                    <a:pt x="223" y="28"/>
                  </a:cubicBezTo>
                  <a:cubicBezTo>
                    <a:pt x="204" y="9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6276375" y="2892975"/>
              <a:ext cx="9200" cy="5075"/>
            </a:xfrm>
            <a:custGeom>
              <a:rect b="b" l="l" r="r" t="t"/>
              <a:pathLst>
                <a:path extrusionOk="0" h="203" w="368">
                  <a:moveTo>
                    <a:pt x="234" y="0"/>
                  </a:moveTo>
                  <a:cubicBezTo>
                    <a:pt x="210" y="0"/>
                    <a:pt x="186" y="4"/>
                    <a:pt x="166" y="10"/>
                  </a:cubicBezTo>
                  <a:cubicBezTo>
                    <a:pt x="153" y="10"/>
                    <a:pt x="147" y="16"/>
                    <a:pt x="141" y="22"/>
                  </a:cubicBezTo>
                  <a:lnTo>
                    <a:pt x="147" y="22"/>
                  </a:lnTo>
                  <a:cubicBezTo>
                    <a:pt x="134" y="28"/>
                    <a:pt x="122" y="35"/>
                    <a:pt x="109" y="47"/>
                  </a:cubicBezTo>
                  <a:cubicBezTo>
                    <a:pt x="1" y="124"/>
                    <a:pt x="122" y="203"/>
                    <a:pt x="232" y="203"/>
                  </a:cubicBezTo>
                  <a:cubicBezTo>
                    <a:pt x="294" y="203"/>
                    <a:pt x="352" y="177"/>
                    <a:pt x="361" y="110"/>
                  </a:cubicBezTo>
                  <a:cubicBezTo>
                    <a:pt x="368" y="92"/>
                    <a:pt x="361" y="73"/>
                    <a:pt x="355" y="60"/>
                  </a:cubicBezTo>
                  <a:cubicBezTo>
                    <a:pt x="342" y="17"/>
                    <a:pt x="28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6261900" y="2869425"/>
              <a:ext cx="8225" cy="4725"/>
            </a:xfrm>
            <a:custGeom>
              <a:rect b="b" l="l" r="r" t="t"/>
              <a:pathLst>
                <a:path extrusionOk="0" h="189" w="329">
                  <a:moveTo>
                    <a:pt x="141" y="1"/>
                  </a:moveTo>
                  <a:cubicBezTo>
                    <a:pt x="92" y="1"/>
                    <a:pt x="40" y="15"/>
                    <a:pt x="20" y="56"/>
                  </a:cubicBezTo>
                  <a:cubicBezTo>
                    <a:pt x="1" y="100"/>
                    <a:pt x="26" y="125"/>
                    <a:pt x="64" y="138"/>
                  </a:cubicBezTo>
                  <a:cubicBezTo>
                    <a:pt x="59" y="177"/>
                    <a:pt x="113" y="189"/>
                    <a:pt x="156" y="189"/>
                  </a:cubicBezTo>
                  <a:cubicBezTo>
                    <a:pt x="177" y="189"/>
                    <a:pt x="194" y="186"/>
                    <a:pt x="202" y="182"/>
                  </a:cubicBezTo>
                  <a:cubicBezTo>
                    <a:pt x="272" y="138"/>
                    <a:pt x="329" y="50"/>
                    <a:pt x="215" y="12"/>
                  </a:cubicBezTo>
                  <a:cubicBezTo>
                    <a:pt x="195" y="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6272000" y="2854550"/>
              <a:ext cx="8375" cy="5150"/>
            </a:xfrm>
            <a:custGeom>
              <a:rect b="b" l="l" r="r" t="t"/>
              <a:pathLst>
                <a:path extrusionOk="0" h="206" w="335">
                  <a:moveTo>
                    <a:pt x="180" y="0"/>
                  </a:moveTo>
                  <a:cubicBezTo>
                    <a:pt x="150" y="0"/>
                    <a:pt x="119" y="7"/>
                    <a:pt x="89" y="20"/>
                  </a:cubicBezTo>
                  <a:cubicBezTo>
                    <a:pt x="57" y="27"/>
                    <a:pt x="25" y="52"/>
                    <a:pt x="13" y="83"/>
                  </a:cubicBezTo>
                  <a:cubicBezTo>
                    <a:pt x="0" y="115"/>
                    <a:pt x="13" y="140"/>
                    <a:pt x="13" y="172"/>
                  </a:cubicBezTo>
                  <a:cubicBezTo>
                    <a:pt x="13" y="196"/>
                    <a:pt x="55" y="205"/>
                    <a:pt x="85" y="205"/>
                  </a:cubicBezTo>
                  <a:cubicBezTo>
                    <a:pt x="94" y="205"/>
                    <a:pt x="102" y="205"/>
                    <a:pt x="107" y="203"/>
                  </a:cubicBezTo>
                  <a:cubicBezTo>
                    <a:pt x="164" y="191"/>
                    <a:pt x="227" y="178"/>
                    <a:pt x="284" y="153"/>
                  </a:cubicBezTo>
                  <a:cubicBezTo>
                    <a:pt x="297" y="140"/>
                    <a:pt x="328" y="115"/>
                    <a:pt x="328" y="90"/>
                  </a:cubicBezTo>
                  <a:lnTo>
                    <a:pt x="328" y="102"/>
                  </a:lnTo>
                  <a:cubicBezTo>
                    <a:pt x="334" y="71"/>
                    <a:pt x="322" y="45"/>
                    <a:pt x="297" y="33"/>
                  </a:cubicBezTo>
                  <a:cubicBezTo>
                    <a:pt x="261" y="11"/>
                    <a:pt x="22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6299425" y="2861975"/>
              <a:ext cx="13125" cy="5425"/>
            </a:xfrm>
            <a:custGeom>
              <a:rect b="b" l="l" r="r" t="t"/>
              <a:pathLst>
                <a:path extrusionOk="0" h="217" w="525">
                  <a:moveTo>
                    <a:pt x="289" y="1"/>
                  </a:moveTo>
                  <a:cubicBezTo>
                    <a:pt x="207" y="1"/>
                    <a:pt x="123" y="39"/>
                    <a:pt x="64" y="83"/>
                  </a:cubicBezTo>
                  <a:cubicBezTo>
                    <a:pt x="1" y="133"/>
                    <a:pt x="114" y="177"/>
                    <a:pt x="146" y="177"/>
                  </a:cubicBezTo>
                  <a:lnTo>
                    <a:pt x="158" y="177"/>
                  </a:lnTo>
                  <a:lnTo>
                    <a:pt x="177" y="190"/>
                  </a:lnTo>
                  <a:cubicBezTo>
                    <a:pt x="201" y="208"/>
                    <a:pt x="243" y="217"/>
                    <a:pt x="287" y="217"/>
                  </a:cubicBezTo>
                  <a:cubicBezTo>
                    <a:pt x="397" y="217"/>
                    <a:pt x="525" y="164"/>
                    <a:pt x="448" y="70"/>
                  </a:cubicBezTo>
                  <a:cubicBezTo>
                    <a:pt x="404" y="20"/>
                    <a:pt x="347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6306850" y="2875375"/>
              <a:ext cx="6125" cy="3400"/>
            </a:xfrm>
            <a:custGeom>
              <a:rect b="b" l="l" r="r" t="t"/>
              <a:pathLst>
                <a:path extrusionOk="0" h="136" w="245">
                  <a:moveTo>
                    <a:pt x="127" y="1"/>
                  </a:moveTo>
                  <a:cubicBezTo>
                    <a:pt x="104" y="1"/>
                    <a:pt x="83" y="3"/>
                    <a:pt x="69" y="7"/>
                  </a:cubicBezTo>
                  <a:cubicBezTo>
                    <a:pt x="6" y="26"/>
                    <a:pt x="0" y="95"/>
                    <a:pt x="69" y="121"/>
                  </a:cubicBezTo>
                  <a:lnTo>
                    <a:pt x="95" y="127"/>
                  </a:lnTo>
                  <a:cubicBezTo>
                    <a:pt x="110" y="131"/>
                    <a:pt x="133" y="135"/>
                    <a:pt x="155" y="135"/>
                  </a:cubicBezTo>
                  <a:cubicBezTo>
                    <a:pt x="195" y="135"/>
                    <a:pt x="236" y="123"/>
                    <a:pt x="240" y="83"/>
                  </a:cubicBezTo>
                  <a:cubicBezTo>
                    <a:pt x="240" y="77"/>
                    <a:pt x="240" y="70"/>
                    <a:pt x="240" y="64"/>
                  </a:cubicBezTo>
                  <a:cubicBezTo>
                    <a:pt x="244" y="15"/>
                    <a:pt x="180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6293750" y="2914025"/>
              <a:ext cx="5000" cy="3075"/>
            </a:xfrm>
            <a:custGeom>
              <a:rect b="b" l="l" r="r" t="t"/>
              <a:pathLst>
                <a:path extrusionOk="0" h="123" w="200">
                  <a:moveTo>
                    <a:pt x="111" y="1"/>
                  </a:moveTo>
                  <a:cubicBezTo>
                    <a:pt x="95" y="1"/>
                    <a:pt x="79" y="3"/>
                    <a:pt x="70" y="6"/>
                  </a:cubicBezTo>
                  <a:cubicBezTo>
                    <a:pt x="57" y="13"/>
                    <a:pt x="45" y="25"/>
                    <a:pt x="32" y="32"/>
                  </a:cubicBezTo>
                  <a:cubicBezTo>
                    <a:pt x="20" y="44"/>
                    <a:pt x="1" y="57"/>
                    <a:pt x="13" y="76"/>
                  </a:cubicBezTo>
                  <a:lnTo>
                    <a:pt x="13" y="95"/>
                  </a:lnTo>
                  <a:cubicBezTo>
                    <a:pt x="8" y="114"/>
                    <a:pt x="37" y="122"/>
                    <a:pt x="56" y="122"/>
                  </a:cubicBezTo>
                  <a:cubicBezTo>
                    <a:pt x="62" y="122"/>
                    <a:pt x="67" y="121"/>
                    <a:pt x="70" y="120"/>
                  </a:cubicBezTo>
                  <a:cubicBezTo>
                    <a:pt x="127" y="95"/>
                    <a:pt x="146" y="95"/>
                    <a:pt x="177" y="44"/>
                  </a:cubicBezTo>
                  <a:cubicBezTo>
                    <a:pt x="200" y="13"/>
                    <a:pt x="15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6272000" y="2920700"/>
              <a:ext cx="6650" cy="3925"/>
            </a:xfrm>
            <a:custGeom>
              <a:rect b="b" l="l" r="r" t="t"/>
              <a:pathLst>
                <a:path extrusionOk="0" h="157" w="266">
                  <a:moveTo>
                    <a:pt x="155" y="0"/>
                  </a:moveTo>
                  <a:cubicBezTo>
                    <a:pt x="154" y="0"/>
                    <a:pt x="140" y="5"/>
                    <a:pt x="101" y="17"/>
                  </a:cubicBezTo>
                  <a:cubicBezTo>
                    <a:pt x="105" y="16"/>
                    <a:pt x="109" y="15"/>
                    <a:pt x="113" y="14"/>
                  </a:cubicBezTo>
                  <a:lnTo>
                    <a:pt x="113" y="14"/>
                  </a:lnTo>
                  <a:cubicBezTo>
                    <a:pt x="100" y="18"/>
                    <a:pt x="89" y="22"/>
                    <a:pt x="82" y="23"/>
                  </a:cubicBezTo>
                  <a:cubicBezTo>
                    <a:pt x="0" y="48"/>
                    <a:pt x="0" y="124"/>
                    <a:pt x="82" y="149"/>
                  </a:cubicBezTo>
                  <a:cubicBezTo>
                    <a:pt x="96" y="153"/>
                    <a:pt x="120" y="157"/>
                    <a:pt x="145" y="157"/>
                  </a:cubicBezTo>
                  <a:cubicBezTo>
                    <a:pt x="199" y="157"/>
                    <a:pt x="261" y="142"/>
                    <a:pt x="265" y="86"/>
                  </a:cubicBezTo>
                  <a:lnTo>
                    <a:pt x="265" y="80"/>
                  </a:lnTo>
                  <a:cubicBezTo>
                    <a:pt x="265" y="26"/>
                    <a:pt x="205" y="11"/>
                    <a:pt x="154" y="11"/>
                  </a:cubicBezTo>
                  <a:cubicBezTo>
                    <a:pt x="139" y="11"/>
                    <a:pt x="124" y="12"/>
                    <a:pt x="113" y="14"/>
                  </a:cubicBezTo>
                  <a:lnTo>
                    <a:pt x="113" y="14"/>
                  </a:lnTo>
                  <a:cubicBezTo>
                    <a:pt x="134" y="8"/>
                    <a:pt x="15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6262500" y="2906125"/>
              <a:ext cx="8425" cy="4300"/>
            </a:xfrm>
            <a:custGeom>
              <a:rect b="b" l="l" r="r" t="t"/>
              <a:pathLst>
                <a:path extrusionOk="0" h="172" w="337">
                  <a:moveTo>
                    <a:pt x="153" y="1"/>
                  </a:moveTo>
                  <a:cubicBezTo>
                    <a:pt x="82" y="1"/>
                    <a:pt x="1" y="27"/>
                    <a:pt x="27" y="102"/>
                  </a:cubicBezTo>
                  <a:lnTo>
                    <a:pt x="27" y="108"/>
                  </a:lnTo>
                  <a:cubicBezTo>
                    <a:pt x="23" y="157"/>
                    <a:pt x="83" y="171"/>
                    <a:pt x="133" y="171"/>
                  </a:cubicBezTo>
                  <a:cubicBezTo>
                    <a:pt x="154" y="171"/>
                    <a:pt x="173" y="168"/>
                    <a:pt x="185" y="165"/>
                  </a:cubicBezTo>
                  <a:lnTo>
                    <a:pt x="191" y="165"/>
                  </a:lnTo>
                  <a:cubicBezTo>
                    <a:pt x="286" y="146"/>
                    <a:pt x="336" y="51"/>
                    <a:pt x="229" y="13"/>
                  </a:cubicBezTo>
                  <a:cubicBezTo>
                    <a:pt x="212" y="6"/>
                    <a:pt x="18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6240475" y="2905025"/>
              <a:ext cx="9300" cy="3675"/>
            </a:xfrm>
            <a:custGeom>
              <a:rect b="b" l="l" r="r" t="t"/>
              <a:pathLst>
                <a:path extrusionOk="0" h="147" w="372">
                  <a:moveTo>
                    <a:pt x="195" y="0"/>
                  </a:moveTo>
                  <a:cubicBezTo>
                    <a:pt x="101" y="0"/>
                    <a:pt x="0" y="45"/>
                    <a:pt x="69" y="114"/>
                  </a:cubicBezTo>
                  <a:cubicBezTo>
                    <a:pt x="91" y="136"/>
                    <a:pt x="133" y="146"/>
                    <a:pt x="177" y="146"/>
                  </a:cubicBezTo>
                  <a:cubicBezTo>
                    <a:pt x="270" y="146"/>
                    <a:pt x="371" y="101"/>
                    <a:pt x="303" y="32"/>
                  </a:cubicBezTo>
                  <a:cubicBezTo>
                    <a:pt x="280" y="10"/>
                    <a:pt x="23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6229725" y="2885800"/>
              <a:ext cx="8775" cy="6300"/>
            </a:xfrm>
            <a:custGeom>
              <a:rect b="b" l="l" r="r" t="t"/>
              <a:pathLst>
                <a:path extrusionOk="0" h="252" w="351">
                  <a:moveTo>
                    <a:pt x="157" y="0"/>
                  </a:moveTo>
                  <a:cubicBezTo>
                    <a:pt x="117" y="0"/>
                    <a:pt x="79" y="11"/>
                    <a:pt x="58" y="38"/>
                  </a:cubicBezTo>
                  <a:cubicBezTo>
                    <a:pt x="1" y="101"/>
                    <a:pt x="64" y="164"/>
                    <a:pt x="108" y="221"/>
                  </a:cubicBezTo>
                  <a:cubicBezTo>
                    <a:pt x="123" y="241"/>
                    <a:pt x="155" y="252"/>
                    <a:pt x="187" y="252"/>
                  </a:cubicBezTo>
                  <a:cubicBezTo>
                    <a:pt x="225" y="252"/>
                    <a:pt x="262" y="236"/>
                    <a:pt x="266" y="202"/>
                  </a:cubicBezTo>
                  <a:cubicBezTo>
                    <a:pt x="266" y="177"/>
                    <a:pt x="266" y="133"/>
                    <a:pt x="285" y="120"/>
                  </a:cubicBezTo>
                  <a:cubicBezTo>
                    <a:pt x="351" y="58"/>
                    <a:pt x="24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6211600" y="2893025"/>
              <a:ext cx="8550" cy="4450"/>
            </a:xfrm>
            <a:custGeom>
              <a:rect b="b" l="l" r="r" t="t"/>
              <a:pathLst>
                <a:path extrusionOk="0" h="178" w="342">
                  <a:moveTo>
                    <a:pt x="174" y="1"/>
                  </a:moveTo>
                  <a:cubicBezTo>
                    <a:pt x="155" y="1"/>
                    <a:pt x="137" y="3"/>
                    <a:pt x="127" y="8"/>
                  </a:cubicBezTo>
                  <a:lnTo>
                    <a:pt x="114" y="8"/>
                  </a:lnTo>
                  <a:cubicBezTo>
                    <a:pt x="89" y="14"/>
                    <a:pt x="39" y="26"/>
                    <a:pt x="26" y="64"/>
                  </a:cubicBezTo>
                  <a:lnTo>
                    <a:pt x="26" y="71"/>
                  </a:lnTo>
                  <a:cubicBezTo>
                    <a:pt x="1" y="146"/>
                    <a:pt x="95" y="178"/>
                    <a:pt x="152" y="178"/>
                  </a:cubicBezTo>
                  <a:cubicBezTo>
                    <a:pt x="209" y="178"/>
                    <a:pt x="341" y="127"/>
                    <a:pt x="266" y="58"/>
                  </a:cubicBezTo>
                  <a:lnTo>
                    <a:pt x="266" y="52"/>
                  </a:lnTo>
                  <a:cubicBezTo>
                    <a:pt x="266" y="13"/>
                    <a:pt x="216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6222450" y="2917375"/>
              <a:ext cx="5175" cy="2075"/>
            </a:xfrm>
            <a:custGeom>
              <a:rect b="b" l="l" r="r" t="t"/>
              <a:pathLst>
                <a:path extrusionOk="0" h="83" w="207">
                  <a:moveTo>
                    <a:pt x="112" y="1"/>
                  </a:moveTo>
                  <a:cubicBezTo>
                    <a:pt x="58" y="1"/>
                    <a:pt x="0" y="27"/>
                    <a:pt x="40" y="62"/>
                  </a:cubicBezTo>
                  <a:cubicBezTo>
                    <a:pt x="52" y="76"/>
                    <a:pt x="76" y="82"/>
                    <a:pt x="101" y="82"/>
                  </a:cubicBezTo>
                  <a:cubicBezTo>
                    <a:pt x="152" y="82"/>
                    <a:pt x="206" y="56"/>
                    <a:pt x="172" y="17"/>
                  </a:cubicBezTo>
                  <a:cubicBezTo>
                    <a:pt x="159" y="6"/>
                    <a:pt x="136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6216650" y="2869750"/>
              <a:ext cx="7900" cy="4650"/>
            </a:xfrm>
            <a:custGeom>
              <a:rect b="b" l="l" r="r" t="t"/>
              <a:pathLst>
                <a:path extrusionOk="0" h="186" w="316">
                  <a:moveTo>
                    <a:pt x="151" y="0"/>
                  </a:moveTo>
                  <a:cubicBezTo>
                    <a:pt x="108" y="0"/>
                    <a:pt x="64" y="15"/>
                    <a:pt x="26" y="43"/>
                  </a:cubicBezTo>
                  <a:cubicBezTo>
                    <a:pt x="7" y="56"/>
                    <a:pt x="0" y="74"/>
                    <a:pt x="0" y="100"/>
                  </a:cubicBezTo>
                  <a:cubicBezTo>
                    <a:pt x="7" y="131"/>
                    <a:pt x="32" y="156"/>
                    <a:pt x="64" y="169"/>
                  </a:cubicBezTo>
                  <a:lnTo>
                    <a:pt x="95" y="175"/>
                  </a:lnTo>
                  <a:cubicBezTo>
                    <a:pt x="111" y="182"/>
                    <a:pt x="128" y="186"/>
                    <a:pt x="144" y="186"/>
                  </a:cubicBezTo>
                  <a:cubicBezTo>
                    <a:pt x="174" y="186"/>
                    <a:pt x="203" y="174"/>
                    <a:pt x="228" y="150"/>
                  </a:cubicBezTo>
                  <a:cubicBezTo>
                    <a:pt x="272" y="131"/>
                    <a:pt x="316" y="93"/>
                    <a:pt x="272" y="43"/>
                  </a:cubicBezTo>
                  <a:cubicBezTo>
                    <a:pt x="237" y="15"/>
                    <a:pt x="19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6339950" y="2838750"/>
              <a:ext cx="6275" cy="3400"/>
            </a:xfrm>
            <a:custGeom>
              <a:rect b="b" l="l" r="r" t="t"/>
              <a:pathLst>
                <a:path extrusionOk="0" h="136" w="251">
                  <a:moveTo>
                    <a:pt x="132" y="1"/>
                  </a:moveTo>
                  <a:cubicBezTo>
                    <a:pt x="101" y="1"/>
                    <a:pt x="70" y="12"/>
                    <a:pt x="45" y="34"/>
                  </a:cubicBezTo>
                  <a:cubicBezTo>
                    <a:pt x="1" y="78"/>
                    <a:pt x="51" y="104"/>
                    <a:pt x="101" y="116"/>
                  </a:cubicBezTo>
                  <a:lnTo>
                    <a:pt x="89" y="116"/>
                  </a:lnTo>
                  <a:cubicBezTo>
                    <a:pt x="101" y="122"/>
                    <a:pt x="114" y="122"/>
                    <a:pt x="127" y="129"/>
                  </a:cubicBezTo>
                  <a:cubicBezTo>
                    <a:pt x="135" y="133"/>
                    <a:pt x="152" y="136"/>
                    <a:pt x="170" y="136"/>
                  </a:cubicBezTo>
                  <a:cubicBezTo>
                    <a:pt x="207" y="136"/>
                    <a:pt x="251" y="125"/>
                    <a:pt x="247" y="91"/>
                  </a:cubicBezTo>
                  <a:cubicBezTo>
                    <a:pt x="240" y="78"/>
                    <a:pt x="240" y="59"/>
                    <a:pt x="234" y="53"/>
                  </a:cubicBezTo>
                  <a:cubicBezTo>
                    <a:pt x="209" y="18"/>
                    <a:pt x="17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6334425" y="2858325"/>
              <a:ext cx="5225" cy="3125"/>
            </a:xfrm>
            <a:custGeom>
              <a:rect b="b" l="l" r="r" t="t"/>
              <a:pathLst>
                <a:path extrusionOk="0" h="125" w="209">
                  <a:moveTo>
                    <a:pt x="86" y="1"/>
                  </a:moveTo>
                  <a:cubicBezTo>
                    <a:pt x="56" y="1"/>
                    <a:pt x="24" y="11"/>
                    <a:pt x="32" y="40"/>
                  </a:cubicBezTo>
                  <a:cubicBezTo>
                    <a:pt x="39" y="65"/>
                    <a:pt x="45" y="46"/>
                    <a:pt x="26" y="71"/>
                  </a:cubicBezTo>
                  <a:cubicBezTo>
                    <a:pt x="1" y="105"/>
                    <a:pt x="57" y="124"/>
                    <a:pt x="106" y="124"/>
                  </a:cubicBezTo>
                  <a:cubicBezTo>
                    <a:pt x="131" y="124"/>
                    <a:pt x="154" y="119"/>
                    <a:pt x="165" y="109"/>
                  </a:cubicBezTo>
                  <a:cubicBezTo>
                    <a:pt x="209" y="65"/>
                    <a:pt x="165" y="33"/>
                    <a:pt x="127" y="8"/>
                  </a:cubicBezTo>
                  <a:cubicBezTo>
                    <a:pt x="118" y="4"/>
                    <a:pt x="102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6320550" y="2893825"/>
              <a:ext cx="9225" cy="4325"/>
            </a:xfrm>
            <a:custGeom>
              <a:rect b="b" l="l" r="r" t="t"/>
              <a:pathLst>
                <a:path extrusionOk="0" h="173" w="369">
                  <a:moveTo>
                    <a:pt x="196" y="1"/>
                  </a:moveTo>
                  <a:cubicBezTo>
                    <a:pt x="171" y="1"/>
                    <a:pt x="152" y="1"/>
                    <a:pt x="133" y="7"/>
                  </a:cubicBezTo>
                  <a:cubicBezTo>
                    <a:pt x="121" y="13"/>
                    <a:pt x="102" y="20"/>
                    <a:pt x="89" y="26"/>
                  </a:cubicBezTo>
                  <a:cubicBezTo>
                    <a:pt x="1" y="76"/>
                    <a:pt x="83" y="158"/>
                    <a:pt x="152" y="171"/>
                  </a:cubicBezTo>
                  <a:cubicBezTo>
                    <a:pt x="159" y="172"/>
                    <a:pt x="166" y="172"/>
                    <a:pt x="175" y="172"/>
                  </a:cubicBezTo>
                  <a:cubicBezTo>
                    <a:pt x="243" y="172"/>
                    <a:pt x="369" y="148"/>
                    <a:pt x="335" y="64"/>
                  </a:cubicBezTo>
                  <a:cubicBezTo>
                    <a:pt x="316" y="39"/>
                    <a:pt x="291" y="13"/>
                    <a:pt x="259" y="13"/>
                  </a:cubicBezTo>
                  <a:lnTo>
                    <a:pt x="253" y="13"/>
                  </a:lnTo>
                  <a:cubicBezTo>
                    <a:pt x="240" y="7"/>
                    <a:pt x="228" y="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6460425" y="2793875"/>
              <a:ext cx="9000" cy="4600"/>
            </a:xfrm>
            <a:custGeom>
              <a:rect b="b" l="l" r="r" t="t"/>
              <a:pathLst>
                <a:path extrusionOk="0" h="184" w="360">
                  <a:moveTo>
                    <a:pt x="178" y="0"/>
                  </a:moveTo>
                  <a:cubicBezTo>
                    <a:pt x="154" y="0"/>
                    <a:pt x="130" y="4"/>
                    <a:pt x="107" y="13"/>
                  </a:cubicBezTo>
                  <a:cubicBezTo>
                    <a:pt x="57" y="32"/>
                    <a:pt x="0" y="82"/>
                    <a:pt x="51" y="133"/>
                  </a:cubicBezTo>
                  <a:cubicBezTo>
                    <a:pt x="88" y="166"/>
                    <a:pt x="135" y="183"/>
                    <a:pt x="182" y="183"/>
                  </a:cubicBezTo>
                  <a:cubicBezTo>
                    <a:pt x="205" y="183"/>
                    <a:pt x="229" y="179"/>
                    <a:pt x="252" y="170"/>
                  </a:cubicBezTo>
                  <a:cubicBezTo>
                    <a:pt x="303" y="152"/>
                    <a:pt x="360" y="101"/>
                    <a:pt x="309" y="51"/>
                  </a:cubicBezTo>
                  <a:cubicBezTo>
                    <a:pt x="271" y="17"/>
                    <a:pt x="225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6451750" y="2810700"/>
              <a:ext cx="7900" cy="5500"/>
            </a:xfrm>
            <a:custGeom>
              <a:rect b="b" l="l" r="r" t="t"/>
              <a:pathLst>
                <a:path extrusionOk="0" h="220" w="316">
                  <a:moveTo>
                    <a:pt x="199" y="0"/>
                  </a:moveTo>
                  <a:cubicBezTo>
                    <a:pt x="183" y="0"/>
                    <a:pt x="169" y="3"/>
                    <a:pt x="158" y="8"/>
                  </a:cubicBezTo>
                  <a:cubicBezTo>
                    <a:pt x="168" y="3"/>
                    <a:pt x="169" y="1"/>
                    <a:pt x="165" y="1"/>
                  </a:cubicBezTo>
                  <a:cubicBezTo>
                    <a:pt x="154" y="1"/>
                    <a:pt x="107" y="15"/>
                    <a:pt x="107" y="15"/>
                  </a:cubicBezTo>
                  <a:cubicBezTo>
                    <a:pt x="88" y="27"/>
                    <a:pt x="63" y="34"/>
                    <a:pt x="44" y="46"/>
                  </a:cubicBezTo>
                  <a:cubicBezTo>
                    <a:pt x="19" y="59"/>
                    <a:pt x="0" y="84"/>
                    <a:pt x="0" y="109"/>
                  </a:cubicBezTo>
                  <a:cubicBezTo>
                    <a:pt x="0" y="116"/>
                    <a:pt x="0" y="122"/>
                    <a:pt x="0" y="122"/>
                  </a:cubicBezTo>
                  <a:cubicBezTo>
                    <a:pt x="6" y="188"/>
                    <a:pt x="87" y="220"/>
                    <a:pt x="164" y="220"/>
                  </a:cubicBezTo>
                  <a:cubicBezTo>
                    <a:pt x="241" y="220"/>
                    <a:pt x="316" y="188"/>
                    <a:pt x="309" y="128"/>
                  </a:cubicBezTo>
                  <a:cubicBezTo>
                    <a:pt x="303" y="109"/>
                    <a:pt x="297" y="90"/>
                    <a:pt x="290" y="78"/>
                  </a:cubicBezTo>
                  <a:cubicBezTo>
                    <a:pt x="284" y="71"/>
                    <a:pt x="284" y="65"/>
                    <a:pt x="278" y="59"/>
                  </a:cubicBezTo>
                  <a:cubicBezTo>
                    <a:pt x="282" y="18"/>
                    <a:pt x="238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6471750" y="2817150"/>
              <a:ext cx="7700" cy="4850"/>
            </a:xfrm>
            <a:custGeom>
              <a:rect b="b" l="l" r="r" t="t"/>
              <a:pathLst>
                <a:path extrusionOk="0" h="194" w="308">
                  <a:moveTo>
                    <a:pt x="158" y="0"/>
                  </a:moveTo>
                  <a:cubicBezTo>
                    <a:pt x="88" y="0"/>
                    <a:pt x="17" y="27"/>
                    <a:pt x="7" y="85"/>
                  </a:cubicBezTo>
                  <a:lnTo>
                    <a:pt x="7" y="103"/>
                  </a:lnTo>
                  <a:cubicBezTo>
                    <a:pt x="1" y="162"/>
                    <a:pt x="74" y="193"/>
                    <a:pt x="149" y="193"/>
                  </a:cubicBezTo>
                  <a:cubicBezTo>
                    <a:pt x="220" y="193"/>
                    <a:pt x="291" y="165"/>
                    <a:pt x="298" y="103"/>
                  </a:cubicBezTo>
                  <a:cubicBezTo>
                    <a:pt x="298" y="97"/>
                    <a:pt x="298" y="97"/>
                    <a:pt x="298" y="91"/>
                  </a:cubicBezTo>
                  <a:cubicBezTo>
                    <a:pt x="307" y="32"/>
                    <a:pt x="234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6466725" y="2806175"/>
              <a:ext cx="8225" cy="4725"/>
            </a:xfrm>
            <a:custGeom>
              <a:rect b="b" l="l" r="r" t="t"/>
              <a:pathLst>
                <a:path extrusionOk="0" h="189" w="329">
                  <a:moveTo>
                    <a:pt x="183" y="0"/>
                  </a:moveTo>
                  <a:cubicBezTo>
                    <a:pt x="120" y="0"/>
                    <a:pt x="0" y="19"/>
                    <a:pt x="26" y="107"/>
                  </a:cubicBezTo>
                  <a:cubicBezTo>
                    <a:pt x="41" y="158"/>
                    <a:pt x="89" y="188"/>
                    <a:pt x="143" y="188"/>
                  </a:cubicBezTo>
                  <a:cubicBezTo>
                    <a:pt x="156" y="188"/>
                    <a:pt x="170" y="187"/>
                    <a:pt x="183" y="183"/>
                  </a:cubicBezTo>
                  <a:cubicBezTo>
                    <a:pt x="202" y="177"/>
                    <a:pt x="215" y="170"/>
                    <a:pt x="234" y="158"/>
                  </a:cubicBezTo>
                  <a:lnTo>
                    <a:pt x="246" y="158"/>
                  </a:lnTo>
                  <a:cubicBezTo>
                    <a:pt x="284" y="145"/>
                    <a:pt x="328" y="107"/>
                    <a:pt x="309" y="63"/>
                  </a:cubicBezTo>
                  <a:cubicBezTo>
                    <a:pt x="284" y="13"/>
                    <a:pt x="227" y="6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6480575" y="2799175"/>
              <a:ext cx="12175" cy="5850"/>
            </a:xfrm>
            <a:custGeom>
              <a:rect b="b" l="l" r="r" t="t"/>
              <a:pathLst>
                <a:path extrusionOk="0" h="234" w="487">
                  <a:moveTo>
                    <a:pt x="319" y="0"/>
                  </a:moveTo>
                  <a:cubicBezTo>
                    <a:pt x="284" y="0"/>
                    <a:pt x="251" y="6"/>
                    <a:pt x="228" y="15"/>
                  </a:cubicBezTo>
                  <a:cubicBezTo>
                    <a:pt x="254" y="15"/>
                    <a:pt x="241" y="15"/>
                    <a:pt x="203" y="22"/>
                  </a:cubicBezTo>
                  <a:lnTo>
                    <a:pt x="153" y="40"/>
                  </a:lnTo>
                  <a:cubicBezTo>
                    <a:pt x="121" y="59"/>
                    <a:pt x="96" y="85"/>
                    <a:pt x="71" y="110"/>
                  </a:cubicBezTo>
                  <a:cubicBezTo>
                    <a:pt x="1" y="189"/>
                    <a:pt x="117" y="234"/>
                    <a:pt x="211" y="234"/>
                  </a:cubicBezTo>
                  <a:cubicBezTo>
                    <a:pt x="244" y="234"/>
                    <a:pt x="273" y="228"/>
                    <a:pt x="291" y="217"/>
                  </a:cubicBezTo>
                  <a:cubicBezTo>
                    <a:pt x="298" y="211"/>
                    <a:pt x="304" y="211"/>
                    <a:pt x="310" y="204"/>
                  </a:cubicBezTo>
                  <a:cubicBezTo>
                    <a:pt x="355" y="204"/>
                    <a:pt x="399" y="198"/>
                    <a:pt x="437" y="173"/>
                  </a:cubicBezTo>
                  <a:cubicBezTo>
                    <a:pt x="468" y="167"/>
                    <a:pt x="487" y="135"/>
                    <a:pt x="487" y="104"/>
                  </a:cubicBezTo>
                  <a:cubicBezTo>
                    <a:pt x="487" y="29"/>
                    <a:pt x="398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6491000" y="2829500"/>
              <a:ext cx="9950" cy="5000"/>
            </a:xfrm>
            <a:custGeom>
              <a:rect b="b" l="l" r="r" t="t"/>
              <a:pathLst>
                <a:path extrusionOk="0" h="200" w="398">
                  <a:moveTo>
                    <a:pt x="212" y="0"/>
                  </a:moveTo>
                  <a:cubicBezTo>
                    <a:pt x="162" y="0"/>
                    <a:pt x="111" y="16"/>
                    <a:pt x="83" y="45"/>
                  </a:cubicBezTo>
                  <a:lnTo>
                    <a:pt x="89" y="45"/>
                  </a:lnTo>
                  <a:lnTo>
                    <a:pt x="70" y="57"/>
                  </a:lnTo>
                  <a:cubicBezTo>
                    <a:pt x="1" y="127"/>
                    <a:pt x="102" y="183"/>
                    <a:pt x="165" y="196"/>
                  </a:cubicBezTo>
                  <a:cubicBezTo>
                    <a:pt x="173" y="198"/>
                    <a:pt x="185" y="199"/>
                    <a:pt x="199" y="199"/>
                  </a:cubicBezTo>
                  <a:cubicBezTo>
                    <a:pt x="273" y="199"/>
                    <a:pt x="397" y="168"/>
                    <a:pt x="360" y="83"/>
                  </a:cubicBezTo>
                  <a:lnTo>
                    <a:pt x="354" y="70"/>
                  </a:lnTo>
                  <a:cubicBezTo>
                    <a:pt x="330" y="22"/>
                    <a:pt x="271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6448900" y="2849100"/>
              <a:ext cx="10600" cy="5575"/>
            </a:xfrm>
            <a:custGeom>
              <a:rect b="b" l="l" r="r" t="t"/>
              <a:pathLst>
                <a:path extrusionOk="0" h="223" w="424">
                  <a:moveTo>
                    <a:pt x="297" y="0"/>
                  </a:moveTo>
                  <a:cubicBezTo>
                    <a:pt x="224" y="0"/>
                    <a:pt x="151" y="16"/>
                    <a:pt x="89" y="49"/>
                  </a:cubicBezTo>
                  <a:cubicBezTo>
                    <a:pt x="1" y="99"/>
                    <a:pt x="45" y="175"/>
                    <a:pt x="114" y="207"/>
                  </a:cubicBezTo>
                  <a:cubicBezTo>
                    <a:pt x="139" y="217"/>
                    <a:pt x="170" y="223"/>
                    <a:pt x="200" y="223"/>
                  </a:cubicBezTo>
                  <a:cubicBezTo>
                    <a:pt x="261" y="223"/>
                    <a:pt x="324" y="200"/>
                    <a:pt x="354" y="150"/>
                  </a:cubicBezTo>
                  <a:cubicBezTo>
                    <a:pt x="373" y="125"/>
                    <a:pt x="354" y="81"/>
                    <a:pt x="392" y="68"/>
                  </a:cubicBezTo>
                  <a:cubicBezTo>
                    <a:pt x="423" y="49"/>
                    <a:pt x="392" y="11"/>
                    <a:pt x="366" y="5"/>
                  </a:cubicBezTo>
                  <a:cubicBezTo>
                    <a:pt x="344" y="2"/>
                    <a:pt x="320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6456175" y="2830750"/>
              <a:ext cx="4900" cy="2775"/>
            </a:xfrm>
            <a:custGeom>
              <a:rect b="b" l="l" r="r" t="t"/>
              <a:pathLst>
                <a:path extrusionOk="0" h="111" w="196">
                  <a:moveTo>
                    <a:pt x="92" y="0"/>
                  </a:moveTo>
                  <a:cubicBezTo>
                    <a:pt x="54" y="0"/>
                    <a:pt x="12" y="11"/>
                    <a:pt x="12" y="45"/>
                  </a:cubicBezTo>
                  <a:cubicBezTo>
                    <a:pt x="12" y="51"/>
                    <a:pt x="12" y="58"/>
                    <a:pt x="12" y="64"/>
                  </a:cubicBezTo>
                  <a:cubicBezTo>
                    <a:pt x="1" y="100"/>
                    <a:pt x="33" y="110"/>
                    <a:pt x="67" y="110"/>
                  </a:cubicBezTo>
                  <a:cubicBezTo>
                    <a:pt x="87" y="110"/>
                    <a:pt x="108" y="107"/>
                    <a:pt x="120" y="102"/>
                  </a:cubicBezTo>
                  <a:cubicBezTo>
                    <a:pt x="126" y="96"/>
                    <a:pt x="132" y="96"/>
                    <a:pt x="145" y="96"/>
                  </a:cubicBezTo>
                  <a:cubicBezTo>
                    <a:pt x="195" y="77"/>
                    <a:pt x="189" y="26"/>
                    <a:pt x="139" y="7"/>
                  </a:cubicBezTo>
                  <a:cubicBezTo>
                    <a:pt x="128" y="3"/>
                    <a:pt x="11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6435100" y="2831350"/>
              <a:ext cx="6050" cy="2925"/>
            </a:xfrm>
            <a:custGeom>
              <a:rect b="b" l="l" r="r" t="t"/>
              <a:pathLst>
                <a:path extrusionOk="0" h="117" w="242">
                  <a:moveTo>
                    <a:pt x="139" y="0"/>
                  </a:moveTo>
                  <a:cubicBezTo>
                    <a:pt x="131" y="0"/>
                    <a:pt x="123" y="1"/>
                    <a:pt x="117" y="2"/>
                  </a:cubicBezTo>
                  <a:cubicBezTo>
                    <a:pt x="117" y="2"/>
                    <a:pt x="117" y="2"/>
                    <a:pt x="117" y="2"/>
                  </a:cubicBezTo>
                  <a:lnTo>
                    <a:pt x="117" y="2"/>
                  </a:lnTo>
                  <a:cubicBezTo>
                    <a:pt x="77" y="6"/>
                    <a:pt x="0" y="37"/>
                    <a:pt x="42" y="84"/>
                  </a:cubicBezTo>
                  <a:cubicBezTo>
                    <a:pt x="67" y="103"/>
                    <a:pt x="92" y="116"/>
                    <a:pt x="124" y="116"/>
                  </a:cubicBezTo>
                  <a:cubicBezTo>
                    <a:pt x="127" y="116"/>
                    <a:pt x="131" y="117"/>
                    <a:pt x="134" y="117"/>
                  </a:cubicBezTo>
                  <a:cubicBezTo>
                    <a:pt x="174" y="117"/>
                    <a:pt x="241" y="88"/>
                    <a:pt x="210" y="45"/>
                  </a:cubicBezTo>
                  <a:lnTo>
                    <a:pt x="210" y="45"/>
                  </a:lnTo>
                  <a:cubicBezTo>
                    <a:pt x="211" y="44"/>
                    <a:pt x="212" y="43"/>
                    <a:pt x="212" y="40"/>
                  </a:cubicBezTo>
                  <a:cubicBezTo>
                    <a:pt x="217" y="10"/>
                    <a:pt x="171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6433350" y="2804125"/>
              <a:ext cx="5375" cy="2725"/>
            </a:xfrm>
            <a:custGeom>
              <a:rect b="b" l="l" r="r" t="t"/>
              <a:pathLst>
                <a:path extrusionOk="0" h="109" w="215">
                  <a:moveTo>
                    <a:pt x="95" y="0"/>
                  </a:moveTo>
                  <a:cubicBezTo>
                    <a:pt x="69" y="0"/>
                    <a:pt x="43" y="11"/>
                    <a:pt x="30" y="38"/>
                  </a:cubicBezTo>
                  <a:lnTo>
                    <a:pt x="17" y="63"/>
                  </a:lnTo>
                  <a:cubicBezTo>
                    <a:pt x="0" y="97"/>
                    <a:pt x="42" y="108"/>
                    <a:pt x="80" y="108"/>
                  </a:cubicBezTo>
                  <a:cubicBezTo>
                    <a:pt x="98" y="108"/>
                    <a:pt x="116" y="105"/>
                    <a:pt x="124" y="101"/>
                  </a:cubicBezTo>
                  <a:lnTo>
                    <a:pt x="162" y="82"/>
                  </a:lnTo>
                  <a:cubicBezTo>
                    <a:pt x="214" y="52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6419900" y="2847025"/>
              <a:ext cx="8050" cy="3475"/>
            </a:xfrm>
            <a:custGeom>
              <a:rect b="b" l="l" r="r" t="t"/>
              <a:pathLst>
                <a:path extrusionOk="0" h="139" w="322">
                  <a:moveTo>
                    <a:pt x="134" y="1"/>
                  </a:moveTo>
                  <a:cubicBezTo>
                    <a:pt x="91" y="1"/>
                    <a:pt x="45" y="14"/>
                    <a:pt x="25" y="50"/>
                  </a:cubicBezTo>
                  <a:cubicBezTo>
                    <a:pt x="0" y="107"/>
                    <a:pt x="95" y="138"/>
                    <a:pt x="139" y="138"/>
                  </a:cubicBezTo>
                  <a:cubicBezTo>
                    <a:pt x="221" y="138"/>
                    <a:pt x="322" y="56"/>
                    <a:pt x="202" y="12"/>
                  </a:cubicBezTo>
                  <a:cubicBezTo>
                    <a:pt x="184" y="5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6408225" y="2867700"/>
              <a:ext cx="9800" cy="5775"/>
            </a:xfrm>
            <a:custGeom>
              <a:rect b="b" l="l" r="r" t="t"/>
              <a:pathLst>
                <a:path extrusionOk="0" h="231" w="392">
                  <a:moveTo>
                    <a:pt x="186" y="0"/>
                  </a:moveTo>
                  <a:cubicBezTo>
                    <a:pt x="121" y="0"/>
                    <a:pt x="55" y="29"/>
                    <a:pt x="7" y="81"/>
                  </a:cubicBezTo>
                  <a:cubicBezTo>
                    <a:pt x="0" y="100"/>
                    <a:pt x="0" y="119"/>
                    <a:pt x="7" y="138"/>
                  </a:cubicBezTo>
                  <a:cubicBezTo>
                    <a:pt x="26" y="175"/>
                    <a:pt x="70" y="201"/>
                    <a:pt x="114" y="207"/>
                  </a:cubicBezTo>
                  <a:lnTo>
                    <a:pt x="95" y="207"/>
                  </a:lnTo>
                  <a:cubicBezTo>
                    <a:pt x="127" y="220"/>
                    <a:pt x="170" y="230"/>
                    <a:pt x="213" y="230"/>
                  </a:cubicBezTo>
                  <a:cubicBezTo>
                    <a:pt x="272" y="230"/>
                    <a:pt x="331" y="211"/>
                    <a:pt x="360" y="156"/>
                  </a:cubicBezTo>
                  <a:cubicBezTo>
                    <a:pt x="360" y="156"/>
                    <a:pt x="360" y="150"/>
                    <a:pt x="360" y="150"/>
                  </a:cubicBezTo>
                  <a:cubicBezTo>
                    <a:pt x="391" y="87"/>
                    <a:pt x="328" y="43"/>
                    <a:pt x="284" y="24"/>
                  </a:cubicBezTo>
                  <a:lnTo>
                    <a:pt x="272" y="18"/>
                  </a:lnTo>
                  <a:cubicBezTo>
                    <a:pt x="244" y="6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6409400" y="2872425"/>
              <a:ext cx="1050" cy="450"/>
            </a:xfrm>
            <a:custGeom>
              <a:rect b="b" l="l" r="r" t="t"/>
              <a:pathLst>
                <a:path extrusionOk="0" h="18" w="42">
                  <a:moveTo>
                    <a:pt x="6" y="0"/>
                  </a:moveTo>
                  <a:cubicBezTo>
                    <a:pt x="1" y="0"/>
                    <a:pt x="15" y="9"/>
                    <a:pt x="42" y="18"/>
                  </a:cubicBezTo>
                  <a:lnTo>
                    <a:pt x="23" y="5"/>
                  </a:lnTo>
                  <a:cubicBezTo>
                    <a:pt x="14" y="2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6291850" y="3006750"/>
              <a:ext cx="7750" cy="4575"/>
            </a:xfrm>
            <a:custGeom>
              <a:rect b="b" l="l" r="r" t="t"/>
              <a:pathLst>
                <a:path extrusionOk="0" h="183" w="310">
                  <a:moveTo>
                    <a:pt x="194" y="0"/>
                  </a:moveTo>
                  <a:cubicBezTo>
                    <a:pt x="147" y="0"/>
                    <a:pt x="98" y="16"/>
                    <a:pt x="77" y="37"/>
                  </a:cubicBezTo>
                  <a:cubicBezTo>
                    <a:pt x="1" y="75"/>
                    <a:pt x="39" y="151"/>
                    <a:pt x="102" y="170"/>
                  </a:cubicBezTo>
                  <a:cubicBezTo>
                    <a:pt x="120" y="178"/>
                    <a:pt x="147" y="183"/>
                    <a:pt x="176" y="183"/>
                  </a:cubicBezTo>
                  <a:cubicBezTo>
                    <a:pt x="237" y="183"/>
                    <a:pt x="306" y="161"/>
                    <a:pt x="310" y="100"/>
                  </a:cubicBezTo>
                  <a:cubicBezTo>
                    <a:pt x="310" y="88"/>
                    <a:pt x="310" y="75"/>
                    <a:pt x="304" y="63"/>
                  </a:cubicBezTo>
                  <a:cubicBezTo>
                    <a:pt x="291" y="17"/>
                    <a:pt x="243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6309275" y="3016700"/>
              <a:ext cx="5450" cy="2775"/>
            </a:xfrm>
            <a:custGeom>
              <a:rect b="b" l="l" r="r" t="t"/>
              <a:pathLst>
                <a:path extrusionOk="0" h="111" w="218">
                  <a:moveTo>
                    <a:pt x="88" y="0"/>
                  </a:moveTo>
                  <a:cubicBezTo>
                    <a:pt x="45" y="0"/>
                    <a:pt x="1" y="13"/>
                    <a:pt x="17" y="49"/>
                  </a:cubicBezTo>
                  <a:cubicBezTo>
                    <a:pt x="29" y="68"/>
                    <a:pt x="42" y="87"/>
                    <a:pt x="61" y="100"/>
                  </a:cubicBezTo>
                  <a:cubicBezTo>
                    <a:pt x="72" y="106"/>
                    <a:pt x="96" y="111"/>
                    <a:pt x="122" y="111"/>
                  </a:cubicBezTo>
                  <a:cubicBezTo>
                    <a:pt x="168" y="111"/>
                    <a:pt x="218" y="96"/>
                    <a:pt x="193" y="56"/>
                  </a:cubicBezTo>
                  <a:cubicBezTo>
                    <a:pt x="181" y="37"/>
                    <a:pt x="168" y="18"/>
                    <a:pt x="149" y="11"/>
                  </a:cubicBezTo>
                  <a:cubicBezTo>
                    <a:pt x="137" y="5"/>
                    <a:pt x="113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6295575" y="3030800"/>
              <a:ext cx="6725" cy="3550"/>
            </a:xfrm>
            <a:custGeom>
              <a:rect b="b" l="l" r="r" t="t"/>
              <a:pathLst>
                <a:path extrusionOk="0" h="142" w="269">
                  <a:moveTo>
                    <a:pt x="187" y="0"/>
                  </a:moveTo>
                  <a:cubicBezTo>
                    <a:pt x="180" y="0"/>
                    <a:pt x="173" y="1"/>
                    <a:pt x="167" y="2"/>
                  </a:cubicBezTo>
                  <a:lnTo>
                    <a:pt x="180" y="9"/>
                  </a:lnTo>
                  <a:cubicBezTo>
                    <a:pt x="169" y="6"/>
                    <a:pt x="159" y="5"/>
                    <a:pt x="148" y="5"/>
                  </a:cubicBezTo>
                  <a:cubicBezTo>
                    <a:pt x="109" y="5"/>
                    <a:pt x="72" y="23"/>
                    <a:pt x="47" y="53"/>
                  </a:cubicBezTo>
                  <a:lnTo>
                    <a:pt x="35" y="66"/>
                  </a:lnTo>
                  <a:cubicBezTo>
                    <a:pt x="1" y="121"/>
                    <a:pt x="76" y="142"/>
                    <a:pt x="140" y="142"/>
                  </a:cubicBezTo>
                  <a:cubicBezTo>
                    <a:pt x="171" y="142"/>
                    <a:pt x="199" y="137"/>
                    <a:pt x="211" y="129"/>
                  </a:cubicBezTo>
                  <a:lnTo>
                    <a:pt x="230" y="122"/>
                  </a:lnTo>
                  <a:cubicBezTo>
                    <a:pt x="256" y="103"/>
                    <a:pt x="268" y="91"/>
                    <a:pt x="262" y="59"/>
                  </a:cubicBezTo>
                  <a:cubicBezTo>
                    <a:pt x="262" y="47"/>
                    <a:pt x="256" y="40"/>
                    <a:pt x="249" y="34"/>
                  </a:cubicBezTo>
                  <a:cubicBezTo>
                    <a:pt x="244" y="10"/>
                    <a:pt x="213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6278775" y="3034725"/>
              <a:ext cx="9325" cy="4825"/>
            </a:xfrm>
            <a:custGeom>
              <a:rect b="b" l="l" r="r" t="t"/>
              <a:pathLst>
                <a:path extrusionOk="0" h="193" w="373">
                  <a:moveTo>
                    <a:pt x="180" y="0"/>
                  </a:moveTo>
                  <a:cubicBezTo>
                    <a:pt x="155" y="0"/>
                    <a:pt x="131" y="5"/>
                    <a:pt x="108" y="16"/>
                  </a:cubicBezTo>
                  <a:cubicBezTo>
                    <a:pt x="57" y="28"/>
                    <a:pt x="0" y="85"/>
                    <a:pt x="51" y="142"/>
                  </a:cubicBezTo>
                  <a:cubicBezTo>
                    <a:pt x="89" y="176"/>
                    <a:pt x="138" y="192"/>
                    <a:pt x="189" y="192"/>
                  </a:cubicBezTo>
                  <a:cubicBezTo>
                    <a:pt x="214" y="192"/>
                    <a:pt x="240" y="188"/>
                    <a:pt x="265" y="180"/>
                  </a:cubicBezTo>
                  <a:cubicBezTo>
                    <a:pt x="316" y="161"/>
                    <a:pt x="373" y="104"/>
                    <a:pt x="322" y="54"/>
                  </a:cubicBezTo>
                  <a:cubicBezTo>
                    <a:pt x="280" y="20"/>
                    <a:pt x="230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6282250" y="3021975"/>
              <a:ext cx="7075" cy="3475"/>
            </a:xfrm>
            <a:custGeom>
              <a:rect b="b" l="l" r="r" t="t"/>
              <a:pathLst>
                <a:path extrusionOk="0" h="139" w="283">
                  <a:moveTo>
                    <a:pt x="146" y="1"/>
                  </a:moveTo>
                  <a:cubicBezTo>
                    <a:pt x="125" y="1"/>
                    <a:pt x="106" y="4"/>
                    <a:pt x="95" y="9"/>
                  </a:cubicBezTo>
                  <a:cubicBezTo>
                    <a:pt x="0" y="40"/>
                    <a:pt x="44" y="116"/>
                    <a:pt x="120" y="135"/>
                  </a:cubicBezTo>
                  <a:cubicBezTo>
                    <a:pt x="135" y="137"/>
                    <a:pt x="152" y="139"/>
                    <a:pt x="169" y="139"/>
                  </a:cubicBezTo>
                  <a:cubicBezTo>
                    <a:pt x="208" y="139"/>
                    <a:pt x="246" y="128"/>
                    <a:pt x="259" y="84"/>
                  </a:cubicBezTo>
                  <a:cubicBezTo>
                    <a:pt x="282" y="24"/>
                    <a:pt x="205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6301050" y="3050800"/>
              <a:ext cx="725" cy="325"/>
            </a:xfrm>
            <a:custGeom>
              <a:rect b="b" l="l" r="r" t="t"/>
              <a:pathLst>
                <a:path extrusionOk="0" h="13" w="29">
                  <a:moveTo>
                    <a:pt x="16" y="1"/>
                  </a:moveTo>
                  <a:cubicBezTo>
                    <a:pt x="9" y="1"/>
                    <a:pt x="1" y="5"/>
                    <a:pt x="5" y="10"/>
                  </a:cubicBezTo>
                  <a:cubicBezTo>
                    <a:pt x="7" y="12"/>
                    <a:pt x="10" y="12"/>
                    <a:pt x="13" y="12"/>
                  </a:cubicBezTo>
                  <a:cubicBezTo>
                    <a:pt x="20" y="12"/>
                    <a:pt x="28" y="8"/>
                    <a:pt x="24" y="3"/>
                  </a:cubicBezTo>
                  <a:cubicBezTo>
                    <a:pt x="22" y="2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6287200" y="3058825"/>
              <a:ext cx="7375" cy="3900"/>
            </a:xfrm>
            <a:custGeom>
              <a:rect b="b" l="l" r="r" t="t"/>
              <a:pathLst>
                <a:path extrusionOk="0" h="156" w="295">
                  <a:moveTo>
                    <a:pt x="110" y="0"/>
                  </a:moveTo>
                  <a:cubicBezTo>
                    <a:pt x="56" y="0"/>
                    <a:pt x="1" y="19"/>
                    <a:pt x="17" y="73"/>
                  </a:cubicBezTo>
                  <a:lnTo>
                    <a:pt x="29" y="105"/>
                  </a:lnTo>
                  <a:cubicBezTo>
                    <a:pt x="42" y="144"/>
                    <a:pt x="96" y="156"/>
                    <a:pt x="145" y="156"/>
                  </a:cubicBezTo>
                  <a:cubicBezTo>
                    <a:pt x="168" y="156"/>
                    <a:pt x="190" y="153"/>
                    <a:pt x="206" y="149"/>
                  </a:cubicBezTo>
                  <a:cubicBezTo>
                    <a:pt x="250" y="137"/>
                    <a:pt x="294" y="73"/>
                    <a:pt x="231" y="36"/>
                  </a:cubicBezTo>
                  <a:lnTo>
                    <a:pt x="193" y="17"/>
                  </a:lnTo>
                  <a:cubicBezTo>
                    <a:pt x="176" y="7"/>
                    <a:pt x="143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6313225" y="3056425"/>
              <a:ext cx="6875" cy="4075"/>
            </a:xfrm>
            <a:custGeom>
              <a:rect b="b" l="l" r="r" t="t"/>
              <a:pathLst>
                <a:path extrusionOk="0" h="163" w="275">
                  <a:moveTo>
                    <a:pt x="127" y="1"/>
                  </a:moveTo>
                  <a:cubicBezTo>
                    <a:pt x="97" y="1"/>
                    <a:pt x="67" y="9"/>
                    <a:pt x="41" y="24"/>
                  </a:cubicBezTo>
                  <a:cubicBezTo>
                    <a:pt x="16" y="37"/>
                    <a:pt x="4" y="56"/>
                    <a:pt x="4" y="81"/>
                  </a:cubicBezTo>
                  <a:cubicBezTo>
                    <a:pt x="4" y="89"/>
                    <a:pt x="6" y="98"/>
                    <a:pt x="10" y="106"/>
                  </a:cubicBezTo>
                  <a:lnTo>
                    <a:pt x="10" y="106"/>
                  </a:lnTo>
                  <a:cubicBezTo>
                    <a:pt x="10" y="108"/>
                    <a:pt x="10" y="110"/>
                    <a:pt x="10" y="113"/>
                  </a:cubicBezTo>
                  <a:cubicBezTo>
                    <a:pt x="1" y="149"/>
                    <a:pt x="57" y="162"/>
                    <a:pt x="99" y="162"/>
                  </a:cubicBezTo>
                  <a:cubicBezTo>
                    <a:pt x="115" y="162"/>
                    <a:pt x="129" y="160"/>
                    <a:pt x="136" y="157"/>
                  </a:cubicBezTo>
                  <a:cubicBezTo>
                    <a:pt x="168" y="157"/>
                    <a:pt x="193" y="151"/>
                    <a:pt x="212" y="138"/>
                  </a:cubicBezTo>
                  <a:cubicBezTo>
                    <a:pt x="275" y="125"/>
                    <a:pt x="275" y="43"/>
                    <a:pt x="218" y="24"/>
                  </a:cubicBezTo>
                  <a:cubicBezTo>
                    <a:pt x="190" y="9"/>
                    <a:pt x="158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6323575" y="3031450"/>
              <a:ext cx="4050" cy="1700"/>
            </a:xfrm>
            <a:custGeom>
              <a:rect b="b" l="l" r="r" t="t"/>
              <a:pathLst>
                <a:path extrusionOk="0" h="68" w="162">
                  <a:moveTo>
                    <a:pt x="86" y="0"/>
                  </a:moveTo>
                  <a:cubicBezTo>
                    <a:pt x="45" y="0"/>
                    <a:pt x="1" y="22"/>
                    <a:pt x="31" y="52"/>
                  </a:cubicBezTo>
                  <a:cubicBezTo>
                    <a:pt x="42" y="63"/>
                    <a:pt x="61" y="68"/>
                    <a:pt x="81" y="68"/>
                  </a:cubicBezTo>
                  <a:cubicBezTo>
                    <a:pt x="121" y="68"/>
                    <a:pt x="161" y="48"/>
                    <a:pt x="132" y="14"/>
                  </a:cubicBezTo>
                  <a:cubicBezTo>
                    <a:pt x="122" y="5"/>
                    <a:pt x="105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6304950" y="3046850"/>
              <a:ext cx="8525" cy="4825"/>
            </a:xfrm>
            <a:custGeom>
              <a:rect b="b" l="l" r="r" t="t"/>
              <a:pathLst>
                <a:path extrusionOk="0" h="193" w="341">
                  <a:moveTo>
                    <a:pt x="219" y="0"/>
                  </a:moveTo>
                  <a:cubicBezTo>
                    <a:pt x="194" y="0"/>
                    <a:pt x="170" y="4"/>
                    <a:pt x="152" y="10"/>
                  </a:cubicBezTo>
                  <a:cubicBezTo>
                    <a:pt x="127" y="16"/>
                    <a:pt x="101" y="23"/>
                    <a:pt x="76" y="35"/>
                  </a:cubicBezTo>
                  <a:cubicBezTo>
                    <a:pt x="0" y="73"/>
                    <a:pt x="38" y="155"/>
                    <a:pt x="108" y="180"/>
                  </a:cubicBezTo>
                  <a:cubicBezTo>
                    <a:pt x="131" y="187"/>
                    <a:pt x="164" y="193"/>
                    <a:pt x="197" y="193"/>
                  </a:cubicBezTo>
                  <a:cubicBezTo>
                    <a:pt x="254" y="193"/>
                    <a:pt x="312" y="178"/>
                    <a:pt x="328" y="130"/>
                  </a:cubicBezTo>
                  <a:cubicBezTo>
                    <a:pt x="335" y="111"/>
                    <a:pt x="341" y="92"/>
                    <a:pt x="341" y="79"/>
                  </a:cubicBezTo>
                  <a:cubicBezTo>
                    <a:pt x="332" y="19"/>
                    <a:pt x="274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" name="Google Shape;1024;p8"/>
          <p:cNvGrpSpPr/>
          <p:nvPr/>
        </p:nvGrpSpPr>
        <p:grpSpPr>
          <a:xfrm rot="-2202197">
            <a:off x="-1088213" y="1334"/>
            <a:ext cx="3925528" cy="1240803"/>
            <a:chOff x="3936375" y="2384125"/>
            <a:chExt cx="1324325" cy="418600"/>
          </a:xfrm>
        </p:grpSpPr>
        <p:sp>
          <p:nvSpPr>
            <p:cNvPr id="1025" name="Google Shape;1025;p8"/>
            <p:cNvSpPr/>
            <p:nvPr/>
          </p:nvSpPr>
          <p:spPr>
            <a:xfrm>
              <a:off x="3936375" y="2384125"/>
              <a:ext cx="1324325" cy="353950"/>
            </a:xfrm>
            <a:custGeom>
              <a:rect b="b" l="l" r="r" t="t"/>
              <a:pathLst>
                <a:path extrusionOk="0" h="14158" w="52973">
                  <a:moveTo>
                    <a:pt x="13449" y="1"/>
                  </a:moveTo>
                  <a:cubicBezTo>
                    <a:pt x="11360" y="1"/>
                    <a:pt x="9308" y="780"/>
                    <a:pt x="7442" y="2338"/>
                  </a:cubicBezTo>
                  <a:cubicBezTo>
                    <a:pt x="6799" y="2868"/>
                    <a:pt x="6187" y="3574"/>
                    <a:pt x="5538" y="4312"/>
                  </a:cubicBezTo>
                  <a:cubicBezTo>
                    <a:pt x="4048" y="6013"/>
                    <a:pt x="2516" y="7762"/>
                    <a:pt x="499" y="7762"/>
                  </a:cubicBezTo>
                  <a:cubicBezTo>
                    <a:pt x="346" y="7762"/>
                    <a:pt x="190" y="7752"/>
                    <a:pt x="32" y="7731"/>
                  </a:cubicBezTo>
                  <a:lnTo>
                    <a:pt x="0" y="7939"/>
                  </a:lnTo>
                  <a:cubicBezTo>
                    <a:pt x="164" y="7960"/>
                    <a:pt x="325" y="7971"/>
                    <a:pt x="484" y="7971"/>
                  </a:cubicBezTo>
                  <a:cubicBezTo>
                    <a:pt x="2615" y="7971"/>
                    <a:pt x="4245" y="6112"/>
                    <a:pt x="5695" y="4451"/>
                  </a:cubicBezTo>
                  <a:cubicBezTo>
                    <a:pt x="6339" y="3720"/>
                    <a:pt x="6950" y="3026"/>
                    <a:pt x="7575" y="2502"/>
                  </a:cubicBezTo>
                  <a:cubicBezTo>
                    <a:pt x="9398" y="981"/>
                    <a:pt x="11405" y="218"/>
                    <a:pt x="13448" y="218"/>
                  </a:cubicBezTo>
                  <a:cubicBezTo>
                    <a:pt x="15385" y="218"/>
                    <a:pt x="17355" y="903"/>
                    <a:pt x="19230" y="2275"/>
                  </a:cubicBezTo>
                  <a:cubicBezTo>
                    <a:pt x="21046" y="3606"/>
                    <a:pt x="22535" y="5347"/>
                    <a:pt x="23973" y="7024"/>
                  </a:cubicBezTo>
                  <a:cubicBezTo>
                    <a:pt x="25449" y="8752"/>
                    <a:pt x="26975" y="10544"/>
                    <a:pt x="28861" y="11887"/>
                  </a:cubicBezTo>
                  <a:cubicBezTo>
                    <a:pt x="30721" y="13218"/>
                    <a:pt x="32323" y="14063"/>
                    <a:pt x="34505" y="14151"/>
                  </a:cubicBezTo>
                  <a:cubicBezTo>
                    <a:pt x="34632" y="14158"/>
                    <a:pt x="34751" y="14158"/>
                    <a:pt x="34871" y="14158"/>
                  </a:cubicBezTo>
                  <a:cubicBezTo>
                    <a:pt x="38346" y="14158"/>
                    <a:pt x="39955" y="12095"/>
                    <a:pt x="41525" y="10096"/>
                  </a:cubicBezTo>
                  <a:cubicBezTo>
                    <a:pt x="42541" y="8797"/>
                    <a:pt x="43588" y="7460"/>
                    <a:pt x="45145" y="6728"/>
                  </a:cubicBezTo>
                  <a:cubicBezTo>
                    <a:pt x="45816" y="6413"/>
                    <a:pt x="46391" y="6289"/>
                    <a:pt x="46924" y="6289"/>
                  </a:cubicBezTo>
                  <a:cubicBezTo>
                    <a:pt x="47779" y="6289"/>
                    <a:pt x="48525" y="6609"/>
                    <a:pt x="49384" y="6974"/>
                  </a:cubicBezTo>
                  <a:cubicBezTo>
                    <a:pt x="50349" y="7390"/>
                    <a:pt x="51440" y="7857"/>
                    <a:pt x="52960" y="7958"/>
                  </a:cubicBezTo>
                  <a:lnTo>
                    <a:pt x="52972" y="7743"/>
                  </a:lnTo>
                  <a:cubicBezTo>
                    <a:pt x="51490" y="7649"/>
                    <a:pt x="50412" y="7188"/>
                    <a:pt x="49466" y="6778"/>
                  </a:cubicBezTo>
                  <a:cubicBezTo>
                    <a:pt x="48609" y="6416"/>
                    <a:pt x="47826" y="6083"/>
                    <a:pt x="46921" y="6083"/>
                  </a:cubicBezTo>
                  <a:cubicBezTo>
                    <a:pt x="46361" y="6083"/>
                    <a:pt x="45753" y="6211"/>
                    <a:pt x="45051" y="6539"/>
                  </a:cubicBezTo>
                  <a:cubicBezTo>
                    <a:pt x="43449" y="7283"/>
                    <a:pt x="42383" y="8652"/>
                    <a:pt x="41355" y="9963"/>
                  </a:cubicBezTo>
                  <a:cubicBezTo>
                    <a:pt x="39753" y="12010"/>
                    <a:pt x="38246" y="13944"/>
                    <a:pt x="34884" y="13944"/>
                  </a:cubicBezTo>
                  <a:cubicBezTo>
                    <a:pt x="34765" y="13944"/>
                    <a:pt x="34643" y="13942"/>
                    <a:pt x="34518" y="13937"/>
                  </a:cubicBezTo>
                  <a:cubicBezTo>
                    <a:pt x="32386" y="13848"/>
                    <a:pt x="30822" y="13022"/>
                    <a:pt x="28987" y="11717"/>
                  </a:cubicBezTo>
                  <a:cubicBezTo>
                    <a:pt x="27120" y="10386"/>
                    <a:pt x="25600" y="8607"/>
                    <a:pt x="24131" y="6886"/>
                  </a:cubicBezTo>
                  <a:cubicBezTo>
                    <a:pt x="22686" y="5195"/>
                    <a:pt x="21191" y="3448"/>
                    <a:pt x="19356" y="2099"/>
                  </a:cubicBezTo>
                  <a:cubicBezTo>
                    <a:pt x="17439" y="700"/>
                    <a:pt x="15428" y="1"/>
                    <a:pt x="13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3936375" y="2448850"/>
              <a:ext cx="1324150" cy="353875"/>
            </a:xfrm>
            <a:custGeom>
              <a:rect b="b" l="l" r="r" t="t"/>
              <a:pathLst>
                <a:path extrusionOk="0" h="14155" w="52966">
                  <a:moveTo>
                    <a:pt x="13449" y="1"/>
                  </a:moveTo>
                  <a:cubicBezTo>
                    <a:pt x="11360" y="1"/>
                    <a:pt x="9308" y="780"/>
                    <a:pt x="7442" y="2335"/>
                  </a:cubicBezTo>
                  <a:cubicBezTo>
                    <a:pt x="6805" y="2871"/>
                    <a:pt x="6187" y="3571"/>
                    <a:pt x="5538" y="4316"/>
                  </a:cubicBezTo>
                  <a:cubicBezTo>
                    <a:pt x="4056" y="6008"/>
                    <a:pt x="2526" y="7760"/>
                    <a:pt x="508" y="7760"/>
                  </a:cubicBezTo>
                  <a:cubicBezTo>
                    <a:pt x="352" y="7760"/>
                    <a:pt x="193" y="7749"/>
                    <a:pt x="32" y="7728"/>
                  </a:cubicBezTo>
                  <a:lnTo>
                    <a:pt x="0" y="7942"/>
                  </a:lnTo>
                  <a:cubicBezTo>
                    <a:pt x="164" y="7963"/>
                    <a:pt x="325" y="7974"/>
                    <a:pt x="483" y="7974"/>
                  </a:cubicBezTo>
                  <a:cubicBezTo>
                    <a:pt x="2614" y="7974"/>
                    <a:pt x="4245" y="6110"/>
                    <a:pt x="5695" y="4454"/>
                  </a:cubicBezTo>
                  <a:cubicBezTo>
                    <a:pt x="6345" y="3716"/>
                    <a:pt x="6950" y="3023"/>
                    <a:pt x="7575" y="2499"/>
                  </a:cubicBezTo>
                  <a:cubicBezTo>
                    <a:pt x="9401" y="977"/>
                    <a:pt x="11408" y="215"/>
                    <a:pt x="13451" y="215"/>
                  </a:cubicBezTo>
                  <a:cubicBezTo>
                    <a:pt x="15387" y="215"/>
                    <a:pt x="17355" y="900"/>
                    <a:pt x="19230" y="2272"/>
                  </a:cubicBezTo>
                  <a:cubicBezTo>
                    <a:pt x="21046" y="3603"/>
                    <a:pt x="22535" y="5344"/>
                    <a:pt x="23973" y="7028"/>
                  </a:cubicBezTo>
                  <a:cubicBezTo>
                    <a:pt x="25449" y="8756"/>
                    <a:pt x="26975" y="10540"/>
                    <a:pt x="28861" y="11890"/>
                  </a:cubicBezTo>
                  <a:cubicBezTo>
                    <a:pt x="30721" y="13221"/>
                    <a:pt x="32323" y="14060"/>
                    <a:pt x="34505" y="14148"/>
                  </a:cubicBezTo>
                  <a:cubicBezTo>
                    <a:pt x="34600" y="14154"/>
                    <a:pt x="34688" y="14154"/>
                    <a:pt x="34777" y="14154"/>
                  </a:cubicBezTo>
                  <a:cubicBezTo>
                    <a:pt x="38321" y="14154"/>
                    <a:pt x="40939" y="11360"/>
                    <a:pt x="43064" y="9102"/>
                  </a:cubicBezTo>
                  <a:cubicBezTo>
                    <a:pt x="44515" y="7551"/>
                    <a:pt x="45776" y="6208"/>
                    <a:pt x="47006" y="6025"/>
                  </a:cubicBezTo>
                  <a:cubicBezTo>
                    <a:pt x="47080" y="6013"/>
                    <a:pt x="47153" y="6008"/>
                    <a:pt x="47225" y="6008"/>
                  </a:cubicBezTo>
                  <a:cubicBezTo>
                    <a:pt x="47739" y="6008"/>
                    <a:pt x="48225" y="6287"/>
                    <a:pt x="48822" y="6630"/>
                  </a:cubicBezTo>
                  <a:cubicBezTo>
                    <a:pt x="49768" y="7166"/>
                    <a:pt x="50948" y="7841"/>
                    <a:pt x="52953" y="7942"/>
                  </a:cubicBezTo>
                  <a:lnTo>
                    <a:pt x="52966" y="7734"/>
                  </a:lnTo>
                  <a:cubicBezTo>
                    <a:pt x="51011" y="7633"/>
                    <a:pt x="49857" y="6971"/>
                    <a:pt x="48930" y="6447"/>
                  </a:cubicBezTo>
                  <a:cubicBezTo>
                    <a:pt x="48304" y="6091"/>
                    <a:pt x="47793" y="5796"/>
                    <a:pt x="47231" y="5796"/>
                  </a:cubicBezTo>
                  <a:cubicBezTo>
                    <a:pt x="47147" y="5796"/>
                    <a:pt x="47061" y="5803"/>
                    <a:pt x="46974" y="5817"/>
                  </a:cubicBezTo>
                  <a:cubicBezTo>
                    <a:pt x="45669" y="6012"/>
                    <a:pt x="44389" y="7374"/>
                    <a:pt x="42906" y="8957"/>
                  </a:cubicBezTo>
                  <a:cubicBezTo>
                    <a:pt x="40715" y="11290"/>
                    <a:pt x="38236" y="13940"/>
                    <a:pt x="34802" y="13940"/>
                  </a:cubicBezTo>
                  <a:cubicBezTo>
                    <a:pt x="34708" y="13940"/>
                    <a:pt x="34614" y="13938"/>
                    <a:pt x="34518" y="13934"/>
                  </a:cubicBezTo>
                  <a:cubicBezTo>
                    <a:pt x="32386" y="13852"/>
                    <a:pt x="30822" y="13025"/>
                    <a:pt x="28987" y="11714"/>
                  </a:cubicBezTo>
                  <a:cubicBezTo>
                    <a:pt x="27120" y="10383"/>
                    <a:pt x="25600" y="8604"/>
                    <a:pt x="24131" y="6889"/>
                  </a:cubicBezTo>
                  <a:cubicBezTo>
                    <a:pt x="22686" y="5198"/>
                    <a:pt x="21191" y="3445"/>
                    <a:pt x="19356" y="2102"/>
                  </a:cubicBezTo>
                  <a:cubicBezTo>
                    <a:pt x="17439" y="700"/>
                    <a:pt x="15428" y="1"/>
                    <a:pt x="13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" name="Google Shape;1027;p8"/>
          <p:cNvSpPr/>
          <p:nvPr/>
        </p:nvSpPr>
        <p:spPr>
          <a:xfrm>
            <a:off x="1190851" y="4076948"/>
            <a:ext cx="522243" cy="452055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8" name="Google Shape;1028;p8"/>
          <p:cNvGrpSpPr/>
          <p:nvPr/>
        </p:nvGrpSpPr>
        <p:grpSpPr>
          <a:xfrm>
            <a:off x="7718973" y="14474"/>
            <a:ext cx="308248" cy="1214531"/>
            <a:chOff x="1535150" y="2784850"/>
            <a:chExt cx="114650" cy="451700"/>
          </a:xfrm>
        </p:grpSpPr>
        <p:sp>
          <p:nvSpPr>
            <p:cNvPr id="1029" name="Google Shape;1029;p8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" name="Google Shape;1059;p8"/>
          <p:cNvGrpSpPr/>
          <p:nvPr/>
        </p:nvGrpSpPr>
        <p:grpSpPr>
          <a:xfrm flipH="1">
            <a:off x="294297" y="928227"/>
            <a:ext cx="638944" cy="587469"/>
            <a:chOff x="6574875" y="3243250"/>
            <a:chExt cx="181050" cy="166450"/>
          </a:xfrm>
        </p:grpSpPr>
        <p:sp>
          <p:nvSpPr>
            <p:cNvPr id="1060" name="Google Shape;1060;p8"/>
            <p:cNvSpPr/>
            <p:nvPr/>
          </p:nvSpPr>
          <p:spPr>
            <a:xfrm>
              <a:off x="6574875" y="3355200"/>
              <a:ext cx="65150" cy="54500"/>
            </a:xfrm>
            <a:custGeom>
              <a:rect b="b" l="l" r="r" t="t"/>
              <a:pathLst>
                <a:path extrusionOk="0" h="2180" w="2606">
                  <a:moveTo>
                    <a:pt x="1663" y="0"/>
                  </a:moveTo>
                  <a:cubicBezTo>
                    <a:pt x="1142" y="0"/>
                    <a:pt x="157" y="121"/>
                    <a:pt x="51" y="605"/>
                  </a:cubicBezTo>
                  <a:cubicBezTo>
                    <a:pt x="1" y="851"/>
                    <a:pt x="184" y="1072"/>
                    <a:pt x="335" y="1249"/>
                  </a:cubicBezTo>
                  <a:cubicBezTo>
                    <a:pt x="556" y="1507"/>
                    <a:pt x="796" y="1759"/>
                    <a:pt x="1048" y="1999"/>
                  </a:cubicBezTo>
                  <a:cubicBezTo>
                    <a:pt x="1186" y="2127"/>
                    <a:pt x="1312" y="2180"/>
                    <a:pt x="1427" y="2180"/>
                  </a:cubicBezTo>
                  <a:cubicBezTo>
                    <a:pt x="1791" y="2180"/>
                    <a:pt x="2033" y="1640"/>
                    <a:pt x="2158" y="1280"/>
                  </a:cubicBezTo>
                  <a:cubicBezTo>
                    <a:pt x="2316" y="795"/>
                    <a:pt x="2606" y="57"/>
                    <a:pt x="1843" y="6"/>
                  </a:cubicBezTo>
                  <a:cubicBezTo>
                    <a:pt x="1793" y="2"/>
                    <a:pt x="1732" y="0"/>
                    <a:pt x="16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6632900" y="3299225"/>
              <a:ext cx="65000" cy="54500"/>
            </a:xfrm>
            <a:custGeom>
              <a:rect b="b" l="l" r="r" t="t"/>
              <a:pathLst>
                <a:path extrusionOk="0" h="2180" w="2600">
                  <a:moveTo>
                    <a:pt x="1662" y="0"/>
                  </a:moveTo>
                  <a:cubicBezTo>
                    <a:pt x="1141" y="0"/>
                    <a:pt x="152" y="121"/>
                    <a:pt x="51" y="605"/>
                  </a:cubicBezTo>
                  <a:cubicBezTo>
                    <a:pt x="1" y="851"/>
                    <a:pt x="184" y="1072"/>
                    <a:pt x="335" y="1249"/>
                  </a:cubicBezTo>
                  <a:cubicBezTo>
                    <a:pt x="556" y="1507"/>
                    <a:pt x="796" y="1760"/>
                    <a:pt x="1042" y="1999"/>
                  </a:cubicBezTo>
                  <a:cubicBezTo>
                    <a:pt x="1181" y="2127"/>
                    <a:pt x="1309" y="2180"/>
                    <a:pt x="1424" y="2180"/>
                  </a:cubicBezTo>
                  <a:cubicBezTo>
                    <a:pt x="1791" y="2180"/>
                    <a:pt x="2033" y="1640"/>
                    <a:pt x="2158" y="1280"/>
                  </a:cubicBezTo>
                  <a:cubicBezTo>
                    <a:pt x="2316" y="795"/>
                    <a:pt x="2599" y="57"/>
                    <a:pt x="1843" y="6"/>
                  </a:cubicBezTo>
                  <a:cubicBezTo>
                    <a:pt x="1793" y="2"/>
                    <a:pt x="1732" y="0"/>
                    <a:pt x="16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6690775" y="3243250"/>
              <a:ext cx="65150" cy="54500"/>
            </a:xfrm>
            <a:custGeom>
              <a:rect b="b" l="l" r="r" t="t"/>
              <a:pathLst>
                <a:path extrusionOk="0" h="2180" w="2606">
                  <a:moveTo>
                    <a:pt x="1662" y="0"/>
                  </a:moveTo>
                  <a:cubicBezTo>
                    <a:pt x="1142" y="0"/>
                    <a:pt x="158" y="121"/>
                    <a:pt x="57" y="605"/>
                  </a:cubicBezTo>
                  <a:cubicBezTo>
                    <a:pt x="1" y="851"/>
                    <a:pt x="183" y="1072"/>
                    <a:pt x="335" y="1249"/>
                  </a:cubicBezTo>
                  <a:cubicBezTo>
                    <a:pt x="562" y="1507"/>
                    <a:pt x="795" y="1760"/>
                    <a:pt x="1048" y="1999"/>
                  </a:cubicBezTo>
                  <a:cubicBezTo>
                    <a:pt x="1186" y="2127"/>
                    <a:pt x="1312" y="2180"/>
                    <a:pt x="1427" y="2180"/>
                  </a:cubicBezTo>
                  <a:cubicBezTo>
                    <a:pt x="1793" y="2180"/>
                    <a:pt x="2037" y="1640"/>
                    <a:pt x="2158" y="1280"/>
                  </a:cubicBezTo>
                  <a:cubicBezTo>
                    <a:pt x="2315" y="795"/>
                    <a:pt x="2605" y="57"/>
                    <a:pt x="1842" y="6"/>
                  </a:cubicBezTo>
                  <a:cubicBezTo>
                    <a:pt x="1793" y="3"/>
                    <a:pt x="1732" y="0"/>
                    <a:pt x="16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6730675" y="3253950"/>
              <a:ext cx="8375" cy="4300"/>
            </a:xfrm>
            <a:custGeom>
              <a:rect b="b" l="l" r="r" t="t"/>
              <a:pathLst>
                <a:path extrusionOk="0" h="172" w="335">
                  <a:moveTo>
                    <a:pt x="169" y="1"/>
                  </a:moveTo>
                  <a:cubicBezTo>
                    <a:pt x="146" y="1"/>
                    <a:pt x="123" y="5"/>
                    <a:pt x="101" y="13"/>
                  </a:cubicBezTo>
                  <a:cubicBezTo>
                    <a:pt x="51" y="26"/>
                    <a:pt x="0" y="76"/>
                    <a:pt x="51" y="127"/>
                  </a:cubicBezTo>
                  <a:cubicBezTo>
                    <a:pt x="84" y="156"/>
                    <a:pt x="128" y="171"/>
                    <a:pt x="172" y="171"/>
                  </a:cubicBezTo>
                  <a:cubicBezTo>
                    <a:pt x="195" y="171"/>
                    <a:pt x="218" y="167"/>
                    <a:pt x="240" y="158"/>
                  </a:cubicBezTo>
                  <a:cubicBezTo>
                    <a:pt x="284" y="140"/>
                    <a:pt x="334" y="95"/>
                    <a:pt x="290" y="45"/>
                  </a:cubicBezTo>
                  <a:cubicBezTo>
                    <a:pt x="257" y="16"/>
                    <a:pt x="213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6722000" y="3262100"/>
              <a:ext cx="8825" cy="4075"/>
            </a:xfrm>
            <a:custGeom>
              <a:rect b="b" l="l" r="r" t="t"/>
              <a:pathLst>
                <a:path extrusionOk="0" h="163" w="353">
                  <a:moveTo>
                    <a:pt x="210" y="1"/>
                  </a:moveTo>
                  <a:cubicBezTo>
                    <a:pt x="200" y="1"/>
                    <a:pt x="191" y="1"/>
                    <a:pt x="183" y="3"/>
                  </a:cubicBezTo>
                  <a:lnTo>
                    <a:pt x="145" y="3"/>
                  </a:lnTo>
                  <a:cubicBezTo>
                    <a:pt x="44" y="9"/>
                    <a:pt x="0" y="116"/>
                    <a:pt x="108" y="154"/>
                  </a:cubicBezTo>
                  <a:cubicBezTo>
                    <a:pt x="120" y="159"/>
                    <a:pt x="144" y="163"/>
                    <a:pt x="173" y="163"/>
                  </a:cubicBezTo>
                  <a:cubicBezTo>
                    <a:pt x="249" y="163"/>
                    <a:pt x="352" y="139"/>
                    <a:pt x="316" y="66"/>
                  </a:cubicBezTo>
                  <a:lnTo>
                    <a:pt x="303" y="41"/>
                  </a:lnTo>
                  <a:cubicBezTo>
                    <a:pt x="283" y="11"/>
                    <a:pt x="244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6720575" y="3254825"/>
              <a:ext cx="6800" cy="4125"/>
            </a:xfrm>
            <a:custGeom>
              <a:rect b="b" l="l" r="r" t="t"/>
              <a:pathLst>
                <a:path extrusionOk="0" h="165" w="272">
                  <a:moveTo>
                    <a:pt x="132" y="0"/>
                  </a:moveTo>
                  <a:cubicBezTo>
                    <a:pt x="83" y="0"/>
                    <a:pt x="35" y="18"/>
                    <a:pt x="19" y="54"/>
                  </a:cubicBezTo>
                  <a:cubicBezTo>
                    <a:pt x="19" y="54"/>
                    <a:pt x="19" y="60"/>
                    <a:pt x="19" y="67"/>
                  </a:cubicBezTo>
                  <a:cubicBezTo>
                    <a:pt x="1" y="111"/>
                    <a:pt x="38" y="136"/>
                    <a:pt x="70" y="149"/>
                  </a:cubicBezTo>
                  <a:cubicBezTo>
                    <a:pt x="64" y="146"/>
                    <a:pt x="60" y="145"/>
                    <a:pt x="59" y="145"/>
                  </a:cubicBezTo>
                  <a:lnTo>
                    <a:pt x="59" y="145"/>
                  </a:lnTo>
                  <a:cubicBezTo>
                    <a:pt x="55" y="145"/>
                    <a:pt x="85" y="161"/>
                    <a:pt x="95" y="161"/>
                  </a:cubicBezTo>
                  <a:cubicBezTo>
                    <a:pt x="104" y="163"/>
                    <a:pt x="112" y="164"/>
                    <a:pt x="120" y="164"/>
                  </a:cubicBezTo>
                  <a:cubicBezTo>
                    <a:pt x="137" y="164"/>
                    <a:pt x="154" y="161"/>
                    <a:pt x="171" y="161"/>
                  </a:cubicBezTo>
                  <a:cubicBezTo>
                    <a:pt x="209" y="155"/>
                    <a:pt x="272" y="123"/>
                    <a:pt x="253" y="67"/>
                  </a:cubicBezTo>
                  <a:lnTo>
                    <a:pt x="253" y="60"/>
                  </a:lnTo>
                  <a:cubicBezTo>
                    <a:pt x="240" y="21"/>
                    <a:pt x="18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6666025" y="3323300"/>
              <a:ext cx="11300" cy="4675"/>
            </a:xfrm>
            <a:custGeom>
              <a:rect b="b" l="l" r="r" t="t"/>
              <a:pathLst>
                <a:path extrusionOk="0" h="187" w="452">
                  <a:moveTo>
                    <a:pt x="206" y="1"/>
                  </a:moveTo>
                  <a:cubicBezTo>
                    <a:pt x="172" y="1"/>
                    <a:pt x="138" y="9"/>
                    <a:pt x="108" y="27"/>
                  </a:cubicBezTo>
                  <a:cubicBezTo>
                    <a:pt x="0" y="90"/>
                    <a:pt x="95" y="166"/>
                    <a:pt x="171" y="185"/>
                  </a:cubicBezTo>
                  <a:lnTo>
                    <a:pt x="183" y="185"/>
                  </a:lnTo>
                  <a:cubicBezTo>
                    <a:pt x="189" y="186"/>
                    <a:pt x="195" y="186"/>
                    <a:pt x="203" y="186"/>
                  </a:cubicBezTo>
                  <a:cubicBezTo>
                    <a:pt x="279" y="186"/>
                    <a:pt x="451" y="133"/>
                    <a:pt x="360" y="59"/>
                  </a:cubicBezTo>
                  <a:lnTo>
                    <a:pt x="347" y="52"/>
                  </a:lnTo>
                  <a:cubicBezTo>
                    <a:pt x="306" y="19"/>
                    <a:pt x="256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6663975" y="3334325"/>
              <a:ext cx="8525" cy="4325"/>
            </a:xfrm>
            <a:custGeom>
              <a:rect b="b" l="l" r="r" t="t"/>
              <a:pathLst>
                <a:path extrusionOk="0" h="173" w="341">
                  <a:moveTo>
                    <a:pt x="161" y="0"/>
                  </a:moveTo>
                  <a:cubicBezTo>
                    <a:pt x="140" y="0"/>
                    <a:pt x="120" y="3"/>
                    <a:pt x="101" y="9"/>
                  </a:cubicBezTo>
                  <a:cubicBezTo>
                    <a:pt x="51" y="28"/>
                    <a:pt x="0" y="78"/>
                    <a:pt x="51" y="128"/>
                  </a:cubicBezTo>
                  <a:cubicBezTo>
                    <a:pt x="84" y="157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0" y="147"/>
                    <a:pt x="341" y="97"/>
                    <a:pt x="297" y="46"/>
                  </a:cubicBezTo>
                  <a:cubicBezTo>
                    <a:pt x="257" y="16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6656400" y="3330150"/>
              <a:ext cx="9025" cy="4675"/>
            </a:xfrm>
            <a:custGeom>
              <a:rect b="b" l="l" r="r" t="t"/>
              <a:pathLst>
                <a:path extrusionOk="0" h="187" w="361">
                  <a:moveTo>
                    <a:pt x="173" y="0"/>
                  </a:moveTo>
                  <a:cubicBezTo>
                    <a:pt x="151" y="0"/>
                    <a:pt x="129" y="4"/>
                    <a:pt x="108" y="12"/>
                  </a:cubicBezTo>
                  <a:cubicBezTo>
                    <a:pt x="57" y="31"/>
                    <a:pt x="1" y="87"/>
                    <a:pt x="51" y="138"/>
                  </a:cubicBezTo>
                  <a:cubicBezTo>
                    <a:pt x="90" y="168"/>
                    <a:pt x="139" y="187"/>
                    <a:pt x="188" y="187"/>
                  </a:cubicBezTo>
                  <a:cubicBezTo>
                    <a:pt x="210" y="187"/>
                    <a:pt x="232" y="183"/>
                    <a:pt x="253" y="176"/>
                  </a:cubicBezTo>
                  <a:cubicBezTo>
                    <a:pt x="303" y="157"/>
                    <a:pt x="360" y="100"/>
                    <a:pt x="310" y="49"/>
                  </a:cubicBezTo>
                  <a:cubicBezTo>
                    <a:pt x="270" y="19"/>
                    <a:pt x="222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6671225" y="3312150"/>
              <a:ext cx="9950" cy="5425"/>
            </a:xfrm>
            <a:custGeom>
              <a:rect b="b" l="l" r="r" t="t"/>
              <a:pathLst>
                <a:path extrusionOk="0" h="217" w="398">
                  <a:moveTo>
                    <a:pt x="221" y="0"/>
                  </a:moveTo>
                  <a:cubicBezTo>
                    <a:pt x="164" y="0"/>
                    <a:pt x="0" y="38"/>
                    <a:pt x="57" y="126"/>
                  </a:cubicBezTo>
                  <a:lnTo>
                    <a:pt x="57" y="139"/>
                  </a:lnTo>
                  <a:cubicBezTo>
                    <a:pt x="79" y="189"/>
                    <a:pt x="161" y="217"/>
                    <a:pt x="239" y="217"/>
                  </a:cubicBezTo>
                  <a:cubicBezTo>
                    <a:pt x="319" y="217"/>
                    <a:pt x="395" y="187"/>
                    <a:pt x="398" y="120"/>
                  </a:cubicBezTo>
                  <a:lnTo>
                    <a:pt x="398" y="107"/>
                  </a:lnTo>
                  <a:cubicBezTo>
                    <a:pt x="398" y="25"/>
                    <a:pt x="284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6613525" y="3363325"/>
              <a:ext cx="6925" cy="3450"/>
            </a:xfrm>
            <a:custGeom>
              <a:rect b="b" l="l" r="r" t="t"/>
              <a:pathLst>
                <a:path extrusionOk="0" h="138" w="277">
                  <a:moveTo>
                    <a:pt x="170" y="1"/>
                  </a:moveTo>
                  <a:cubicBezTo>
                    <a:pt x="161" y="1"/>
                    <a:pt x="152" y="1"/>
                    <a:pt x="145" y="3"/>
                  </a:cubicBezTo>
                  <a:lnTo>
                    <a:pt x="120" y="9"/>
                  </a:lnTo>
                  <a:cubicBezTo>
                    <a:pt x="44" y="22"/>
                    <a:pt x="0" y="97"/>
                    <a:pt x="95" y="129"/>
                  </a:cubicBezTo>
                  <a:cubicBezTo>
                    <a:pt x="109" y="134"/>
                    <a:pt x="132" y="138"/>
                    <a:pt x="155" y="138"/>
                  </a:cubicBezTo>
                  <a:cubicBezTo>
                    <a:pt x="212" y="138"/>
                    <a:pt x="277" y="118"/>
                    <a:pt x="259" y="60"/>
                  </a:cubicBezTo>
                  <a:cubicBezTo>
                    <a:pt x="259" y="53"/>
                    <a:pt x="259" y="47"/>
                    <a:pt x="252" y="41"/>
                  </a:cubicBezTo>
                  <a:cubicBezTo>
                    <a:pt x="247" y="11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6605475" y="3373725"/>
              <a:ext cx="9950" cy="5050"/>
            </a:xfrm>
            <a:custGeom>
              <a:rect b="b" l="l" r="r" t="t"/>
              <a:pathLst>
                <a:path extrusionOk="0" h="202" w="398">
                  <a:moveTo>
                    <a:pt x="199" y="0"/>
                  </a:moveTo>
                  <a:cubicBezTo>
                    <a:pt x="172" y="0"/>
                    <a:pt x="146" y="5"/>
                    <a:pt x="120" y="16"/>
                  </a:cubicBezTo>
                  <a:cubicBezTo>
                    <a:pt x="64" y="35"/>
                    <a:pt x="0" y="91"/>
                    <a:pt x="57" y="148"/>
                  </a:cubicBezTo>
                  <a:cubicBezTo>
                    <a:pt x="99" y="182"/>
                    <a:pt x="153" y="201"/>
                    <a:pt x="206" y="201"/>
                  </a:cubicBezTo>
                  <a:cubicBezTo>
                    <a:pt x="232" y="201"/>
                    <a:pt x="259" y="196"/>
                    <a:pt x="284" y="186"/>
                  </a:cubicBezTo>
                  <a:cubicBezTo>
                    <a:pt x="341" y="167"/>
                    <a:pt x="398" y="110"/>
                    <a:pt x="347" y="54"/>
                  </a:cubicBezTo>
                  <a:cubicBezTo>
                    <a:pt x="305" y="20"/>
                    <a:pt x="252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6614175" y="3373050"/>
              <a:ext cx="7850" cy="3175"/>
            </a:xfrm>
            <a:custGeom>
              <a:rect b="b" l="l" r="r" t="t"/>
              <a:pathLst>
                <a:path extrusionOk="0" h="127" w="314">
                  <a:moveTo>
                    <a:pt x="162" y="0"/>
                  </a:moveTo>
                  <a:cubicBezTo>
                    <a:pt x="83" y="0"/>
                    <a:pt x="1" y="40"/>
                    <a:pt x="56" y="99"/>
                  </a:cubicBezTo>
                  <a:cubicBezTo>
                    <a:pt x="77" y="118"/>
                    <a:pt x="114" y="126"/>
                    <a:pt x="152" y="126"/>
                  </a:cubicBezTo>
                  <a:cubicBezTo>
                    <a:pt x="231" y="126"/>
                    <a:pt x="313" y="90"/>
                    <a:pt x="258" y="30"/>
                  </a:cubicBezTo>
                  <a:cubicBezTo>
                    <a:pt x="237" y="10"/>
                    <a:pt x="200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6599900" y="3364900"/>
              <a:ext cx="7975" cy="4075"/>
            </a:xfrm>
            <a:custGeom>
              <a:rect b="b" l="l" r="r" t="t"/>
              <a:pathLst>
                <a:path extrusionOk="0" h="163" w="319">
                  <a:moveTo>
                    <a:pt x="155" y="1"/>
                  </a:moveTo>
                  <a:cubicBezTo>
                    <a:pt x="86" y="1"/>
                    <a:pt x="0" y="24"/>
                    <a:pt x="28" y="97"/>
                  </a:cubicBezTo>
                  <a:cubicBezTo>
                    <a:pt x="34" y="116"/>
                    <a:pt x="47" y="135"/>
                    <a:pt x="72" y="148"/>
                  </a:cubicBezTo>
                  <a:cubicBezTo>
                    <a:pt x="91" y="157"/>
                    <a:pt x="113" y="162"/>
                    <a:pt x="136" y="162"/>
                  </a:cubicBezTo>
                  <a:cubicBezTo>
                    <a:pt x="159" y="162"/>
                    <a:pt x="182" y="157"/>
                    <a:pt x="205" y="148"/>
                  </a:cubicBezTo>
                  <a:cubicBezTo>
                    <a:pt x="280" y="129"/>
                    <a:pt x="318" y="47"/>
                    <a:pt x="217" y="9"/>
                  </a:cubicBezTo>
                  <a:cubicBezTo>
                    <a:pt x="203" y="4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6592225" y="3377200"/>
              <a:ext cx="9650" cy="5275"/>
            </a:xfrm>
            <a:custGeom>
              <a:rect b="b" l="l" r="r" t="t"/>
              <a:pathLst>
                <a:path extrusionOk="0" h="211" w="386">
                  <a:moveTo>
                    <a:pt x="205" y="1"/>
                  </a:moveTo>
                  <a:cubicBezTo>
                    <a:pt x="147" y="1"/>
                    <a:pt x="71" y="16"/>
                    <a:pt x="45" y="72"/>
                  </a:cubicBezTo>
                  <a:cubicBezTo>
                    <a:pt x="1" y="167"/>
                    <a:pt x="146" y="205"/>
                    <a:pt x="209" y="211"/>
                  </a:cubicBezTo>
                  <a:cubicBezTo>
                    <a:pt x="272" y="211"/>
                    <a:pt x="379" y="186"/>
                    <a:pt x="385" y="110"/>
                  </a:cubicBezTo>
                  <a:cubicBezTo>
                    <a:pt x="385" y="41"/>
                    <a:pt x="297" y="3"/>
                    <a:pt x="240" y="3"/>
                  </a:cubicBezTo>
                  <a:cubicBezTo>
                    <a:pt x="230" y="2"/>
                    <a:pt x="218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" name="Google Shape;1075;p8"/>
          <p:cNvGrpSpPr/>
          <p:nvPr/>
        </p:nvGrpSpPr>
        <p:grpSpPr>
          <a:xfrm rot="5400000">
            <a:off x="4432061" y="2801180"/>
            <a:ext cx="341403" cy="2522651"/>
            <a:chOff x="1961800" y="3022425"/>
            <a:chExt cx="60750" cy="316725"/>
          </a:xfrm>
        </p:grpSpPr>
        <p:sp>
          <p:nvSpPr>
            <p:cNvPr id="1076" name="Google Shape;1076;p8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8" name="Google Shape;1088;p8"/>
          <p:cNvSpPr txBox="1"/>
          <p:nvPr>
            <p:ph type="title"/>
          </p:nvPr>
        </p:nvSpPr>
        <p:spPr>
          <a:xfrm>
            <a:off x="1122575" y="1005575"/>
            <a:ext cx="6762300" cy="271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title and description">
  <p:cSld name="SECTION_TITLE_AND_DESCRIPTION">
    <p:spTree>
      <p:nvGrpSpPr>
        <p:cNvPr id="1089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091" name="Google Shape;1091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092" name="Google Shape;1092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1093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10"/>
          <p:cNvSpPr/>
          <p:nvPr/>
        </p:nvSpPr>
        <p:spPr>
          <a:xfrm>
            <a:off x="188769" y="-582999"/>
            <a:ext cx="1680488" cy="1819224"/>
          </a:xfrm>
          <a:custGeom>
            <a:rect b="b" l="l" r="r" t="t"/>
            <a:pathLst>
              <a:path extrusionOk="0" h="13821" w="12767">
                <a:moveTo>
                  <a:pt x="9336" y="0"/>
                </a:moveTo>
                <a:cubicBezTo>
                  <a:pt x="8373" y="0"/>
                  <a:pt x="7414" y="400"/>
                  <a:pt x="6693" y="1144"/>
                </a:cubicBezTo>
                <a:cubicBezTo>
                  <a:pt x="5097" y="2802"/>
                  <a:pt x="5639" y="4991"/>
                  <a:pt x="6169" y="7104"/>
                </a:cubicBezTo>
                <a:cubicBezTo>
                  <a:pt x="6428" y="8144"/>
                  <a:pt x="6674" y="9128"/>
                  <a:pt x="6680" y="10049"/>
                </a:cubicBezTo>
                <a:cubicBezTo>
                  <a:pt x="6699" y="12042"/>
                  <a:pt x="5400" y="13133"/>
                  <a:pt x="4176" y="13486"/>
                </a:cubicBezTo>
                <a:cubicBezTo>
                  <a:pt x="3819" y="13590"/>
                  <a:pt x="3457" y="13640"/>
                  <a:pt x="3102" y="13640"/>
                </a:cubicBezTo>
                <a:cubicBezTo>
                  <a:pt x="1898" y="13640"/>
                  <a:pt x="771" y="13066"/>
                  <a:pt x="152" y="12067"/>
                </a:cubicBezTo>
                <a:lnTo>
                  <a:pt x="1" y="12168"/>
                </a:lnTo>
                <a:cubicBezTo>
                  <a:pt x="650" y="13215"/>
                  <a:pt x="1842" y="13821"/>
                  <a:pt x="3104" y="13821"/>
                </a:cubicBezTo>
                <a:cubicBezTo>
                  <a:pt x="3482" y="13821"/>
                  <a:pt x="3861" y="13770"/>
                  <a:pt x="4227" y="13663"/>
                </a:cubicBezTo>
                <a:cubicBezTo>
                  <a:pt x="5507" y="13291"/>
                  <a:pt x="6882" y="12143"/>
                  <a:pt x="6863" y="10049"/>
                </a:cubicBezTo>
                <a:cubicBezTo>
                  <a:pt x="6850" y="9103"/>
                  <a:pt x="6592" y="8062"/>
                  <a:pt x="6346" y="7060"/>
                </a:cubicBezTo>
                <a:cubicBezTo>
                  <a:pt x="5829" y="4991"/>
                  <a:pt x="5299" y="2853"/>
                  <a:pt x="6825" y="1270"/>
                </a:cubicBezTo>
                <a:cubicBezTo>
                  <a:pt x="7507" y="561"/>
                  <a:pt x="8416" y="181"/>
                  <a:pt x="9332" y="181"/>
                </a:cubicBezTo>
                <a:cubicBezTo>
                  <a:pt x="9729" y="181"/>
                  <a:pt x="10127" y="253"/>
                  <a:pt x="10508" y="400"/>
                </a:cubicBezTo>
                <a:cubicBezTo>
                  <a:pt x="11782" y="898"/>
                  <a:pt x="12545" y="2102"/>
                  <a:pt x="12590" y="3704"/>
                </a:cubicBezTo>
                <a:lnTo>
                  <a:pt x="12766" y="3698"/>
                </a:lnTo>
                <a:cubicBezTo>
                  <a:pt x="12722" y="2020"/>
                  <a:pt x="11921" y="753"/>
                  <a:pt x="10571" y="229"/>
                </a:cubicBezTo>
                <a:cubicBezTo>
                  <a:pt x="10171" y="75"/>
                  <a:pt x="9753" y="0"/>
                  <a:pt x="9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5" name="Google Shape;1095;p10"/>
          <p:cNvGrpSpPr/>
          <p:nvPr/>
        </p:nvGrpSpPr>
        <p:grpSpPr>
          <a:xfrm>
            <a:off x="1173248" y="97168"/>
            <a:ext cx="510911" cy="458907"/>
            <a:chOff x="6563050" y="2079925"/>
            <a:chExt cx="123025" cy="110500"/>
          </a:xfrm>
        </p:grpSpPr>
        <p:sp>
          <p:nvSpPr>
            <p:cNvPr id="1096" name="Google Shape;1096;p10"/>
            <p:cNvSpPr/>
            <p:nvPr/>
          </p:nvSpPr>
          <p:spPr>
            <a:xfrm>
              <a:off x="6563050" y="2135850"/>
              <a:ext cx="65000" cy="54575"/>
            </a:xfrm>
            <a:custGeom>
              <a:rect b="b" l="l" r="r" t="t"/>
              <a:pathLst>
                <a:path extrusionOk="0" h="2183" w="2600">
                  <a:moveTo>
                    <a:pt x="1643" y="1"/>
                  </a:moveTo>
                  <a:cubicBezTo>
                    <a:pt x="1116" y="1"/>
                    <a:pt x="150" y="129"/>
                    <a:pt x="51" y="601"/>
                  </a:cubicBezTo>
                  <a:cubicBezTo>
                    <a:pt x="1" y="854"/>
                    <a:pt x="184" y="1075"/>
                    <a:pt x="335" y="1251"/>
                  </a:cubicBezTo>
                  <a:cubicBezTo>
                    <a:pt x="556" y="1510"/>
                    <a:pt x="796" y="1762"/>
                    <a:pt x="1042" y="2002"/>
                  </a:cubicBezTo>
                  <a:cubicBezTo>
                    <a:pt x="1181" y="2129"/>
                    <a:pt x="1309" y="2182"/>
                    <a:pt x="1424" y="2182"/>
                  </a:cubicBezTo>
                  <a:cubicBezTo>
                    <a:pt x="1791" y="2182"/>
                    <a:pt x="2033" y="1643"/>
                    <a:pt x="2158" y="1283"/>
                  </a:cubicBezTo>
                  <a:cubicBezTo>
                    <a:pt x="2316" y="797"/>
                    <a:pt x="2599" y="53"/>
                    <a:pt x="1843" y="9"/>
                  </a:cubicBezTo>
                  <a:cubicBezTo>
                    <a:pt x="1788" y="4"/>
                    <a:pt x="1720" y="1"/>
                    <a:pt x="1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10"/>
            <p:cNvSpPr/>
            <p:nvPr/>
          </p:nvSpPr>
          <p:spPr>
            <a:xfrm>
              <a:off x="6620925" y="2079925"/>
              <a:ext cx="65150" cy="54450"/>
            </a:xfrm>
            <a:custGeom>
              <a:rect b="b" l="l" r="r" t="t"/>
              <a:pathLst>
                <a:path extrusionOk="0" h="2178" w="2606">
                  <a:moveTo>
                    <a:pt x="1662" y="1"/>
                  </a:moveTo>
                  <a:cubicBezTo>
                    <a:pt x="1142" y="1"/>
                    <a:pt x="158" y="122"/>
                    <a:pt x="57" y="606"/>
                  </a:cubicBezTo>
                  <a:cubicBezTo>
                    <a:pt x="1" y="852"/>
                    <a:pt x="183" y="1073"/>
                    <a:pt x="335" y="1243"/>
                  </a:cubicBezTo>
                  <a:cubicBezTo>
                    <a:pt x="562" y="1508"/>
                    <a:pt x="795" y="1760"/>
                    <a:pt x="1048" y="1993"/>
                  </a:cubicBezTo>
                  <a:cubicBezTo>
                    <a:pt x="1187" y="2124"/>
                    <a:pt x="1314" y="2178"/>
                    <a:pt x="1430" y="2178"/>
                  </a:cubicBezTo>
                  <a:cubicBezTo>
                    <a:pt x="1794" y="2178"/>
                    <a:pt x="2038" y="1640"/>
                    <a:pt x="2158" y="1281"/>
                  </a:cubicBezTo>
                  <a:cubicBezTo>
                    <a:pt x="2315" y="795"/>
                    <a:pt x="2605" y="51"/>
                    <a:pt x="1842" y="7"/>
                  </a:cubicBezTo>
                  <a:cubicBezTo>
                    <a:pt x="1793" y="3"/>
                    <a:pt x="1732" y="1"/>
                    <a:pt x="16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10"/>
            <p:cNvSpPr/>
            <p:nvPr/>
          </p:nvSpPr>
          <p:spPr>
            <a:xfrm>
              <a:off x="6652150" y="2098800"/>
              <a:ext cx="8925" cy="4050"/>
            </a:xfrm>
            <a:custGeom>
              <a:rect b="b" l="l" r="r" t="t"/>
              <a:pathLst>
                <a:path extrusionOk="0" h="162" w="357">
                  <a:moveTo>
                    <a:pt x="210" y="0"/>
                  </a:moveTo>
                  <a:cubicBezTo>
                    <a:pt x="200" y="0"/>
                    <a:pt x="191" y="1"/>
                    <a:pt x="183" y="2"/>
                  </a:cubicBezTo>
                  <a:lnTo>
                    <a:pt x="145" y="2"/>
                  </a:lnTo>
                  <a:cubicBezTo>
                    <a:pt x="44" y="9"/>
                    <a:pt x="0" y="109"/>
                    <a:pt x="108" y="154"/>
                  </a:cubicBezTo>
                  <a:cubicBezTo>
                    <a:pt x="120" y="159"/>
                    <a:pt x="145" y="162"/>
                    <a:pt x="174" y="162"/>
                  </a:cubicBezTo>
                  <a:cubicBezTo>
                    <a:pt x="251" y="162"/>
                    <a:pt x="357" y="139"/>
                    <a:pt x="316" y="65"/>
                  </a:cubicBezTo>
                  <a:lnTo>
                    <a:pt x="303" y="40"/>
                  </a:lnTo>
                  <a:cubicBezTo>
                    <a:pt x="283" y="10"/>
                    <a:pt x="24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10"/>
            <p:cNvSpPr/>
            <p:nvPr/>
          </p:nvSpPr>
          <p:spPr>
            <a:xfrm>
              <a:off x="6650725" y="2091525"/>
              <a:ext cx="6800" cy="4200"/>
            </a:xfrm>
            <a:custGeom>
              <a:rect b="b" l="l" r="r" t="t"/>
              <a:pathLst>
                <a:path extrusionOk="0" h="168" w="272">
                  <a:moveTo>
                    <a:pt x="130" y="1"/>
                  </a:moveTo>
                  <a:cubicBezTo>
                    <a:pt x="81" y="1"/>
                    <a:pt x="32" y="20"/>
                    <a:pt x="20" y="60"/>
                  </a:cubicBezTo>
                  <a:cubicBezTo>
                    <a:pt x="20" y="60"/>
                    <a:pt x="20" y="66"/>
                    <a:pt x="13" y="66"/>
                  </a:cubicBezTo>
                  <a:cubicBezTo>
                    <a:pt x="1" y="110"/>
                    <a:pt x="32" y="136"/>
                    <a:pt x="70" y="154"/>
                  </a:cubicBezTo>
                  <a:cubicBezTo>
                    <a:pt x="61" y="150"/>
                    <a:pt x="57" y="148"/>
                    <a:pt x="56" y="148"/>
                  </a:cubicBezTo>
                  <a:lnTo>
                    <a:pt x="56" y="148"/>
                  </a:lnTo>
                  <a:cubicBezTo>
                    <a:pt x="53" y="148"/>
                    <a:pt x="85" y="167"/>
                    <a:pt x="95" y="167"/>
                  </a:cubicBezTo>
                  <a:cubicBezTo>
                    <a:pt x="114" y="167"/>
                    <a:pt x="139" y="167"/>
                    <a:pt x="165" y="161"/>
                  </a:cubicBezTo>
                  <a:cubicBezTo>
                    <a:pt x="209" y="154"/>
                    <a:pt x="272" y="123"/>
                    <a:pt x="253" y="66"/>
                  </a:cubicBezTo>
                  <a:cubicBezTo>
                    <a:pt x="253" y="66"/>
                    <a:pt x="253" y="60"/>
                    <a:pt x="247" y="60"/>
                  </a:cubicBezTo>
                  <a:cubicBezTo>
                    <a:pt x="234" y="21"/>
                    <a:pt x="18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0"/>
            <p:cNvSpPr/>
            <p:nvPr/>
          </p:nvSpPr>
          <p:spPr>
            <a:xfrm>
              <a:off x="6596175" y="2159900"/>
              <a:ext cx="11200" cy="4650"/>
            </a:xfrm>
            <a:custGeom>
              <a:rect b="b" l="l" r="r" t="t"/>
              <a:pathLst>
                <a:path extrusionOk="0" h="186" w="448">
                  <a:moveTo>
                    <a:pt x="209" y="0"/>
                  </a:moveTo>
                  <a:cubicBezTo>
                    <a:pt x="174" y="0"/>
                    <a:pt x="139" y="8"/>
                    <a:pt x="108" y="24"/>
                  </a:cubicBezTo>
                  <a:cubicBezTo>
                    <a:pt x="0" y="87"/>
                    <a:pt x="95" y="163"/>
                    <a:pt x="171" y="182"/>
                  </a:cubicBezTo>
                  <a:lnTo>
                    <a:pt x="183" y="182"/>
                  </a:lnTo>
                  <a:cubicBezTo>
                    <a:pt x="191" y="184"/>
                    <a:pt x="201" y="186"/>
                    <a:pt x="213" y="186"/>
                  </a:cubicBezTo>
                  <a:cubicBezTo>
                    <a:pt x="292" y="186"/>
                    <a:pt x="448" y="133"/>
                    <a:pt x="360" y="56"/>
                  </a:cubicBezTo>
                  <a:cubicBezTo>
                    <a:pt x="354" y="56"/>
                    <a:pt x="354" y="49"/>
                    <a:pt x="354" y="49"/>
                  </a:cubicBezTo>
                  <a:cubicBezTo>
                    <a:pt x="309" y="16"/>
                    <a:pt x="259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10"/>
            <p:cNvSpPr/>
            <p:nvPr/>
          </p:nvSpPr>
          <p:spPr>
            <a:xfrm>
              <a:off x="6594125" y="2171000"/>
              <a:ext cx="8525" cy="4350"/>
            </a:xfrm>
            <a:custGeom>
              <a:rect b="b" l="l" r="r" t="t"/>
              <a:pathLst>
                <a:path extrusionOk="0" h="174" w="341">
                  <a:moveTo>
                    <a:pt x="161" y="1"/>
                  </a:moveTo>
                  <a:cubicBezTo>
                    <a:pt x="140" y="1"/>
                    <a:pt x="120" y="3"/>
                    <a:pt x="101" y="9"/>
                  </a:cubicBezTo>
                  <a:cubicBezTo>
                    <a:pt x="57" y="28"/>
                    <a:pt x="0" y="78"/>
                    <a:pt x="51" y="129"/>
                  </a:cubicBezTo>
                  <a:cubicBezTo>
                    <a:pt x="84" y="158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1" y="142"/>
                    <a:pt x="341" y="91"/>
                    <a:pt x="297" y="47"/>
                  </a:cubicBezTo>
                  <a:cubicBezTo>
                    <a:pt x="257" y="16"/>
                    <a:pt x="20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10"/>
            <p:cNvSpPr/>
            <p:nvPr/>
          </p:nvSpPr>
          <p:spPr>
            <a:xfrm>
              <a:off x="6586550" y="2166800"/>
              <a:ext cx="9025" cy="4600"/>
            </a:xfrm>
            <a:custGeom>
              <a:rect b="b" l="l" r="r" t="t"/>
              <a:pathLst>
                <a:path extrusionOk="0" h="184" w="361">
                  <a:moveTo>
                    <a:pt x="179" y="0"/>
                  </a:moveTo>
                  <a:cubicBezTo>
                    <a:pt x="155" y="0"/>
                    <a:pt x="131" y="5"/>
                    <a:pt x="108" y="13"/>
                  </a:cubicBezTo>
                  <a:cubicBezTo>
                    <a:pt x="57" y="32"/>
                    <a:pt x="1" y="89"/>
                    <a:pt x="51" y="139"/>
                  </a:cubicBezTo>
                  <a:cubicBezTo>
                    <a:pt x="88" y="168"/>
                    <a:pt x="134" y="184"/>
                    <a:pt x="182" y="184"/>
                  </a:cubicBezTo>
                  <a:cubicBezTo>
                    <a:pt x="207" y="184"/>
                    <a:pt x="233" y="179"/>
                    <a:pt x="259" y="171"/>
                  </a:cubicBezTo>
                  <a:cubicBezTo>
                    <a:pt x="303" y="158"/>
                    <a:pt x="360" y="101"/>
                    <a:pt x="316" y="51"/>
                  </a:cubicBezTo>
                  <a:cubicBezTo>
                    <a:pt x="274" y="17"/>
                    <a:pt x="22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10"/>
            <p:cNvSpPr/>
            <p:nvPr/>
          </p:nvSpPr>
          <p:spPr>
            <a:xfrm>
              <a:off x="6601450" y="2148800"/>
              <a:ext cx="9725" cy="5450"/>
            </a:xfrm>
            <a:custGeom>
              <a:rect b="b" l="l" r="r" t="t"/>
              <a:pathLst>
                <a:path extrusionOk="0" h="218" w="389">
                  <a:moveTo>
                    <a:pt x="206" y="1"/>
                  </a:moveTo>
                  <a:cubicBezTo>
                    <a:pt x="142" y="1"/>
                    <a:pt x="1" y="45"/>
                    <a:pt x="48" y="128"/>
                  </a:cubicBezTo>
                  <a:cubicBezTo>
                    <a:pt x="54" y="128"/>
                    <a:pt x="54" y="134"/>
                    <a:pt x="54" y="140"/>
                  </a:cubicBezTo>
                  <a:cubicBezTo>
                    <a:pt x="79" y="189"/>
                    <a:pt x="159" y="218"/>
                    <a:pt x="234" y="218"/>
                  </a:cubicBezTo>
                  <a:cubicBezTo>
                    <a:pt x="314" y="218"/>
                    <a:pt x="389" y="186"/>
                    <a:pt x="389" y="115"/>
                  </a:cubicBezTo>
                  <a:lnTo>
                    <a:pt x="389" y="109"/>
                  </a:lnTo>
                  <a:cubicBezTo>
                    <a:pt x="389" y="27"/>
                    <a:pt x="281" y="1"/>
                    <a:pt x="218" y="1"/>
                  </a:cubicBezTo>
                  <a:cubicBezTo>
                    <a:pt x="215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" name="Google Shape;1104;p10"/>
          <p:cNvGrpSpPr/>
          <p:nvPr/>
        </p:nvGrpSpPr>
        <p:grpSpPr>
          <a:xfrm>
            <a:off x="8078064" y="2791428"/>
            <a:ext cx="1837580" cy="1681986"/>
            <a:chOff x="2142650" y="2489700"/>
            <a:chExt cx="317750" cy="290850"/>
          </a:xfrm>
        </p:grpSpPr>
        <p:sp>
          <p:nvSpPr>
            <p:cNvPr id="1105" name="Google Shape;1105;p10"/>
            <p:cNvSpPr/>
            <p:nvPr/>
          </p:nvSpPr>
          <p:spPr>
            <a:xfrm>
              <a:off x="2142650" y="2489700"/>
              <a:ext cx="317750" cy="290850"/>
            </a:xfrm>
            <a:custGeom>
              <a:rect b="b" l="l" r="r" t="t"/>
              <a:pathLst>
                <a:path extrusionOk="0" h="11634" w="12710">
                  <a:moveTo>
                    <a:pt x="9987" y="1"/>
                  </a:moveTo>
                  <a:cubicBezTo>
                    <a:pt x="9548" y="1"/>
                    <a:pt x="9087" y="195"/>
                    <a:pt x="8641" y="531"/>
                  </a:cubicBezTo>
                  <a:cubicBezTo>
                    <a:pt x="7367" y="1490"/>
                    <a:pt x="1" y="10111"/>
                    <a:pt x="550" y="11190"/>
                  </a:cubicBezTo>
                  <a:cubicBezTo>
                    <a:pt x="706" y="11498"/>
                    <a:pt x="1060" y="11634"/>
                    <a:pt x="1553" y="11634"/>
                  </a:cubicBezTo>
                  <a:cubicBezTo>
                    <a:pt x="4528" y="11634"/>
                    <a:pt x="12565" y="6680"/>
                    <a:pt x="12646" y="4775"/>
                  </a:cubicBezTo>
                  <a:cubicBezTo>
                    <a:pt x="12709" y="3375"/>
                    <a:pt x="12085" y="1969"/>
                    <a:pt x="11335" y="834"/>
                  </a:cubicBezTo>
                  <a:cubicBezTo>
                    <a:pt x="10955" y="253"/>
                    <a:pt x="10486" y="1"/>
                    <a:pt x="99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10"/>
            <p:cNvSpPr/>
            <p:nvPr/>
          </p:nvSpPr>
          <p:spPr>
            <a:xfrm>
              <a:off x="2359925" y="2520425"/>
              <a:ext cx="6175" cy="7750"/>
            </a:xfrm>
            <a:custGeom>
              <a:rect b="b" l="l" r="r" t="t"/>
              <a:pathLst>
                <a:path extrusionOk="0" h="310" w="247">
                  <a:moveTo>
                    <a:pt x="140" y="0"/>
                  </a:moveTo>
                  <a:cubicBezTo>
                    <a:pt x="45" y="0"/>
                    <a:pt x="1" y="133"/>
                    <a:pt x="1" y="210"/>
                  </a:cubicBezTo>
                  <a:cubicBezTo>
                    <a:pt x="1" y="274"/>
                    <a:pt x="35" y="309"/>
                    <a:pt x="76" y="309"/>
                  </a:cubicBezTo>
                  <a:cubicBezTo>
                    <a:pt x="103" y="309"/>
                    <a:pt x="133" y="293"/>
                    <a:pt x="159" y="261"/>
                  </a:cubicBezTo>
                  <a:cubicBezTo>
                    <a:pt x="178" y="242"/>
                    <a:pt x="190" y="216"/>
                    <a:pt x="203" y="191"/>
                  </a:cubicBezTo>
                  <a:cubicBezTo>
                    <a:pt x="228" y="147"/>
                    <a:pt x="247" y="71"/>
                    <a:pt x="203" y="27"/>
                  </a:cubicBezTo>
                  <a:cubicBezTo>
                    <a:pt x="190" y="15"/>
                    <a:pt x="178" y="2"/>
                    <a:pt x="159" y="2"/>
                  </a:cubicBezTo>
                  <a:cubicBezTo>
                    <a:pt x="152" y="1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10"/>
            <p:cNvSpPr/>
            <p:nvPr/>
          </p:nvSpPr>
          <p:spPr>
            <a:xfrm>
              <a:off x="2376975" y="2507325"/>
              <a:ext cx="7950" cy="9125"/>
            </a:xfrm>
            <a:custGeom>
              <a:rect b="b" l="l" r="r" t="t"/>
              <a:pathLst>
                <a:path extrusionOk="0" h="365" w="318">
                  <a:moveTo>
                    <a:pt x="193" y="0"/>
                  </a:moveTo>
                  <a:cubicBezTo>
                    <a:pt x="171" y="0"/>
                    <a:pt x="146" y="5"/>
                    <a:pt x="120" y="15"/>
                  </a:cubicBezTo>
                  <a:cubicBezTo>
                    <a:pt x="44" y="66"/>
                    <a:pt x="0" y="154"/>
                    <a:pt x="0" y="242"/>
                  </a:cubicBezTo>
                  <a:cubicBezTo>
                    <a:pt x="0" y="295"/>
                    <a:pt x="31" y="365"/>
                    <a:pt x="85" y="365"/>
                  </a:cubicBezTo>
                  <a:cubicBezTo>
                    <a:pt x="96" y="365"/>
                    <a:pt x="107" y="362"/>
                    <a:pt x="120" y="356"/>
                  </a:cubicBezTo>
                  <a:cubicBezTo>
                    <a:pt x="215" y="318"/>
                    <a:pt x="278" y="242"/>
                    <a:pt x="303" y="141"/>
                  </a:cubicBezTo>
                  <a:cubicBezTo>
                    <a:pt x="317" y="54"/>
                    <a:pt x="268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10"/>
            <p:cNvSpPr/>
            <p:nvPr/>
          </p:nvSpPr>
          <p:spPr>
            <a:xfrm>
              <a:off x="2388475" y="2521525"/>
              <a:ext cx="10900" cy="13725"/>
            </a:xfrm>
            <a:custGeom>
              <a:rect b="b" l="l" r="r" t="t"/>
              <a:pathLst>
                <a:path extrusionOk="0" h="549" w="436">
                  <a:moveTo>
                    <a:pt x="213" y="0"/>
                  </a:moveTo>
                  <a:cubicBezTo>
                    <a:pt x="160" y="0"/>
                    <a:pt x="114" y="56"/>
                    <a:pt x="82" y="116"/>
                  </a:cubicBezTo>
                  <a:cubicBezTo>
                    <a:pt x="84" y="110"/>
                    <a:pt x="85" y="107"/>
                    <a:pt x="85" y="107"/>
                  </a:cubicBezTo>
                  <a:lnTo>
                    <a:pt x="85" y="107"/>
                  </a:lnTo>
                  <a:cubicBezTo>
                    <a:pt x="84" y="107"/>
                    <a:pt x="77" y="125"/>
                    <a:pt x="64" y="166"/>
                  </a:cubicBezTo>
                  <a:cubicBezTo>
                    <a:pt x="57" y="179"/>
                    <a:pt x="51" y="191"/>
                    <a:pt x="51" y="204"/>
                  </a:cubicBezTo>
                  <a:cubicBezTo>
                    <a:pt x="51" y="217"/>
                    <a:pt x="51" y="223"/>
                    <a:pt x="45" y="229"/>
                  </a:cubicBezTo>
                  <a:cubicBezTo>
                    <a:pt x="13" y="292"/>
                    <a:pt x="0" y="368"/>
                    <a:pt x="19" y="437"/>
                  </a:cubicBezTo>
                  <a:cubicBezTo>
                    <a:pt x="29" y="491"/>
                    <a:pt x="69" y="548"/>
                    <a:pt x="125" y="548"/>
                  </a:cubicBezTo>
                  <a:cubicBezTo>
                    <a:pt x="141" y="548"/>
                    <a:pt x="158" y="543"/>
                    <a:pt x="177" y="532"/>
                  </a:cubicBezTo>
                  <a:cubicBezTo>
                    <a:pt x="322" y="444"/>
                    <a:pt x="436" y="166"/>
                    <a:pt x="278" y="27"/>
                  </a:cubicBezTo>
                  <a:cubicBezTo>
                    <a:pt x="255" y="8"/>
                    <a:pt x="23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10"/>
            <p:cNvSpPr/>
            <p:nvPr/>
          </p:nvSpPr>
          <p:spPr>
            <a:xfrm>
              <a:off x="2371300" y="2528150"/>
              <a:ext cx="6625" cy="8600"/>
            </a:xfrm>
            <a:custGeom>
              <a:rect b="b" l="l" r="r" t="t"/>
              <a:pathLst>
                <a:path extrusionOk="0" h="344" w="265">
                  <a:moveTo>
                    <a:pt x="150" y="0"/>
                  </a:moveTo>
                  <a:cubicBezTo>
                    <a:pt x="132" y="0"/>
                    <a:pt x="112" y="8"/>
                    <a:pt x="88" y="27"/>
                  </a:cubicBezTo>
                  <a:cubicBezTo>
                    <a:pt x="44" y="71"/>
                    <a:pt x="19" y="122"/>
                    <a:pt x="13" y="179"/>
                  </a:cubicBezTo>
                  <a:cubicBezTo>
                    <a:pt x="6" y="223"/>
                    <a:pt x="0" y="324"/>
                    <a:pt x="63" y="336"/>
                  </a:cubicBezTo>
                  <a:cubicBezTo>
                    <a:pt x="76" y="341"/>
                    <a:pt x="90" y="344"/>
                    <a:pt x="105" y="344"/>
                  </a:cubicBezTo>
                  <a:cubicBezTo>
                    <a:pt x="145" y="344"/>
                    <a:pt x="187" y="325"/>
                    <a:pt x="214" y="292"/>
                  </a:cubicBezTo>
                  <a:cubicBezTo>
                    <a:pt x="233" y="267"/>
                    <a:pt x="252" y="235"/>
                    <a:pt x="259" y="197"/>
                  </a:cubicBezTo>
                  <a:cubicBezTo>
                    <a:pt x="265" y="185"/>
                    <a:pt x="265" y="166"/>
                    <a:pt x="259" y="153"/>
                  </a:cubicBezTo>
                  <a:lnTo>
                    <a:pt x="252" y="147"/>
                  </a:lnTo>
                  <a:lnTo>
                    <a:pt x="227" y="128"/>
                  </a:lnTo>
                  <a:cubicBezTo>
                    <a:pt x="227" y="71"/>
                    <a:pt x="20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10"/>
            <p:cNvSpPr/>
            <p:nvPr/>
          </p:nvSpPr>
          <p:spPr>
            <a:xfrm>
              <a:off x="2376875" y="2555450"/>
              <a:ext cx="6550" cy="7150"/>
            </a:xfrm>
            <a:custGeom>
              <a:rect b="b" l="l" r="r" t="t"/>
              <a:pathLst>
                <a:path extrusionOk="0" h="286" w="262">
                  <a:moveTo>
                    <a:pt x="194" y="1"/>
                  </a:moveTo>
                  <a:cubicBezTo>
                    <a:pt x="161" y="1"/>
                    <a:pt x="123" y="28"/>
                    <a:pt x="105" y="64"/>
                  </a:cubicBezTo>
                  <a:lnTo>
                    <a:pt x="86" y="77"/>
                  </a:lnTo>
                  <a:cubicBezTo>
                    <a:pt x="55" y="101"/>
                    <a:pt x="0" y="247"/>
                    <a:pt x="81" y="247"/>
                  </a:cubicBezTo>
                  <a:cubicBezTo>
                    <a:pt x="83" y="247"/>
                    <a:pt x="84" y="247"/>
                    <a:pt x="86" y="247"/>
                  </a:cubicBezTo>
                  <a:cubicBezTo>
                    <a:pt x="99" y="260"/>
                    <a:pt x="118" y="272"/>
                    <a:pt x="137" y="272"/>
                  </a:cubicBezTo>
                  <a:lnTo>
                    <a:pt x="143" y="279"/>
                  </a:lnTo>
                  <a:cubicBezTo>
                    <a:pt x="152" y="283"/>
                    <a:pt x="160" y="286"/>
                    <a:pt x="168" y="286"/>
                  </a:cubicBezTo>
                  <a:cubicBezTo>
                    <a:pt x="233" y="286"/>
                    <a:pt x="262" y="141"/>
                    <a:pt x="256" y="102"/>
                  </a:cubicBezTo>
                  <a:cubicBezTo>
                    <a:pt x="256" y="89"/>
                    <a:pt x="250" y="77"/>
                    <a:pt x="250" y="58"/>
                  </a:cubicBezTo>
                  <a:cubicBezTo>
                    <a:pt x="242" y="17"/>
                    <a:pt x="219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10"/>
            <p:cNvSpPr/>
            <p:nvPr/>
          </p:nvSpPr>
          <p:spPr>
            <a:xfrm>
              <a:off x="2401400" y="2555600"/>
              <a:ext cx="9325" cy="11475"/>
            </a:xfrm>
            <a:custGeom>
              <a:rect b="b" l="l" r="r" t="t"/>
              <a:pathLst>
                <a:path extrusionOk="0" h="459" w="373">
                  <a:moveTo>
                    <a:pt x="248" y="0"/>
                  </a:moveTo>
                  <a:cubicBezTo>
                    <a:pt x="236" y="0"/>
                    <a:pt x="225" y="3"/>
                    <a:pt x="215" y="8"/>
                  </a:cubicBezTo>
                  <a:cubicBezTo>
                    <a:pt x="114" y="46"/>
                    <a:pt x="1" y="165"/>
                    <a:pt x="13" y="291"/>
                  </a:cubicBezTo>
                  <a:cubicBezTo>
                    <a:pt x="13" y="348"/>
                    <a:pt x="39" y="399"/>
                    <a:pt x="76" y="437"/>
                  </a:cubicBezTo>
                  <a:cubicBezTo>
                    <a:pt x="97" y="451"/>
                    <a:pt x="121" y="459"/>
                    <a:pt x="145" y="459"/>
                  </a:cubicBezTo>
                  <a:cubicBezTo>
                    <a:pt x="173" y="459"/>
                    <a:pt x="201" y="448"/>
                    <a:pt x="221" y="424"/>
                  </a:cubicBezTo>
                  <a:cubicBezTo>
                    <a:pt x="329" y="329"/>
                    <a:pt x="373" y="184"/>
                    <a:pt x="329" y="52"/>
                  </a:cubicBezTo>
                  <a:cubicBezTo>
                    <a:pt x="315" y="19"/>
                    <a:pt x="280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10"/>
            <p:cNvSpPr/>
            <p:nvPr/>
          </p:nvSpPr>
          <p:spPr>
            <a:xfrm>
              <a:off x="2404850" y="2543225"/>
              <a:ext cx="7350" cy="8825"/>
            </a:xfrm>
            <a:custGeom>
              <a:rect b="b" l="l" r="r" t="t"/>
              <a:pathLst>
                <a:path extrusionOk="0" h="353" w="294">
                  <a:moveTo>
                    <a:pt x="195" y="0"/>
                  </a:moveTo>
                  <a:cubicBezTo>
                    <a:pt x="112" y="0"/>
                    <a:pt x="1" y="185"/>
                    <a:pt x="77" y="295"/>
                  </a:cubicBezTo>
                  <a:lnTo>
                    <a:pt x="102" y="326"/>
                  </a:lnTo>
                  <a:cubicBezTo>
                    <a:pt x="116" y="344"/>
                    <a:pt x="131" y="352"/>
                    <a:pt x="146" y="352"/>
                  </a:cubicBezTo>
                  <a:cubicBezTo>
                    <a:pt x="219" y="352"/>
                    <a:pt x="294" y="169"/>
                    <a:pt x="273" y="112"/>
                  </a:cubicBezTo>
                  <a:lnTo>
                    <a:pt x="260" y="68"/>
                  </a:lnTo>
                  <a:cubicBezTo>
                    <a:pt x="246" y="20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10"/>
            <p:cNvSpPr/>
            <p:nvPr/>
          </p:nvSpPr>
          <p:spPr>
            <a:xfrm>
              <a:off x="2320700" y="2580575"/>
              <a:ext cx="6325" cy="6925"/>
            </a:xfrm>
            <a:custGeom>
              <a:rect b="b" l="l" r="r" t="t"/>
              <a:pathLst>
                <a:path extrusionOk="0" h="277" w="253">
                  <a:moveTo>
                    <a:pt x="78" y="1"/>
                  </a:moveTo>
                  <a:cubicBezTo>
                    <a:pt x="27" y="1"/>
                    <a:pt x="0" y="107"/>
                    <a:pt x="6" y="150"/>
                  </a:cubicBezTo>
                  <a:cubicBezTo>
                    <a:pt x="12" y="216"/>
                    <a:pt x="29" y="277"/>
                    <a:pt x="102" y="277"/>
                  </a:cubicBezTo>
                  <a:cubicBezTo>
                    <a:pt x="106" y="277"/>
                    <a:pt x="109" y="277"/>
                    <a:pt x="113" y="276"/>
                  </a:cubicBezTo>
                  <a:cubicBezTo>
                    <a:pt x="247" y="265"/>
                    <a:pt x="253" y="11"/>
                    <a:pt x="164" y="11"/>
                  </a:cubicBezTo>
                  <a:cubicBezTo>
                    <a:pt x="153" y="11"/>
                    <a:pt x="140" y="15"/>
                    <a:pt x="126" y="24"/>
                  </a:cubicBezTo>
                  <a:lnTo>
                    <a:pt x="107" y="11"/>
                  </a:lnTo>
                  <a:cubicBezTo>
                    <a:pt x="96" y="4"/>
                    <a:pt x="8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10"/>
            <p:cNvSpPr/>
            <p:nvPr/>
          </p:nvSpPr>
          <p:spPr>
            <a:xfrm>
              <a:off x="2328925" y="2595700"/>
              <a:ext cx="5175" cy="6825"/>
            </a:xfrm>
            <a:custGeom>
              <a:rect b="b" l="l" r="r" t="t"/>
              <a:pathLst>
                <a:path extrusionOk="0" h="273" w="207">
                  <a:moveTo>
                    <a:pt x="141" y="1"/>
                  </a:moveTo>
                  <a:cubicBezTo>
                    <a:pt x="96" y="1"/>
                    <a:pt x="47" y="88"/>
                    <a:pt x="43" y="151"/>
                  </a:cubicBezTo>
                  <a:cubicBezTo>
                    <a:pt x="19" y="192"/>
                    <a:pt x="1" y="272"/>
                    <a:pt x="50" y="272"/>
                  </a:cubicBezTo>
                  <a:cubicBezTo>
                    <a:pt x="54" y="272"/>
                    <a:pt x="57" y="271"/>
                    <a:pt x="62" y="271"/>
                  </a:cubicBezTo>
                  <a:lnTo>
                    <a:pt x="87" y="271"/>
                  </a:lnTo>
                  <a:cubicBezTo>
                    <a:pt x="92" y="272"/>
                    <a:pt x="98" y="273"/>
                    <a:pt x="103" y="273"/>
                  </a:cubicBezTo>
                  <a:cubicBezTo>
                    <a:pt x="169" y="273"/>
                    <a:pt x="207" y="171"/>
                    <a:pt x="207" y="113"/>
                  </a:cubicBezTo>
                  <a:cubicBezTo>
                    <a:pt x="207" y="88"/>
                    <a:pt x="200" y="56"/>
                    <a:pt x="181" y="31"/>
                  </a:cubicBezTo>
                  <a:cubicBezTo>
                    <a:pt x="169" y="10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10"/>
            <p:cNvSpPr/>
            <p:nvPr/>
          </p:nvSpPr>
          <p:spPr>
            <a:xfrm>
              <a:off x="2340175" y="2567275"/>
              <a:ext cx="8650" cy="9975"/>
            </a:xfrm>
            <a:custGeom>
              <a:rect b="b" l="l" r="r" t="t"/>
              <a:pathLst>
                <a:path extrusionOk="0" h="399" w="346">
                  <a:moveTo>
                    <a:pt x="221" y="1"/>
                  </a:moveTo>
                  <a:cubicBezTo>
                    <a:pt x="207" y="1"/>
                    <a:pt x="191" y="5"/>
                    <a:pt x="173" y="14"/>
                  </a:cubicBezTo>
                  <a:cubicBezTo>
                    <a:pt x="54" y="71"/>
                    <a:pt x="1" y="399"/>
                    <a:pt x="125" y="399"/>
                  </a:cubicBezTo>
                  <a:cubicBezTo>
                    <a:pt x="139" y="399"/>
                    <a:pt x="155" y="395"/>
                    <a:pt x="173" y="386"/>
                  </a:cubicBezTo>
                  <a:cubicBezTo>
                    <a:pt x="298" y="323"/>
                    <a:pt x="3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10"/>
            <p:cNvSpPr/>
            <p:nvPr/>
          </p:nvSpPr>
          <p:spPr>
            <a:xfrm>
              <a:off x="2173875" y="2748100"/>
              <a:ext cx="15800" cy="18625"/>
            </a:xfrm>
            <a:custGeom>
              <a:rect b="b" l="l" r="r" t="t"/>
              <a:pathLst>
                <a:path extrusionOk="0" h="745" w="632">
                  <a:moveTo>
                    <a:pt x="380" y="1"/>
                  </a:moveTo>
                  <a:cubicBezTo>
                    <a:pt x="277" y="1"/>
                    <a:pt x="177" y="129"/>
                    <a:pt x="139" y="204"/>
                  </a:cubicBezTo>
                  <a:cubicBezTo>
                    <a:pt x="70" y="324"/>
                    <a:pt x="1" y="589"/>
                    <a:pt x="139" y="696"/>
                  </a:cubicBezTo>
                  <a:cubicBezTo>
                    <a:pt x="173" y="729"/>
                    <a:pt x="216" y="745"/>
                    <a:pt x="261" y="745"/>
                  </a:cubicBezTo>
                  <a:cubicBezTo>
                    <a:pt x="293" y="745"/>
                    <a:pt x="325" y="737"/>
                    <a:pt x="354" y="721"/>
                  </a:cubicBezTo>
                  <a:cubicBezTo>
                    <a:pt x="455" y="658"/>
                    <a:pt x="530" y="563"/>
                    <a:pt x="562" y="456"/>
                  </a:cubicBezTo>
                  <a:cubicBezTo>
                    <a:pt x="600" y="343"/>
                    <a:pt x="631" y="147"/>
                    <a:pt x="524" y="59"/>
                  </a:cubicBezTo>
                  <a:cubicBezTo>
                    <a:pt x="499" y="40"/>
                    <a:pt x="467" y="27"/>
                    <a:pt x="436" y="15"/>
                  </a:cubicBezTo>
                  <a:cubicBezTo>
                    <a:pt x="417" y="5"/>
                    <a:pt x="39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10"/>
            <p:cNvSpPr/>
            <p:nvPr/>
          </p:nvSpPr>
          <p:spPr>
            <a:xfrm>
              <a:off x="2208900" y="2743700"/>
              <a:ext cx="9625" cy="11325"/>
            </a:xfrm>
            <a:custGeom>
              <a:rect b="b" l="l" r="r" t="t"/>
              <a:pathLst>
                <a:path extrusionOk="0" h="453" w="385">
                  <a:moveTo>
                    <a:pt x="174" y="0"/>
                  </a:moveTo>
                  <a:cubicBezTo>
                    <a:pt x="76" y="0"/>
                    <a:pt x="1" y="169"/>
                    <a:pt x="6" y="254"/>
                  </a:cubicBezTo>
                  <a:lnTo>
                    <a:pt x="6" y="304"/>
                  </a:lnTo>
                  <a:cubicBezTo>
                    <a:pt x="11" y="382"/>
                    <a:pt x="48" y="453"/>
                    <a:pt x="112" y="453"/>
                  </a:cubicBezTo>
                  <a:cubicBezTo>
                    <a:pt x="136" y="453"/>
                    <a:pt x="164" y="442"/>
                    <a:pt x="195" y="418"/>
                  </a:cubicBezTo>
                  <a:cubicBezTo>
                    <a:pt x="271" y="355"/>
                    <a:pt x="385" y="115"/>
                    <a:pt x="265" y="39"/>
                  </a:cubicBezTo>
                  <a:lnTo>
                    <a:pt x="233" y="20"/>
                  </a:lnTo>
                  <a:cubicBezTo>
                    <a:pt x="213" y="6"/>
                    <a:pt x="193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10"/>
            <p:cNvSpPr/>
            <p:nvPr/>
          </p:nvSpPr>
          <p:spPr>
            <a:xfrm>
              <a:off x="2185550" y="2724000"/>
              <a:ext cx="14275" cy="19525"/>
            </a:xfrm>
            <a:custGeom>
              <a:rect b="b" l="l" r="r" t="t"/>
              <a:pathLst>
                <a:path extrusionOk="0" h="781" w="571">
                  <a:moveTo>
                    <a:pt x="374" y="1"/>
                  </a:moveTo>
                  <a:cubicBezTo>
                    <a:pt x="349" y="1"/>
                    <a:pt x="321" y="7"/>
                    <a:pt x="291" y="20"/>
                  </a:cubicBezTo>
                  <a:cubicBezTo>
                    <a:pt x="108" y="102"/>
                    <a:pt x="26" y="310"/>
                    <a:pt x="13" y="499"/>
                  </a:cubicBezTo>
                  <a:cubicBezTo>
                    <a:pt x="13" y="499"/>
                    <a:pt x="13" y="506"/>
                    <a:pt x="13" y="512"/>
                  </a:cubicBezTo>
                  <a:cubicBezTo>
                    <a:pt x="0" y="613"/>
                    <a:pt x="51" y="714"/>
                    <a:pt x="145" y="764"/>
                  </a:cubicBezTo>
                  <a:lnTo>
                    <a:pt x="158" y="771"/>
                  </a:lnTo>
                  <a:cubicBezTo>
                    <a:pt x="172" y="778"/>
                    <a:pt x="187" y="781"/>
                    <a:pt x="203" y="781"/>
                  </a:cubicBezTo>
                  <a:cubicBezTo>
                    <a:pt x="260" y="781"/>
                    <a:pt x="325" y="743"/>
                    <a:pt x="360" y="714"/>
                  </a:cubicBezTo>
                  <a:cubicBezTo>
                    <a:pt x="461" y="626"/>
                    <a:pt x="524" y="499"/>
                    <a:pt x="549" y="367"/>
                  </a:cubicBezTo>
                  <a:cubicBezTo>
                    <a:pt x="571" y="226"/>
                    <a:pt x="527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10"/>
            <p:cNvSpPr/>
            <p:nvPr/>
          </p:nvSpPr>
          <p:spPr>
            <a:xfrm>
              <a:off x="2246100" y="2722600"/>
              <a:ext cx="6800" cy="7550"/>
            </a:xfrm>
            <a:custGeom>
              <a:rect b="b" l="l" r="r" t="t"/>
              <a:pathLst>
                <a:path extrusionOk="0" h="302" w="272">
                  <a:moveTo>
                    <a:pt x="127" y="0"/>
                  </a:moveTo>
                  <a:cubicBezTo>
                    <a:pt x="43" y="0"/>
                    <a:pt x="0" y="141"/>
                    <a:pt x="0" y="202"/>
                  </a:cubicBezTo>
                  <a:cubicBezTo>
                    <a:pt x="0" y="270"/>
                    <a:pt x="32" y="302"/>
                    <a:pt x="72" y="302"/>
                  </a:cubicBezTo>
                  <a:cubicBezTo>
                    <a:pt x="99" y="302"/>
                    <a:pt x="130" y="287"/>
                    <a:pt x="158" y="259"/>
                  </a:cubicBezTo>
                  <a:cubicBezTo>
                    <a:pt x="164" y="246"/>
                    <a:pt x="177" y="234"/>
                    <a:pt x="190" y="221"/>
                  </a:cubicBezTo>
                  <a:cubicBezTo>
                    <a:pt x="240" y="171"/>
                    <a:pt x="271" y="7"/>
                    <a:pt x="171" y="0"/>
                  </a:cubicBezTo>
                  <a:lnTo>
                    <a:pt x="133" y="0"/>
                  </a:lnTo>
                  <a:cubicBezTo>
                    <a:pt x="131" y="0"/>
                    <a:pt x="12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10"/>
            <p:cNvSpPr/>
            <p:nvPr/>
          </p:nvSpPr>
          <p:spPr>
            <a:xfrm>
              <a:off x="2371750" y="2645150"/>
              <a:ext cx="9350" cy="12325"/>
            </a:xfrm>
            <a:custGeom>
              <a:rect b="b" l="l" r="r" t="t"/>
              <a:pathLst>
                <a:path extrusionOk="0" h="493" w="374">
                  <a:moveTo>
                    <a:pt x="287" y="1"/>
                  </a:moveTo>
                  <a:cubicBezTo>
                    <a:pt x="282" y="1"/>
                    <a:pt x="277" y="1"/>
                    <a:pt x="272" y="2"/>
                  </a:cubicBezTo>
                  <a:cubicBezTo>
                    <a:pt x="70" y="33"/>
                    <a:pt x="1" y="323"/>
                    <a:pt x="127" y="468"/>
                  </a:cubicBezTo>
                  <a:cubicBezTo>
                    <a:pt x="142" y="485"/>
                    <a:pt x="160" y="492"/>
                    <a:pt x="179" y="492"/>
                  </a:cubicBezTo>
                  <a:cubicBezTo>
                    <a:pt x="223" y="492"/>
                    <a:pt x="271" y="455"/>
                    <a:pt x="297" y="424"/>
                  </a:cubicBezTo>
                  <a:cubicBezTo>
                    <a:pt x="342" y="368"/>
                    <a:pt x="360" y="292"/>
                    <a:pt x="360" y="222"/>
                  </a:cubicBezTo>
                  <a:cubicBezTo>
                    <a:pt x="373" y="197"/>
                    <a:pt x="373" y="166"/>
                    <a:pt x="373" y="140"/>
                  </a:cubicBezTo>
                  <a:cubicBezTo>
                    <a:pt x="373" y="87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10"/>
            <p:cNvSpPr/>
            <p:nvPr/>
          </p:nvSpPr>
          <p:spPr>
            <a:xfrm>
              <a:off x="2391950" y="2647825"/>
              <a:ext cx="10100" cy="9100"/>
            </a:xfrm>
            <a:custGeom>
              <a:rect b="b" l="l" r="r" t="t"/>
              <a:pathLst>
                <a:path extrusionOk="0" h="364" w="404">
                  <a:moveTo>
                    <a:pt x="271" y="1"/>
                  </a:moveTo>
                  <a:cubicBezTo>
                    <a:pt x="261" y="1"/>
                    <a:pt x="250" y="3"/>
                    <a:pt x="240" y="8"/>
                  </a:cubicBezTo>
                  <a:cubicBezTo>
                    <a:pt x="196" y="40"/>
                    <a:pt x="152" y="71"/>
                    <a:pt x="120" y="115"/>
                  </a:cubicBezTo>
                  <a:cubicBezTo>
                    <a:pt x="76" y="160"/>
                    <a:pt x="0" y="343"/>
                    <a:pt x="120" y="349"/>
                  </a:cubicBezTo>
                  <a:cubicBezTo>
                    <a:pt x="134" y="359"/>
                    <a:pt x="150" y="364"/>
                    <a:pt x="166" y="364"/>
                  </a:cubicBezTo>
                  <a:cubicBezTo>
                    <a:pt x="180" y="364"/>
                    <a:pt x="194" y="361"/>
                    <a:pt x="208" y="355"/>
                  </a:cubicBezTo>
                  <a:cubicBezTo>
                    <a:pt x="240" y="343"/>
                    <a:pt x="271" y="324"/>
                    <a:pt x="297" y="292"/>
                  </a:cubicBezTo>
                  <a:cubicBezTo>
                    <a:pt x="322" y="261"/>
                    <a:pt x="328" y="216"/>
                    <a:pt x="353" y="179"/>
                  </a:cubicBezTo>
                  <a:cubicBezTo>
                    <a:pt x="379" y="141"/>
                    <a:pt x="404" y="78"/>
                    <a:pt x="360" y="59"/>
                  </a:cubicBezTo>
                  <a:cubicBezTo>
                    <a:pt x="347" y="59"/>
                    <a:pt x="341" y="59"/>
                    <a:pt x="341" y="46"/>
                  </a:cubicBezTo>
                  <a:cubicBezTo>
                    <a:pt x="327" y="18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10"/>
            <p:cNvSpPr/>
            <p:nvPr/>
          </p:nvSpPr>
          <p:spPr>
            <a:xfrm>
              <a:off x="2410400" y="2614275"/>
              <a:ext cx="14525" cy="16900"/>
            </a:xfrm>
            <a:custGeom>
              <a:rect b="b" l="l" r="r" t="t"/>
              <a:pathLst>
                <a:path extrusionOk="0" h="676" w="581">
                  <a:moveTo>
                    <a:pt x="423" y="1"/>
                  </a:moveTo>
                  <a:cubicBezTo>
                    <a:pt x="334" y="7"/>
                    <a:pt x="252" y="51"/>
                    <a:pt x="202" y="120"/>
                  </a:cubicBezTo>
                  <a:cubicBezTo>
                    <a:pt x="76" y="253"/>
                    <a:pt x="0" y="650"/>
                    <a:pt x="252" y="675"/>
                  </a:cubicBezTo>
                  <a:cubicBezTo>
                    <a:pt x="256" y="676"/>
                    <a:pt x="260" y="676"/>
                    <a:pt x="263" y="676"/>
                  </a:cubicBezTo>
                  <a:cubicBezTo>
                    <a:pt x="328" y="676"/>
                    <a:pt x="381" y="623"/>
                    <a:pt x="423" y="581"/>
                  </a:cubicBezTo>
                  <a:cubicBezTo>
                    <a:pt x="524" y="486"/>
                    <a:pt x="580" y="354"/>
                    <a:pt x="580" y="215"/>
                  </a:cubicBezTo>
                  <a:cubicBezTo>
                    <a:pt x="580" y="114"/>
                    <a:pt x="543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10"/>
            <p:cNvSpPr/>
            <p:nvPr/>
          </p:nvSpPr>
          <p:spPr>
            <a:xfrm>
              <a:off x="2389300" y="2623325"/>
              <a:ext cx="6875" cy="7950"/>
            </a:xfrm>
            <a:custGeom>
              <a:rect b="b" l="l" r="r" t="t"/>
              <a:pathLst>
                <a:path extrusionOk="0" h="318" w="275">
                  <a:moveTo>
                    <a:pt x="175" y="1"/>
                  </a:moveTo>
                  <a:cubicBezTo>
                    <a:pt x="165" y="1"/>
                    <a:pt x="152" y="4"/>
                    <a:pt x="138" y="11"/>
                  </a:cubicBezTo>
                  <a:cubicBezTo>
                    <a:pt x="41" y="56"/>
                    <a:pt x="1" y="317"/>
                    <a:pt x="100" y="317"/>
                  </a:cubicBezTo>
                  <a:cubicBezTo>
                    <a:pt x="111" y="317"/>
                    <a:pt x="124" y="314"/>
                    <a:pt x="138" y="307"/>
                  </a:cubicBezTo>
                  <a:cubicBezTo>
                    <a:pt x="234" y="262"/>
                    <a:pt x="275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10"/>
            <p:cNvSpPr/>
            <p:nvPr/>
          </p:nvSpPr>
          <p:spPr>
            <a:xfrm>
              <a:off x="2372900" y="2632800"/>
              <a:ext cx="5350" cy="7275"/>
            </a:xfrm>
            <a:custGeom>
              <a:rect b="b" l="l" r="r" t="t"/>
              <a:pathLst>
                <a:path extrusionOk="0" h="291" w="214">
                  <a:moveTo>
                    <a:pt x="113" y="1"/>
                  </a:moveTo>
                  <a:cubicBezTo>
                    <a:pt x="48" y="1"/>
                    <a:pt x="6" y="117"/>
                    <a:pt x="18" y="180"/>
                  </a:cubicBezTo>
                  <a:cubicBezTo>
                    <a:pt x="18" y="193"/>
                    <a:pt x="18" y="206"/>
                    <a:pt x="12" y="218"/>
                  </a:cubicBezTo>
                  <a:cubicBezTo>
                    <a:pt x="0" y="263"/>
                    <a:pt x="23" y="290"/>
                    <a:pt x="49" y="290"/>
                  </a:cubicBezTo>
                  <a:cubicBezTo>
                    <a:pt x="67" y="290"/>
                    <a:pt x="87" y="278"/>
                    <a:pt x="100" y="250"/>
                  </a:cubicBezTo>
                  <a:cubicBezTo>
                    <a:pt x="106" y="237"/>
                    <a:pt x="113" y="231"/>
                    <a:pt x="119" y="218"/>
                  </a:cubicBezTo>
                  <a:cubicBezTo>
                    <a:pt x="169" y="168"/>
                    <a:pt x="214" y="35"/>
                    <a:pt x="132" y="4"/>
                  </a:cubicBezTo>
                  <a:cubicBezTo>
                    <a:pt x="125" y="2"/>
                    <a:pt x="11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10"/>
            <p:cNvSpPr/>
            <p:nvPr/>
          </p:nvSpPr>
          <p:spPr>
            <a:xfrm>
              <a:off x="2348075" y="2686650"/>
              <a:ext cx="4175" cy="4750"/>
            </a:xfrm>
            <a:custGeom>
              <a:rect b="b" l="l" r="r" t="t"/>
              <a:pathLst>
                <a:path extrusionOk="0" h="190" w="167">
                  <a:moveTo>
                    <a:pt x="108" y="0"/>
                  </a:moveTo>
                  <a:cubicBezTo>
                    <a:pt x="101" y="0"/>
                    <a:pt x="93" y="2"/>
                    <a:pt x="84" y="7"/>
                  </a:cubicBezTo>
                  <a:cubicBezTo>
                    <a:pt x="22" y="35"/>
                    <a:pt x="0" y="190"/>
                    <a:pt x="60" y="190"/>
                  </a:cubicBezTo>
                  <a:cubicBezTo>
                    <a:pt x="67" y="190"/>
                    <a:pt x="75" y="188"/>
                    <a:pt x="84" y="183"/>
                  </a:cubicBezTo>
                  <a:cubicBezTo>
                    <a:pt x="140" y="155"/>
                    <a:pt x="16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10"/>
            <p:cNvSpPr/>
            <p:nvPr/>
          </p:nvSpPr>
          <p:spPr>
            <a:xfrm>
              <a:off x="2256175" y="2662200"/>
              <a:ext cx="6975" cy="9850"/>
            </a:xfrm>
            <a:custGeom>
              <a:rect b="b" l="l" r="r" t="t"/>
              <a:pathLst>
                <a:path extrusionOk="0" h="394" w="279">
                  <a:moveTo>
                    <a:pt x="196" y="1"/>
                  </a:moveTo>
                  <a:cubicBezTo>
                    <a:pt x="58" y="1"/>
                    <a:pt x="1" y="203"/>
                    <a:pt x="26" y="310"/>
                  </a:cubicBezTo>
                  <a:cubicBezTo>
                    <a:pt x="42" y="369"/>
                    <a:pt x="76" y="394"/>
                    <a:pt x="112" y="394"/>
                  </a:cubicBezTo>
                  <a:cubicBezTo>
                    <a:pt x="145" y="394"/>
                    <a:pt x="182" y="372"/>
                    <a:pt x="209" y="335"/>
                  </a:cubicBezTo>
                  <a:cubicBezTo>
                    <a:pt x="253" y="278"/>
                    <a:pt x="278" y="215"/>
                    <a:pt x="278" y="152"/>
                  </a:cubicBezTo>
                  <a:cubicBezTo>
                    <a:pt x="278" y="127"/>
                    <a:pt x="272" y="108"/>
                    <a:pt x="266" y="89"/>
                  </a:cubicBezTo>
                  <a:cubicBezTo>
                    <a:pt x="266" y="45"/>
                    <a:pt x="253" y="7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10"/>
            <p:cNvSpPr/>
            <p:nvPr/>
          </p:nvSpPr>
          <p:spPr>
            <a:xfrm>
              <a:off x="2272875" y="2630400"/>
              <a:ext cx="13900" cy="14125"/>
            </a:xfrm>
            <a:custGeom>
              <a:rect b="b" l="l" r="r" t="t"/>
              <a:pathLst>
                <a:path extrusionOk="0" h="565" w="556">
                  <a:moveTo>
                    <a:pt x="348" y="1"/>
                  </a:moveTo>
                  <a:cubicBezTo>
                    <a:pt x="197" y="1"/>
                    <a:pt x="0" y="351"/>
                    <a:pt x="153" y="503"/>
                  </a:cubicBezTo>
                  <a:cubicBezTo>
                    <a:pt x="165" y="516"/>
                    <a:pt x="178" y="529"/>
                    <a:pt x="197" y="535"/>
                  </a:cubicBezTo>
                  <a:cubicBezTo>
                    <a:pt x="223" y="556"/>
                    <a:pt x="249" y="565"/>
                    <a:pt x="275" y="565"/>
                  </a:cubicBezTo>
                  <a:cubicBezTo>
                    <a:pt x="428" y="565"/>
                    <a:pt x="556" y="237"/>
                    <a:pt x="475" y="112"/>
                  </a:cubicBezTo>
                  <a:lnTo>
                    <a:pt x="475" y="112"/>
                  </a:lnTo>
                  <a:lnTo>
                    <a:pt x="475" y="125"/>
                  </a:lnTo>
                  <a:cubicBezTo>
                    <a:pt x="462" y="106"/>
                    <a:pt x="456" y="87"/>
                    <a:pt x="443" y="68"/>
                  </a:cubicBezTo>
                  <a:cubicBezTo>
                    <a:pt x="417" y="21"/>
                    <a:pt x="38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10"/>
            <p:cNvSpPr/>
            <p:nvPr/>
          </p:nvSpPr>
          <p:spPr>
            <a:xfrm>
              <a:off x="2287875" y="2650600"/>
              <a:ext cx="11850" cy="15200"/>
            </a:xfrm>
            <a:custGeom>
              <a:rect b="b" l="l" r="r" t="t"/>
              <a:pathLst>
                <a:path extrusionOk="0" h="608" w="474">
                  <a:moveTo>
                    <a:pt x="323" y="1"/>
                  </a:moveTo>
                  <a:cubicBezTo>
                    <a:pt x="258" y="1"/>
                    <a:pt x="181" y="50"/>
                    <a:pt x="146" y="93"/>
                  </a:cubicBezTo>
                  <a:cubicBezTo>
                    <a:pt x="64" y="200"/>
                    <a:pt x="1" y="389"/>
                    <a:pt x="64" y="515"/>
                  </a:cubicBezTo>
                  <a:lnTo>
                    <a:pt x="76" y="534"/>
                  </a:lnTo>
                  <a:cubicBezTo>
                    <a:pt x="105" y="587"/>
                    <a:pt x="145" y="608"/>
                    <a:pt x="187" y="608"/>
                  </a:cubicBezTo>
                  <a:cubicBezTo>
                    <a:pt x="245" y="608"/>
                    <a:pt x="307" y="567"/>
                    <a:pt x="348" y="515"/>
                  </a:cubicBezTo>
                  <a:cubicBezTo>
                    <a:pt x="448" y="402"/>
                    <a:pt x="474" y="244"/>
                    <a:pt x="430" y="99"/>
                  </a:cubicBezTo>
                  <a:cubicBezTo>
                    <a:pt x="430" y="93"/>
                    <a:pt x="423" y="80"/>
                    <a:pt x="417" y="74"/>
                  </a:cubicBezTo>
                  <a:cubicBezTo>
                    <a:pt x="400" y="20"/>
                    <a:pt x="3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10"/>
            <p:cNvSpPr/>
            <p:nvPr/>
          </p:nvSpPr>
          <p:spPr>
            <a:xfrm>
              <a:off x="2310900" y="2638700"/>
              <a:ext cx="11050" cy="10925"/>
            </a:xfrm>
            <a:custGeom>
              <a:rect b="b" l="l" r="r" t="t"/>
              <a:pathLst>
                <a:path extrusionOk="0" h="437" w="442">
                  <a:moveTo>
                    <a:pt x="298" y="1"/>
                  </a:moveTo>
                  <a:cubicBezTo>
                    <a:pt x="265" y="1"/>
                    <a:pt x="229" y="20"/>
                    <a:pt x="215" y="39"/>
                  </a:cubicBezTo>
                  <a:lnTo>
                    <a:pt x="202" y="52"/>
                  </a:lnTo>
                  <a:cubicBezTo>
                    <a:pt x="127" y="121"/>
                    <a:pt x="0" y="436"/>
                    <a:pt x="202" y="436"/>
                  </a:cubicBezTo>
                  <a:cubicBezTo>
                    <a:pt x="291" y="436"/>
                    <a:pt x="341" y="342"/>
                    <a:pt x="385" y="279"/>
                  </a:cubicBezTo>
                  <a:cubicBezTo>
                    <a:pt x="423" y="216"/>
                    <a:pt x="442" y="77"/>
                    <a:pt x="360" y="26"/>
                  </a:cubicBezTo>
                  <a:lnTo>
                    <a:pt x="328" y="7"/>
                  </a:lnTo>
                  <a:cubicBezTo>
                    <a:pt x="319" y="3"/>
                    <a:pt x="309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" name="Google Shape;1130;p10"/>
          <p:cNvGrpSpPr/>
          <p:nvPr/>
        </p:nvGrpSpPr>
        <p:grpSpPr>
          <a:xfrm rot="-1992033">
            <a:off x="204940" y="3854744"/>
            <a:ext cx="419449" cy="1652516"/>
            <a:chOff x="1535150" y="2784850"/>
            <a:chExt cx="114650" cy="451700"/>
          </a:xfrm>
        </p:grpSpPr>
        <p:sp>
          <p:nvSpPr>
            <p:cNvPr id="1131" name="Google Shape;1131;p10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10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10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10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10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10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10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10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10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10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10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10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10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10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10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10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10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10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10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10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10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10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10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10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10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10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10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10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10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10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" name="Google Shape;1161;p10"/>
          <p:cNvGrpSpPr/>
          <p:nvPr/>
        </p:nvGrpSpPr>
        <p:grpSpPr>
          <a:xfrm rot="-1992041">
            <a:off x="420382" y="4152828"/>
            <a:ext cx="1217260" cy="1014472"/>
            <a:chOff x="2226275" y="2120850"/>
            <a:chExt cx="356000" cy="296700"/>
          </a:xfrm>
        </p:grpSpPr>
        <p:sp>
          <p:nvSpPr>
            <p:cNvPr id="1162" name="Google Shape;1162;p10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10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10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10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10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10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10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10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10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10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10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10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10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10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10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10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10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10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10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10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10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10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10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10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10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10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10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10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10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10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10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10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10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10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10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10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8" name="Google Shape;1198;p10"/>
          <p:cNvSpPr txBox="1"/>
          <p:nvPr>
            <p:ph idx="1" type="subTitle"/>
          </p:nvPr>
        </p:nvSpPr>
        <p:spPr>
          <a:xfrm>
            <a:off x="2641950" y="975425"/>
            <a:ext cx="40074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99" name="Google Shape;1199;p10"/>
          <p:cNvSpPr txBox="1"/>
          <p:nvPr>
            <p:ph type="title"/>
          </p:nvPr>
        </p:nvSpPr>
        <p:spPr>
          <a:xfrm>
            <a:off x="2668350" y="2265825"/>
            <a:ext cx="38073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5" Type="http://schemas.openxmlformats.org/officeDocument/2006/relationships/theme" Target="../theme/theme3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Hammersmith One"/>
              <a:buNone/>
              <a:defRPr sz="2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xygen"/>
              <a:buChar char="●"/>
              <a:defRPr sz="1800"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○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■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●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○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■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●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xygen"/>
              <a:buChar char="○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xygen"/>
              <a:buChar char="■"/>
              <a:defRPr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rgbClr val="0E2A47"/>
        </a:solidFill>
      </p:bgPr>
    </p:bg>
    <p:spTree>
      <p:nvGrpSpPr>
        <p:cNvPr id="2330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26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2332" name="Google Shape;2332;p26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2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1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docs.google.com/spreadsheets/d/1_IOFEfzMMNz8IiNY1xiJcasatp-hcOsnpxXXJ8H7P7w/copy" TargetMode="External"/><Relationship Id="rId4" Type="http://schemas.openxmlformats.org/officeDocument/2006/relationships/image" Target="../media/image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bit.ly/2Tynxth" TargetMode="Externa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/ppt/slides/slide31.xml"/><Relationship Id="rId5" Type="http://schemas.openxmlformats.org/officeDocument/2006/relationships/hyperlink" Target="http://bit.ly/33VAFh3" TargetMode="External"/><Relationship Id="rId6" Type="http://schemas.openxmlformats.org/officeDocument/2006/relationships/slide" Target="/ppt/slides/slide28.xml"/><Relationship Id="rId7" Type="http://schemas.openxmlformats.org/officeDocument/2006/relationships/slide" Target="/ppt/slides/slide27.xml"/><Relationship Id="rId8" Type="http://schemas.openxmlformats.org/officeDocument/2006/relationships/slide" Target="/ppt/slides/slide30.xml"/><Relationship Id="rId11" Type="http://schemas.openxmlformats.org/officeDocument/2006/relationships/slide" Target="/ppt/slides/slide33.xml"/><Relationship Id="rId10" Type="http://schemas.openxmlformats.org/officeDocument/2006/relationships/slide" Target="/ppt/slides/slide32.xml"/><Relationship Id="rId12" Type="http://schemas.openxmlformats.org/officeDocument/2006/relationships/slide" Target="/ppt/slides/slide39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0.xml"/><Relationship Id="rId3" Type="http://schemas.openxmlformats.org/officeDocument/2006/relationships/hyperlink" Target="https://docs.google.com/spreadsheets/d/1_IOFEfzMMNz8IiNY1xiJcasatp-hcOsnpxXXJ8H7P7w/copy" TargetMode="External"/><Relationship Id="rId4" Type="http://schemas.openxmlformats.org/officeDocument/2006/relationships/image" Target="../media/image3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4.jpg"/><Relationship Id="rId4" Type="http://schemas.openxmlformats.org/officeDocument/2006/relationships/image" Target="../media/image6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30.xml"/><Relationship Id="rId3" Type="http://schemas.openxmlformats.org/officeDocument/2006/relationships/hyperlink" Target="https://www.freepik.com/free-vector/hand-drawn-abstract-pattern-collection_568405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and-drawn-variety-medieval-weapons_136341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collection-spartan-helmets_3315673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hand-drawn-dinosaur-collection_4442446.htm/?utm_source=slidesgo_template&amp;utm_medium=referral-link&amp;utm_campaign=sg_resources&amp;utm_content=freepik" TargetMode="External"/><Relationship Id="rId6" Type="http://schemas.openxmlformats.org/officeDocument/2006/relationships/hyperlink" Target="https://www.freepik.com/free-vector/hand-drawn-ancient-egypt-composition_2742153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hand-drawn-egyptian-hieroglyphics-background_2720649.htm/?utm_source=slidesgo_template&amp;utm_medium=referral-link&amp;utm_campaign=sg_resources&amp;utm_content=freepik" TargetMode="External"/><Relationship Id="rId8" Type="http://schemas.openxmlformats.org/officeDocument/2006/relationships/hyperlink" Target="https://www.freepik.com/free-vector/hand-drawn-dinosaur-collection_4450070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high-angle-blue-white-paint-mixture_5534829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vector/egyptian-hieroglyphics-background-with-flat-design_2720599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abstract-background-with-green-paint-splash_5532569.htm/?utm_source=slidesgo_template&amp;utm_medium=referral-link&amp;utm_campaign=sg_resources&amp;utm_content=freepik" TargetMode="Externa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bit.ly/2PfT4lq" TargetMode="External"/><Relationship Id="rId4" Type="http://schemas.openxmlformats.org/officeDocument/2006/relationships/slide" Target="/ppt/slides/slide27.xml"/><Relationship Id="rId5" Type="http://schemas.openxmlformats.org/officeDocument/2006/relationships/hyperlink" Target="http://bit.ly/33VAFh3" TargetMode="External"/><Relationship Id="rId6" Type="http://schemas.openxmlformats.org/officeDocument/2006/relationships/hyperlink" Target="http://bit.ly/30B07Gq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s://fonts.google.com/specimen/Hammersmith+One" TargetMode="External"/><Relationship Id="rId4" Type="http://schemas.openxmlformats.org/officeDocument/2006/relationships/hyperlink" Target="https://fonts.google.com/specimen/Oxygen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39.xml"/><Relationship Id="rId3" Type="http://schemas.openxmlformats.org/officeDocument/2006/relationships/hyperlink" Target="https://chrome.google.com/webstore/detail/flaticon-for-gsuit-gslide/haekgjfnhhdkgfgmldhfokhmfkgmciba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6.xml"/><Relationship Id="rId3" Type="http://schemas.openxmlformats.org/officeDocument/2006/relationships/hyperlink" Target="http://bit.ly/2PfT4lq" TargetMode="External"/><Relationship Id="rId4" Type="http://schemas.openxmlformats.org/officeDocument/2006/relationships/image" Target="../media/image5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337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28"/>
          <p:cNvSpPr txBox="1"/>
          <p:nvPr>
            <p:ph idx="1" type="subTitle"/>
          </p:nvPr>
        </p:nvSpPr>
        <p:spPr>
          <a:xfrm>
            <a:off x="3337688" y="3208425"/>
            <a:ext cx="24687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sp>
        <p:nvSpPr>
          <p:cNvPr id="2339" name="Google Shape;2339;p28"/>
          <p:cNvSpPr txBox="1"/>
          <p:nvPr>
            <p:ph type="ctrTitle"/>
          </p:nvPr>
        </p:nvSpPr>
        <p:spPr>
          <a:xfrm>
            <a:off x="1234750" y="1432550"/>
            <a:ext cx="6674400" cy="171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MUSEUM COMPANY PROFILE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907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8" name="Google Shape;2908;p37"/>
          <p:cNvGrpSpPr/>
          <p:nvPr/>
        </p:nvGrpSpPr>
        <p:grpSpPr>
          <a:xfrm>
            <a:off x="6304791" y="1451140"/>
            <a:ext cx="2289821" cy="2241215"/>
            <a:chOff x="2112850" y="2786000"/>
            <a:chExt cx="582000" cy="569675"/>
          </a:xfrm>
        </p:grpSpPr>
        <p:sp>
          <p:nvSpPr>
            <p:cNvPr id="2909" name="Google Shape;2909;p37"/>
            <p:cNvSpPr/>
            <p:nvPr/>
          </p:nvSpPr>
          <p:spPr>
            <a:xfrm>
              <a:off x="2112850" y="2786000"/>
              <a:ext cx="582000" cy="56967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37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37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37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37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37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37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37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37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37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37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37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37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37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37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37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37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37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37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37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37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37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37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37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37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37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37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37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37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37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37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37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37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37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37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37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37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37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37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37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37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37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37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37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37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37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37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37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37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37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37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37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37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37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37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37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37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37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37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37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37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37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37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37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37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37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37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37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37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37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37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37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37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37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37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37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37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37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37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37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37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37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37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37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37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37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37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37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37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37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37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37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37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37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37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37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37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37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37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37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37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37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37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37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37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37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37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37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37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37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37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37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37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37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37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37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25" name="Google Shape;3025;p37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LOCATIONS</a:t>
            </a:r>
            <a:endParaRPr/>
          </a:p>
        </p:txBody>
      </p:sp>
      <p:sp>
        <p:nvSpPr>
          <p:cNvPr id="3026" name="Google Shape;3026;p37"/>
          <p:cNvSpPr txBox="1"/>
          <p:nvPr>
            <p:ph idx="4294967295" type="subTitle"/>
          </p:nvPr>
        </p:nvSpPr>
        <p:spPr>
          <a:xfrm>
            <a:off x="6418000" y="2016300"/>
            <a:ext cx="2063400" cy="1110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Find out where all our offices around the world are located</a:t>
            </a:r>
            <a:endParaRPr sz="1400"/>
          </a:p>
        </p:txBody>
      </p:sp>
      <p:grpSp>
        <p:nvGrpSpPr>
          <p:cNvPr id="3027" name="Google Shape;3027;p37"/>
          <p:cNvGrpSpPr/>
          <p:nvPr/>
        </p:nvGrpSpPr>
        <p:grpSpPr>
          <a:xfrm>
            <a:off x="348959" y="1471536"/>
            <a:ext cx="5717691" cy="3046023"/>
            <a:chOff x="233350" y="949250"/>
            <a:chExt cx="7137300" cy="3802300"/>
          </a:xfrm>
        </p:grpSpPr>
        <p:sp>
          <p:nvSpPr>
            <p:cNvPr id="3028" name="Google Shape;3028;p37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37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37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37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37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37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37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37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37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37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37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37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37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37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37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37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37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37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37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37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37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37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37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37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37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37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37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37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37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37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37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37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37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37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37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37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37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37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37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37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37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37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37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37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37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37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37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37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37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37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37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9" name="Google Shape;3079;p37"/>
          <p:cNvGrpSpPr/>
          <p:nvPr/>
        </p:nvGrpSpPr>
        <p:grpSpPr>
          <a:xfrm>
            <a:off x="7739343" y="1390491"/>
            <a:ext cx="514425" cy="490868"/>
            <a:chOff x="492450" y="3034950"/>
            <a:chExt cx="144125" cy="137525"/>
          </a:xfrm>
        </p:grpSpPr>
        <p:sp>
          <p:nvSpPr>
            <p:cNvPr id="3080" name="Google Shape;3080;p37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37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37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37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37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37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6" name="Google Shape;3086;p37"/>
          <p:cNvGrpSpPr/>
          <p:nvPr/>
        </p:nvGrpSpPr>
        <p:grpSpPr>
          <a:xfrm rot="10800000">
            <a:off x="4063053" y="1326199"/>
            <a:ext cx="333858" cy="724355"/>
            <a:chOff x="6681475" y="2709025"/>
            <a:chExt cx="120950" cy="262400"/>
          </a:xfrm>
        </p:grpSpPr>
        <p:sp>
          <p:nvSpPr>
            <p:cNvPr id="3087" name="Google Shape;3087;p37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37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37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37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37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37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37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37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37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37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37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37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37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37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37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37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37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37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37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37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7" name="Google Shape;3107;p37"/>
          <p:cNvGrpSpPr/>
          <p:nvPr/>
        </p:nvGrpSpPr>
        <p:grpSpPr>
          <a:xfrm rot="10800000">
            <a:off x="5295853" y="3154849"/>
            <a:ext cx="333858" cy="724355"/>
            <a:chOff x="6681475" y="2709025"/>
            <a:chExt cx="120950" cy="262400"/>
          </a:xfrm>
        </p:grpSpPr>
        <p:sp>
          <p:nvSpPr>
            <p:cNvPr id="3108" name="Google Shape;3108;p37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37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37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37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37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37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37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37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37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37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37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37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37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37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37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37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37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37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37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37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8" name="Google Shape;3128;p37"/>
          <p:cNvGrpSpPr/>
          <p:nvPr/>
        </p:nvGrpSpPr>
        <p:grpSpPr>
          <a:xfrm rot="10800000">
            <a:off x="1707028" y="2778149"/>
            <a:ext cx="333858" cy="724355"/>
            <a:chOff x="6681475" y="2709025"/>
            <a:chExt cx="120950" cy="262400"/>
          </a:xfrm>
        </p:grpSpPr>
        <p:sp>
          <p:nvSpPr>
            <p:cNvPr id="3129" name="Google Shape;3129;p37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37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37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37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37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37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37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37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37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37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37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37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37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37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37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37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37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37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37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37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152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3" name="Google Shape;3153;p38"/>
          <p:cNvGrpSpPr/>
          <p:nvPr/>
        </p:nvGrpSpPr>
        <p:grpSpPr>
          <a:xfrm>
            <a:off x="4513794" y="2443746"/>
            <a:ext cx="192000" cy="1000851"/>
            <a:chOff x="1961800" y="3022425"/>
            <a:chExt cx="60750" cy="316725"/>
          </a:xfrm>
        </p:grpSpPr>
        <p:sp>
          <p:nvSpPr>
            <p:cNvPr id="3154" name="Google Shape;3154;p38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66" name="Google Shape;3166;p38"/>
          <p:cNvSpPr txBox="1"/>
          <p:nvPr>
            <p:ph idx="8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</a:t>
            </a:r>
            <a:endParaRPr/>
          </a:p>
        </p:txBody>
      </p:sp>
      <p:sp>
        <p:nvSpPr>
          <p:cNvPr id="3167" name="Google Shape;3167;p38"/>
          <p:cNvSpPr txBox="1"/>
          <p:nvPr>
            <p:ph type="ctrTitle"/>
          </p:nvPr>
        </p:nvSpPr>
        <p:spPr>
          <a:xfrm flipH="1">
            <a:off x="4928022" y="3069829"/>
            <a:ext cx="1819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168" name="Google Shape;3168;p38"/>
          <p:cNvSpPr txBox="1"/>
          <p:nvPr>
            <p:ph idx="1" type="subTitle"/>
          </p:nvPr>
        </p:nvSpPr>
        <p:spPr>
          <a:xfrm flipH="1">
            <a:off x="4928022" y="3483864"/>
            <a:ext cx="1819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9" name="Google Shape;3169;p38"/>
          <p:cNvSpPr txBox="1"/>
          <p:nvPr>
            <p:ph idx="2" type="ctrTitle"/>
          </p:nvPr>
        </p:nvSpPr>
        <p:spPr>
          <a:xfrm flipH="1">
            <a:off x="4927199" y="1472211"/>
            <a:ext cx="1819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170" name="Google Shape;3170;p38"/>
          <p:cNvSpPr txBox="1"/>
          <p:nvPr>
            <p:ph idx="3" type="subTitle"/>
          </p:nvPr>
        </p:nvSpPr>
        <p:spPr>
          <a:xfrm flipH="1">
            <a:off x="4927199" y="1890937"/>
            <a:ext cx="1819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3171" name="Google Shape;3171;p38"/>
          <p:cNvSpPr txBox="1"/>
          <p:nvPr>
            <p:ph idx="4" type="ctrTitle"/>
          </p:nvPr>
        </p:nvSpPr>
        <p:spPr>
          <a:xfrm flipH="1">
            <a:off x="2352397" y="3069833"/>
            <a:ext cx="1819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172" name="Google Shape;3172;p38"/>
          <p:cNvSpPr txBox="1"/>
          <p:nvPr>
            <p:ph idx="5" type="subTitle"/>
          </p:nvPr>
        </p:nvSpPr>
        <p:spPr>
          <a:xfrm flipH="1">
            <a:off x="2352397" y="3487000"/>
            <a:ext cx="1819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3173" name="Google Shape;3173;p38"/>
          <p:cNvSpPr txBox="1"/>
          <p:nvPr>
            <p:ph idx="6" type="ctrTitle"/>
          </p:nvPr>
        </p:nvSpPr>
        <p:spPr>
          <a:xfrm flipH="1">
            <a:off x="2389400" y="1469980"/>
            <a:ext cx="1815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174" name="Google Shape;3174;p38"/>
          <p:cNvSpPr txBox="1"/>
          <p:nvPr>
            <p:ph idx="7" type="subTitle"/>
          </p:nvPr>
        </p:nvSpPr>
        <p:spPr>
          <a:xfrm flipH="1">
            <a:off x="2389400" y="1893462"/>
            <a:ext cx="18198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grpSp>
        <p:nvGrpSpPr>
          <p:cNvPr id="3175" name="Google Shape;3175;p38"/>
          <p:cNvGrpSpPr/>
          <p:nvPr/>
        </p:nvGrpSpPr>
        <p:grpSpPr>
          <a:xfrm>
            <a:off x="897169" y="1326881"/>
            <a:ext cx="1185814" cy="2927840"/>
            <a:chOff x="3802450" y="1196350"/>
            <a:chExt cx="701250" cy="1731425"/>
          </a:xfrm>
        </p:grpSpPr>
        <p:sp>
          <p:nvSpPr>
            <p:cNvPr id="3176" name="Google Shape;3176;p38"/>
            <p:cNvSpPr/>
            <p:nvPr/>
          </p:nvSpPr>
          <p:spPr>
            <a:xfrm>
              <a:off x="4362600" y="2229900"/>
              <a:ext cx="141100" cy="96850"/>
            </a:xfrm>
            <a:custGeom>
              <a:rect b="b" l="l" r="r" t="t"/>
              <a:pathLst>
                <a:path extrusionOk="0" h="3874" w="5644">
                  <a:moveTo>
                    <a:pt x="1331" y="1"/>
                  </a:moveTo>
                  <a:lnTo>
                    <a:pt x="1" y="1383"/>
                  </a:lnTo>
                  <a:lnTo>
                    <a:pt x="2640" y="3409"/>
                  </a:lnTo>
                  <a:lnTo>
                    <a:pt x="2994" y="3680"/>
                  </a:lnTo>
                  <a:cubicBezTo>
                    <a:pt x="2994" y="3680"/>
                    <a:pt x="3295" y="3873"/>
                    <a:pt x="3647" y="3873"/>
                  </a:cubicBezTo>
                  <a:cubicBezTo>
                    <a:pt x="3719" y="3873"/>
                    <a:pt x="3793" y="3865"/>
                    <a:pt x="3867" y="3846"/>
                  </a:cubicBezTo>
                  <a:cubicBezTo>
                    <a:pt x="3981" y="3815"/>
                    <a:pt x="4085" y="3763"/>
                    <a:pt x="4178" y="3680"/>
                  </a:cubicBezTo>
                  <a:cubicBezTo>
                    <a:pt x="4698" y="3243"/>
                    <a:pt x="5290" y="2194"/>
                    <a:pt x="5290" y="2194"/>
                  </a:cubicBezTo>
                  <a:cubicBezTo>
                    <a:pt x="5488" y="2121"/>
                    <a:pt x="5633" y="1934"/>
                    <a:pt x="5644" y="1726"/>
                  </a:cubicBezTo>
                  <a:cubicBezTo>
                    <a:pt x="5644" y="1399"/>
                    <a:pt x="4865" y="1383"/>
                    <a:pt x="4706" y="1383"/>
                  </a:cubicBezTo>
                  <a:cubicBezTo>
                    <a:pt x="4687" y="1383"/>
                    <a:pt x="4677" y="1383"/>
                    <a:pt x="4677" y="1383"/>
                  </a:cubicBezTo>
                  <a:lnTo>
                    <a:pt x="3960" y="936"/>
                  </a:lnTo>
                  <a:lnTo>
                    <a:pt x="3461" y="614"/>
                  </a:lnTo>
                  <a:lnTo>
                    <a:pt x="2827" y="676"/>
                  </a:lnTo>
                  <a:lnTo>
                    <a:pt x="2017" y="739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4433025" y="1620925"/>
              <a:ext cx="70675" cy="632400"/>
            </a:xfrm>
            <a:custGeom>
              <a:rect b="b" l="l" r="r" t="t"/>
              <a:pathLst>
                <a:path extrusionOk="0" h="25296" w="2827">
                  <a:moveTo>
                    <a:pt x="613" y="0"/>
                  </a:moveTo>
                  <a:lnTo>
                    <a:pt x="0" y="738"/>
                  </a:lnTo>
                  <a:lnTo>
                    <a:pt x="1226" y="2016"/>
                  </a:lnTo>
                  <a:lnTo>
                    <a:pt x="0" y="2993"/>
                  </a:lnTo>
                  <a:lnTo>
                    <a:pt x="0" y="25035"/>
                  </a:lnTo>
                  <a:lnTo>
                    <a:pt x="634" y="24973"/>
                  </a:lnTo>
                  <a:lnTo>
                    <a:pt x="1143" y="25295"/>
                  </a:lnTo>
                  <a:lnTo>
                    <a:pt x="1143" y="3336"/>
                  </a:lnTo>
                  <a:lnTo>
                    <a:pt x="1788" y="2827"/>
                  </a:lnTo>
                  <a:lnTo>
                    <a:pt x="2037" y="3721"/>
                  </a:lnTo>
                  <a:lnTo>
                    <a:pt x="2037" y="5394"/>
                  </a:lnTo>
                  <a:lnTo>
                    <a:pt x="2827" y="5394"/>
                  </a:lnTo>
                  <a:lnTo>
                    <a:pt x="2827" y="3357"/>
                  </a:lnTo>
                  <a:lnTo>
                    <a:pt x="2473" y="2214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4408325" y="2315125"/>
              <a:ext cx="65500" cy="577575"/>
            </a:xfrm>
            <a:custGeom>
              <a:rect b="b" l="l" r="r" t="t"/>
              <a:pathLst>
                <a:path extrusionOk="0" h="23103" w="2620">
                  <a:moveTo>
                    <a:pt x="811" y="0"/>
                  </a:moveTo>
                  <a:lnTo>
                    <a:pt x="811" y="20307"/>
                  </a:lnTo>
                  <a:lnTo>
                    <a:pt x="84" y="21346"/>
                  </a:lnTo>
                  <a:cubicBezTo>
                    <a:pt x="84" y="21346"/>
                    <a:pt x="1" y="22635"/>
                    <a:pt x="552" y="23103"/>
                  </a:cubicBezTo>
                  <a:cubicBezTo>
                    <a:pt x="552" y="23103"/>
                    <a:pt x="501" y="20961"/>
                    <a:pt x="1348" y="20961"/>
                  </a:cubicBezTo>
                  <a:cubicBezTo>
                    <a:pt x="1356" y="20961"/>
                    <a:pt x="1364" y="20961"/>
                    <a:pt x="1373" y="20962"/>
                  </a:cubicBezTo>
                  <a:cubicBezTo>
                    <a:pt x="2235" y="20993"/>
                    <a:pt x="2100" y="23103"/>
                    <a:pt x="2100" y="23103"/>
                  </a:cubicBezTo>
                  <a:cubicBezTo>
                    <a:pt x="2360" y="22541"/>
                    <a:pt x="2537" y="21939"/>
                    <a:pt x="2620" y="21315"/>
                  </a:cubicBezTo>
                  <a:lnTo>
                    <a:pt x="2038" y="20359"/>
                  </a:lnTo>
                  <a:lnTo>
                    <a:pt x="2038" y="437"/>
                  </a:lnTo>
                  <a:cubicBezTo>
                    <a:pt x="1964" y="456"/>
                    <a:pt x="1890" y="464"/>
                    <a:pt x="1819" y="464"/>
                  </a:cubicBezTo>
                  <a:cubicBezTo>
                    <a:pt x="1469" y="464"/>
                    <a:pt x="1175" y="271"/>
                    <a:pt x="1175" y="271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4079150" y="2468925"/>
              <a:ext cx="343225" cy="458850"/>
            </a:xfrm>
            <a:custGeom>
              <a:rect b="b" l="l" r="r" t="t"/>
              <a:pathLst>
                <a:path extrusionOk="0" h="18354" w="13729">
                  <a:moveTo>
                    <a:pt x="1" y="1"/>
                  </a:moveTo>
                  <a:lnTo>
                    <a:pt x="1216" y="2100"/>
                  </a:lnTo>
                  <a:cubicBezTo>
                    <a:pt x="1216" y="2100"/>
                    <a:pt x="1352" y="6132"/>
                    <a:pt x="1445" y="7410"/>
                  </a:cubicBezTo>
                  <a:cubicBezTo>
                    <a:pt x="1539" y="8689"/>
                    <a:pt x="3659" y="13199"/>
                    <a:pt x="3659" y="13199"/>
                  </a:cubicBezTo>
                  <a:cubicBezTo>
                    <a:pt x="3659" y="13199"/>
                    <a:pt x="4480" y="15392"/>
                    <a:pt x="4043" y="18354"/>
                  </a:cubicBezTo>
                  <a:lnTo>
                    <a:pt x="13729" y="18354"/>
                  </a:lnTo>
                  <a:lnTo>
                    <a:pt x="12887" y="17366"/>
                  </a:lnTo>
                  <a:cubicBezTo>
                    <a:pt x="12887" y="17366"/>
                    <a:pt x="8211" y="16982"/>
                    <a:pt x="7203" y="15527"/>
                  </a:cubicBezTo>
                  <a:cubicBezTo>
                    <a:pt x="6194" y="14082"/>
                    <a:pt x="5218" y="6849"/>
                    <a:pt x="5218" y="6143"/>
                  </a:cubicBezTo>
                  <a:cubicBezTo>
                    <a:pt x="5218" y="5446"/>
                    <a:pt x="4688" y="1"/>
                    <a:pt x="4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4330400" y="2199000"/>
              <a:ext cx="65225" cy="65475"/>
            </a:xfrm>
            <a:custGeom>
              <a:rect b="b" l="l" r="r" t="t"/>
              <a:pathLst>
                <a:path extrusionOk="0" h="2619" w="2609">
                  <a:moveTo>
                    <a:pt x="1507" y="0"/>
                  </a:moveTo>
                  <a:lnTo>
                    <a:pt x="0" y="1465"/>
                  </a:lnTo>
                  <a:lnTo>
                    <a:pt x="1289" y="2619"/>
                  </a:lnTo>
                  <a:lnTo>
                    <a:pt x="2609" y="1237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4189825" y="1963075"/>
              <a:ext cx="178250" cy="272575"/>
            </a:xfrm>
            <a:custGeom>
              <a:rect b="b" l="l" r="r" t="t"/>
              <a:pathLst>
                <a:path extrusionOk="0" h="10903" w="7130">
                  <a:moveTo>
                    <a:pt x="1" y="1"/>
                  </a:moveTo>
                  <a:lnTo>
                    <a:pt x="1" y="5114"/>
                  </a:lnTo>
                  <a:lnTo>
                    <a:pt x="676" y="6486"/>
                  </a:lnTo>
                  <a:lnTo>
                    <a:pt x="5623" y="10902"/>
                  </a:lnTo>
                  <a:lnTo>
                    <a:pt x="7130" y="9437"/>
                  </a:lnTo>
                  <a:lnTo>
                    <a:pt x="3472" y="5291"/>
                  </a:lnTo>
                  <a:lnTo>
                    <a:pt x="31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4166700" y="1510350"/>
              <a:ext cx="111500" cy="113600"/>
            </a:xfrm>
            <a:custGeom>
              <a:rect b="b" l="l" r="r" t="t"/>
              <a:pathLst>
                <a:path extrusionOk="0" h="4544" w="4460">
                  <a:moveTo>
                    <a:pt x="3727" y="0"/>
                  </a:moveTo>
                  <a:cubicBezTo>
                    <a:pt x="3662" y="0"/>
                    <a:pt x="3591" y="6"/>
                    <a:pt x="3513" y="17"/>
                  </a:cubicBezTo>
                  <a:cubicBezTo>
                    <a:pt x="3285" y="58"/>
                    <a:pt x="3077" y="183"/>
                    <a:pt x="2942" y="380"/>
                  </a:cubicBezTo>
                  <a:cubicBezTo>
                    <a:pt x="2505" y="973"/>
                    <a:pt x="2412" y="2147"/>
                    <a:pt x="2443" y="3072"/>
                  </a:cubicBezTo>
                  <a:cubicBezTo>
                    <a:pt x="2464" y="3583"/>
                    <a:pt x="2098" y="3918"/>
                    <a:pt x="1745" y="3918"/>
                  </a:cubicBezTo>
                  <a:cubicBezTo>
                    <a:pt x="1245" y="3918"/>
                    <a:pt x="773" y="3242"/>
                    <a:pt x="1487" y="1430"/>
                  </a:cubicBezTo>
                  <a:lnTo>
                    <a:pt x="1487" y="1430"/>
                  </a:lnTo>
                  <a:cubicBezTo>
                    <a:pt x="1258" y="1648"/>
                    <a:pt x="1019" y="1846"/>
                    <a:pt x="770" y="2033"/>
                  </a:cubicBezTo>
                  <a:lnTo>
                    <a:pt x="853" y="1981"/>
                  </a:lnTo>
                  <a:lnTo>
                    <a:pt x="853" y="1981"/>
                  </a:lnTo>
                  <a:cubicBezTo>
                    <a:pt x="811" y="2054"/>
                    <a:pt x="1" y="4070"/>
                    <a:pt x="1289" y="4496"/>
                  </a:cubicBezTo>
                  <a:cubicBezTo>
                    <a:pt x="1391" y="4529"/>
                    <a:pt x="1493" y="4544"/>
                    <a:pt x="1593" y="4544"/>
                  </a:cubicBezTo>
                  <a:cubicBezTo>
                    <a:pt x="2611" y="4544"/>
                    <a:pt x="3535" y="2989"/>
                    <a:pt x="3752" y="2355"/>
                  </a:cubicBezTo>
                  <a:cubicBezTo>
                    <a:pt x="3990" y="1691"/>
                    <a:pt x="3718" y="622"/>
                    <a:pt x="4358" y="622"/>
                  </a:cubicBezTo>
                  <a:cubicBezTo>
                    <a:pt x="4389" y="622"/>
                    <a:pt x="4423" y="625"/>
                    <a:pt x="4459" y="630"/>
                  </a:cubicBezTo>
                  <a:cubicBezTo>
                    <a:pt x="4459" y="630"/>
                    <a:pt x="4450" y="0"/>
                    <a:pt x="3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4189825" y="1944375"/>
              <a:ext cx="79025" cy="18725"/>
            </a:xfrm>
            <a:custGeom>
              <a:rect b="b" l="l" r="r" t="t"/>
              <a:pathLst>
                <a:path extrusionOk="0" h="749" w="3161">
                  <a:moveTo>
                    <a:pt x="3118" y="1"/>
                  </a:moveTo>
                  <a:lnTo>
                    <a:pt x="3066" y="11"/>
                  </a:lnTo>
                  <a:lnTo>
                    <a:pt x="1" y="11"/>
                  </a:lnTo>
                  <a:lnTo>
                    <a:pt x="1" y="749"/>
                  </a:lnTo>
                  <a:lnTo>
                    <a:pt x="3160" y="749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4189825" y="1926200"/>
              <a:ext cx="77975" cy="18450"/>
            </a:xfrm>
            <a:custGeom>
              <a:rect b="b" l="l" r="r" t="t"/>
              <a:pathLst>
                <a:path extrusionOk="0" h="738" w="3119">
                  <a:moveTo>
                    <a:pt x="1" y="0"/>
                  </a:moveTo>
                  <a:lnTo>
                    <a:pt x="1" y="738"/>
                  </a:lnTo>
                  <a:lnTo>
                    <a:pt x="3066" y="738"/>
                  </a:lnTo>
                  <a:lnTo>
                    <a:pt x="3118" y="728"/>
                  </a:lnTo>
                  <a:lnTo>
                    <a:pt x="30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4160475" y="1805375"/>
              <a:ext cx="106025" cy="144475"/>
            </a:xfrm>
            <a:custGeom>
              <a:rect b="b" l="l" r="r" t="t"/>
              <a:pathLst>
                <a:path extrusionOk="0" h="5779" w="4241">
                  <a:moveTo>
                    <a:pt x="2339" y="1"/>
                  </a:moveTo>
                  <a:cubicBezTo>
                    <a:pt x="2339" y="1"/>
                    <a:pt x="925" y="2734"/>
                    <a:pt x="0" y="3295"/>
                  </a:cubicBezTo>
                  <a:lnTo>
                    <a:pt x="0" y="5561"/>
                  </a:lnTo>
                  <a:lnTo>
                    <a:pt x="385" y="5779"/>
                  </a:lnTo>
                  <a:lnTo>
                    <a:pt x="1164" y="4345"/>
                  </a:lnTo>
                  <a:lnTo>
                    <a:pt x="1164" y="4833"/>
                  </a:lnTo>
                  <a:lnTo>
                    <a:pt x="4240" y="4833"/>
                  </a:lnTo>
                  <a:lnTo>
                    <a:pt x="4085" y="2266"/>
                  </a:lnTo>
                  <a:cubicBezTo>
                    <a:pt x="4085" y="2266"/>
                    <a:pt x="4085" y="863"/>
                    <a:pt x="23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3864025" y="1196350"/>
              <a:ext cx="404025" cy="405100"/>
            </a:xfrm>
            <a:custGeom>
              <a:rect b="b" l="l" r="r" t="t"/>
              <a:pathLst>
                <a:path extrusionOk="0" h="16204" w="16161">
                  <a:moveTo>
                    <a:pt x="8048" y="868"/>
                  </a:moveTo>
                  <a:cubicBezTo>
                    <a:pt x="8988" y="868"/>
                    <a:pt x="9937" y="1050"/>
                    <a:pt x="10840" y="1426"/>
                  </a:cubicBezTo>
                  <a:cubicBezTo>
                    <a:pt x="13563" y="2559"/>
                    <a:pt x="15340" y="5219"/>
                    <a:pt x="15340" y="8170"/>
                  </a:cubicBezTo>
                  <a:cubicBezTo>
                    <a:pt x="15340" y="12192"/>
                    <a:pt x="12077" y="15455"/>
                    <a:pt x="8044" y="15455"/>
                  </a:cubicBezTo>
                  <a:cubicBezTo>
                    <a:pt x="5103" y="15455"/>
                    <a:pt x="2443" y="13678"/>
                    <a:pt x="1310" y="10956"/>
                  </a:cubicBezTo>
                  <a:cubicBezTo>
                    <a:pt x="188" y="8233"/>
                    <a:pt x="811" y="5094"/>
                    <a:pt x="2890" y="3005"/>
                  </a:cubicBezTo>
                  <a:cubicBezTo>
                    <a:pt x="4286" y="1609"/>
                    <a:pt x="6151" y="868"/>
                    <a:pt x="8048" y="868"/>
                  </a:cubicBezTo>
                  <a:close/>
                  <a:moveTo>
                    <a:pt x="8048" y="0"/>
                  </a:moveTo>
                  <a:cubicBezTo>
                    <a:pt x="3709" y="0"/>
                    <a:pt x="134" y="3458"/>
                    <a:pt x="11" y="7827"/>
                  </a:cubicBezTo>
                  <a:cubicBezTo>
                    <a:pt x="11" y="7827"/>
                    <a:pt x="1" y="8254"/>
                    <a:pt x="42" y="8971"/>
                  </a:cubicBezTo>
                  <a:cubicBezTo>
                    <a:pt x="42" y="8971"/>
                    <a:pt x="42" y="8981"/>
                    <a:pt x="42" y="8991"/>
                  </a:cubicBezTo>
                  <a:cubicBezTo>
                    <a:pt x="479" y="13086"/>
                    <a:pt x="3929" y="16204"/>
                    <a:pt x="8044" y="16204"/>
                  </a:cubicBezTo>
                  <a:lnTo>
                    <a:pt x="8346" y="16204"/>
                  </a:lnTo>
                  <a:cubicBezTo>
                    <a:pt x="8585" y="16162"/>
                    <a:pt x="8824" y="16131"/>
                    <a:pt x="9063" y="16131"/>
                  </a:cubicBezTo>
                  <a:lnTo>
                    <a:pt x="9136" y="16131"/>
                  </a:lnTo>
                  <a:cubicBezTo>
                    <a:pt x="10435" y="15954"/>
                    <a:pt x="11661" y="15466"/>
                    <a:pt x="12721" y="14707"/>
                  </a:cubicBezTo>
                  <a:lnTo>
                    <a:pt x="12877" y="14593"/>
                  </a:lnTo>
                  <a:cubicBezTo>
                    <a:pt x="13126" y="14406"/>
                    <a:pt x="13365" y="14208"/>
                    <a:pt x="13594" y="13990"/>
                  </a:cubicBezTo>
                  <a:cubicBezTo>
                    <a:pt x="15184" y="12473"/>
                    <a:pt x="16088" y="10363"/>
                    <a:pt x="16088" y="8170"/>
                  </a:cubicBezTo>
                  <a:cubicBezTo>
                    <a:pt x="16161" y="3743"/>
                    <a:pt x="12638" y="96"/>
                    <a:pt x="8221" y="2"/>
                  </a:cubicBezTo>
                  <a:cubicBezTo>
                    <a:pt x="8163" y="1"/>
                    <a:pt x="8105" y="0"/>
                    <a:pt x="80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4160725" y="1799925"/>
              <a:ext cx="58500" cy="87850"/>
            </a:xfrm>
            <a:custGeom>
              <a:rect b="b" l="l" r="r" t="t"/>
              <a:pathLst>
                <a:path extrusionOk="0" h="3514" w="2340">
                  <a:moveTo>
                    <a:pt x="1799" y="0"/>
                  </a:moveTo>
                  <a:cubicBezTo>
                    <a:pt x="1799" y="0"/>
                    <a:pt x="1061" y="1632"/>
                    <a:pt x="1" y="2308"/>
                  </a:cubicBezTo>
                  <a:lnTo>
                    <a:pt x="1" y="3513"/>
                  </a:lnTo>
                  <a:cubicBezTo>
                    <a:pt x="926" y="2952"/>
                    <a:pt x="2339" y="229"/>
                    <a:pt x="2339" y="229"/>
                  </a:cubicBezTo>
                  <a:cubicBezTo>
                    <a:pt x="2162" y="136"/>
                    <a:pt x="1975" y="63"/>
                    <a:pt x="1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883000" y="1218200"/>
              <a:ext cx="379075" cy="364725"/>
            </a:xfrm>
            <a:custGeom>
              <a:rect b="b" l="l" r="r" t="t"/>
              <a:pathLst>
                <a:path extrusionOk="0" h="14589" w="15163">
                  <a:moveTo>
                    <a:pt x="7296" y="1"/>
                  </a:moveTo>
                  <a:cubicBezTo>
                    <a:pt x="3263" y="1"/>
                    <a:pt x="0" y="3264"/>
                    <a:pt x="0" y="7296"/>
                  </a:cubicBezTo>
                  <a:cubicBezTo>
                    <a:pt x="0" y="10237"/>
                    <a:pt x="1777" y="12898"/>
                    <a:pt x="4500" y="14031"/>
                  </a:cubicBezTo>
                  <a:cubicBezTo>
                    <a:pt x="5403" y="14406"/>
                    <a:pt x="6352" y="14589"/>
                    <a:pt x="7292" y="14589"/>
                  </a:cubicBezTo>
                  <a:cubicBezTo>
                    <a:pt x="9189" y="14589"/>
                    <a:pt x="11054" y="13847"/>
                    <a:pt x="12450" y="12451"/>
                  </a:cubicBezTo>
                  <a:cubicBezTo>
                    <a:pt x="14539" y="10362"/>
                    <a:pt x="15163" y="7224"/>
                    <a:pt x="14030" y="4501"/>
                  </a:cubicBezTo>
                  <a:cubicBezTo>
                    <a:pt x="12897" y="1778"/>
                    <a:pt x="10237" y="1"/>
                    <a:pt x="7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920675" y="2153000"/>
              <a:ext cx="275675" cy="315950"/>
            </a:xfrm>
            <a:custGeom>
              <a:rect b="b" l="l" r="r" t="t"/>
              <a:pathLst>
                <a:path extrusionOk="0" h="12638" w="11027">
                  <a:moveTo>
                    <a:pt x="8667" y="1"/>
                  </a:moveTo>
                  <a:lnTo>
                    <a:pt x="0" y="12638"/>
                  </a:lnTo>
                  <a:lnTo>
                    <a:pt x="11027" y="12638"/>
                  </a:lnTo>
                  <a:cubicBezTo>
                    <a:pt x="11027" y="12638"/>
                    <a:pt x="10050" y="5477"/>
                    <a:pt x="9842" y="4552"/>
                  </a:cubicBezTo>
                  <a:cubicBezTo>
                    <a:pt x="9634" y="3617"/>
                    <a:pt x="8667" y="1"/>
                    <a:pt x="86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4159175" y="1793950"/>
              <a:ext cx="46525" cy="63675"/>
            </a:xfrm>
            <a:custGeom>
              <a:rect b="b" l="l" r="r" t="t"/>
              <a:pathLst>
                <a:path extrusionOk="0" h="2547" w="1861">
                  <a:moveTo>
                    <a:pt x="977" y="0"/>
                  </a:moveTo>
                  <a:cubicBezTo>
                    <a:pt x="977" y="0"/>
                    <a:pt x="510" y="1081"/>
                    <a:pt x="0" y="1112"/>
                  </a:cubicBezTo>
                  <a:cubicBezTo>
                    <a:pt x="42" y="1435"/>
                    <a:pt x="63" y="1757"/>
                    <a:pt x="63" y="2069"/>
                  </a:cubicBezTo>
                  <a:lnTo>
                    <a:pt x="63" y="2547"/>
                  </a:lnTo>
                  <a:cubicBezTo>
                    <a:pt x="1123" y="1871"/>
                    <a:pt x="1861" y="239"/>
                    <a:pt x="1861" y="239"/>
                  </a:cubicBezTo>
                  <a:cubicBezTo>
                    <a:pt x="1570" y="136"/>
                    <a:pt x="1279" y="63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4014975" y="1599875"/>
              <a:ext cx="174875" cy="237575"/>
            </a:xfrm>
            <a:custGeom>
              <a:rect b="b" l="l" r="r" t="t"/>
              <a:pathLst>
                <a:path extrusionOk="0" h="9503" w="6995">
                  <a:moveTo>
                    <a:pt x="3717" y="783"/>
                  </a:moveTo>
                  <a:cubicBezTo>
                    <a:pt x="4022" y="783"/>
                    <a:pt x="4317" y="1023"/>
                    <a:pt x="4324" y="1383"/>
                  </a:cubicBezTo>
                  <a:cubicBezTo>
                    <a:pt x="4324" y="1705"/>
                    <a:pt x="4054" y="1964"/>
                    <a:pt x="3732" y="1964"/>
                  </a:cubicBezTo>
                  <a:cubicBezTo>
                    <a:pt x="3201" y="1964"/>
                    <a:pt x="2942" y="1331"/>
                    <a:pt x="3305" y="956"/>
                  </a:cubicBezTo>
                  <a:cubicBezTo>
                    <a:pt x="3426" y="836"/>
                    <a:pt x="3572" y="783"/>
                    <a:pt x="3717" y="783"/>
                  </a:cubicBezTo>
                  <a:close/>
                  <a:moveTo>
                    <a:pt x="3004" y="0"/>
                  </a:moveTo>
                  <a:cubicBezTo>
                    <a:pt x="2775" y="32"/>
                    <a:pt x="2547" y="42"/>
                    <a:pt x="2318" y="52"/>
                  </a:cubicBezTo>
                  <a:cubicBezTo>
                    <a:pt x="2204" y="73"/>
                    <a:pt x="2141" y="94"/>
                    <a:pt x="2141" y="94"/>
                  </a:cubicBezTo>
                  <a:cubicBezTo>
                    <a:pt x="2141" y="94"/>
                    <a:pt x="842" y="821"/>
                    <a:pt x="427" y="2692"/>
                  </a:cubicBezTo>
                  <a:cubicBezTo>
                    <a:pt x="1" y="4563"/>
                    <a:pt x="2141" y="5248"/>
                    <a:pt x="2141" y="5248"/>
                  </a:cubicBezTo>
                  <a:cubicBezTo>
                    <a:pt x="1632" y="5477"/>
                    <a:pt x="1466" y="6236"/>
                    <a:pt x="1466" y="6236"/>
                  </a:cubicBezTo>
                  <a:lnTo>
                    <a:pt x="1466" y="9468"/>
                  </a:lnTo>
                  <a:lnTo>
                    <a:pt x="1476" y="9468"/>
                  </a:lnTo>
                  <a:cubicBezTo>
                    <a:pt x="1476" y="9468"/>
                    <a:pt x="1642" y="9502"/>
                    <a:pt x="1884" y="9502"/>
                  </a:cubicBezTo>
                  <a:cubicBezTo>
                    <a:pt x="2382" y="9502"/>
                    <a:pt x="3201" y="9356"/>
                    <a:pt x="3544" y="8460"/>
                  </a:cubicBezTo>
                  <a:lnTo>
                    <a:pt x="3544" y="6454"/>
                  </a:lnTo>
                  <a:cubicBezTo>
                    <a:pt x="3815" y="6319"/>
                    <a:pt x="4074" y="6132"/>
                    <a:pt x="4293" y="5924"/>
                  </a:cubicBezTo>
                  <a:cubicBezTo>
                    <a:pt x="5041" y="5197"/>
                    <a:pt x="5301" y="4168"/>
                    <a:pt x="5623" y="3378"/>
                  </a:cubicBezTo>
                  <a:cubicBezTo>
                    <a:pt x="5831" y="2796"/>
                    <a:pt x="6382" y="2411"/>
                    <a:pt x="6995" y="2391"/>
                  </a:cubicBezTo>
                  <a:cubicBezTo>
                    <a:pt x="6880" y="1060"/>
                    <a:pt x="5509" y="988"/>
                    <a:pt x="5509" y="988"/>
                  </a:cubicBezTo>
                  <a:cubicBezTo>
                    <a:pt x="5020" y="478"/>
                    <a:pt x="4386" y="135"/>
                    <a:pt x="3690" y="32"/>
                  </a:cubicBezTo>
                  <a:cubicBezTo>
                    <a:pt x="3690" y="32"/>
                    <a:pt x="2536" y="323"/>
                    <a:pt x="2848" y="1777"/>
                  </a:cubicBezTo>
                  <a:cubicBezTo>
                    <a:pt x="3160" y="3232"/>
                    <a:pt x="4573" y="2339"/>
                    <a:pt x="4116" y="4885"/>
                  </a:cubicBezTo>
                  <a:cubicBezTo>
                    <a:pt x="4116" y="4885"/>
                    <a:pt x="4155" y="3218"/>
                    <a:pt x="2986" y="3218"/>
                  </a:cubicBezTo>
                  <a:cubicBezTo>
                    <a:pt x="2955" y="3218"/>
                    <a:pt x="2923" y="3220"/>
                    <a:pt x="2890" y="3222"/>
                  </a:cubicBezTo>
                  <a:cubicBezTo>
                    <a:pt x="1622" y="3315"/>
                    <a:pt x="2630" y="4791"/>
                    <a:pt x="2630" y="4791"/>
                  </a:cubicBezTo>
                  <a:cubicBezTo>
                    <a:pt x="2630" y="4791"/>
                    <a:pt x="489" y="4376"/>
                    <a:pt x="998" y="2671"/>
                  </a:cubicBezTo>
                  <a:cubicBezTo>
                    <a:pt x="1466" y="1092"/>
                    <a:pt x="2838" y="115"/>
                    <a:pt x="30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4151900" y="1789800"/>
              <a:ext cx="31975" cy="31975"/>
            </a:xfrm>
            <a:custGeom>
              <a:rect b="b" l="l" r="r" t="t"/>
              <a:pathLst>
                <a:path extrusionOk="0" h="1279" w="1279">
                  <a:moveTo>
                    <a:pt x="0" y="0"/>
                  </a:moveTo>
                  <a:cubicBezTo>
                    <a:pt x="146" y="416"/>
                    <a:pt x="250" y="842"/>
                    <a:pt x="302" y="1278"/>
                  </a:cubicBezTo>
                  <a:cubicBezTo>
                    <a:pt x="801" y="1247"/>
                    <a:pt x="1279" y="166"/>
                    <a:pt x="1279" y="166"/>
                  </a:cubicBezTo>
                  <a:cubicBezTo>
                    <a:pt x="853" y="83"/>
                    <a:pt x="427" y="2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3839075" y="1798625"/>
              <a:ext cx="331300" cy="354675"/>
            </a:xfrm>
            <a:custGeom>
              <a:rect b="b" l="l" r="r" t="t"/>
              <a:pathLst>
                <a:path extrusionOk="0" h="14187" w="13252">
                  <a:moveTo>
                    <a:pt x="2422" y="0"/>
                  </a:moveTo>
                  <a:cubicBezTo>
                    <a:pt x="1" y="406"/>
                    <a:pt x="1" y="2380"/>
                    <a:pt x="1" y="2380"/>
                  </a:cubicBezTo>
                  <a:lnTo>
                    <a:pt x="1" y="4771"/>
                  </a:lnTo>
                  <a:lnTo>
                    <a:pt x="2526" y="4771"/>
                  </a:lnTo>
                  <a:lnTo>
                    <a:pt x="2547" y="4064"/>
                  </a:lnTo>
                  <a:lnTo>
                    <a:pt x="5093" y="11983"/>
                  </a:lnTo>
                  <a:lnTo>
                    <a:pt x="11931" y="14186"/>
                  </a:lnTo>
                  <a:lnTo>
                    <a:pt x="12139" y="8107"/>
                  </a:lnTo>
                  <a:lnTo>
                    <a:pt x="13251" y="6049"/>
                  </a:lnTo>
                  <a:lnTo>
                    <a:pt x="12856" y="5841"/>
                  </a:lnTo>
                  <a:lnTo>
                    <a:pt x="10570" y="5841"/>
                  </a:lnTo>
                  <a:lnTo>
                    <a:pt x="10570" y="4448"/>
                  </a:lnTo>
                  <a:cubicBezTo>
                    <a:pt x="10200" y="4624"/>
                    <a:pt x="9738" y="4672"/>
                    <a:pt x="9346" y="4672"/>
                  </a:cubicBezTo>
                  <a:cubicBezTo>
                    <a:pt x="8880" y="4672"/>
                    <a:pt x="8512" y="4604"/>
                    <a:pt x="8512" y="4604"/>
                  </a:cubicBezTo>
                  <a:lnTo>
                    <a:pt x="8502" y="4604"/>
                  </a:lnTo>
                  <a:lnTo>
                    <a:pt x="8502" y="5768"/>
                  </a:lnTo>
                  <a:lnTo>
                    <a:pt x="5977" y="5768"/>
                  </a:lnTo>
                  <a:lnTo>
                    <a:pt x="5977" y="4137"/>
                  </a:lnTo>
                  <a:cubicBezTo>
                    <a:pt x="2880" y="3014"/>
                    <a:pt x="2422" y="0"/>
                    <a:pt x="2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4103575" y="1747950"/>
              <a:ext cx="57175" cy="196700"/>
            </a:xfrm>
            <a:custGeom>
              <a:rect b="b" l="l" r="r" t="t"/>
              <a:pathLst>
                <a:path extrusionOk="0" h="7868" w="2287">
                  <a:moveTo>
                    <a:pt x="749" y="1"/>
                  </a:moveTo>
                  <a:cubicBezTo>
                    <a:pt x="530" y="209"/>
                    <a:pt x="271" y="396"/>
                    <a:pt x="0" y="531"/>
                  </a:cubicBezTo>
                  <a:lnTo>
                    <a:pt x="0" y="7868"/>
                  </a:lnTo>
                  <a:lnTo>
                    <a:pt x="2287" y="7868"/>
                  </a:lnTo>
                  <a:lnTo>
                    <a:pt x="2287" y="5592"/>
                  </a:lnTo>
                  <a:lnTo>
                    <a:pt x="2287" y="4387"/>
                  </a:lnTo>
                  <a:lnTo>
                    <a:pt x="2287" y="3909"/>
                  </a:lnTo>
                  <a:cubicBezTo>
                    <a:pt x="2287" y="3597"/>
                    <a:pt x="2266" y="3275"/>
                    <a:pt x="2224" y="2952"/>
                  </a:cubicBezTo>
                  <a:cubicBezTo>
                    <a:pt x="2172" y="2516"/>
                    <a:pt x="2079" y="2090"/>
                    <a:pt x="1923" y="1674"/>
                  </a:cubicBezTo>
                  <a:cubicBezTo>
                    <a:pt x="1476" y="437"/>
                    <a:pt x="759" y="11"/>
                    <a:pt x="759" y="11"/>
                  </a:cubicBezTo>
                  <a:lnTo>
                    <a:pt x="7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3966400" y="2098175"/>
              <a:ext cx="171225" cy="64975"/>
            </a:xfrm>
            <a:custGeom>
              <a:rect b="b" l="l" r="r" t="t"/>
              <a:pathLst>
                <a:path extrusionOk="0" h="2599" w="6849">
                  <a:moveTo>
                    <a:pt x="0" y="1"/>
                  </a:moveTo>
                  <a:lnTo>
                    <a:pt x="0" y="1986"/>
                  </a:lnTo>
                  <a:cubicBezTo>
                    <a:pt x="0" y="1986"/>
                    <a:pt x="2226" y="2598"/>
                    <a:pt x="4376" y="2598"/>
                  </a:cubicBezTo>
                  <a:cubicBezTo>
                    <a:pt x="5268" y="2598"/>
                    <a:pt x="6148" y="2492"/>
                    <a:pt x="6849" y="21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3914700" y="2135025"/>
              <a:ext cx="218525" cy="321450"/>
            </a:xfrm>
            <a:custGeom>
              <a:rect b="b" l="l" r="r" t="t"/>
              <a:pathLst>
                <a:path extrusionOk="0" h="12858" w="8741">
                  <a:moveTo>
                    <a:pt x="1912" y="0"/>
                  </a:moveTo>
                  <a:cubicBezTo>
                    <a:pt x="1906" y="0"/>
                    <a:pt x="1903" y="1"/>
                    <a:pt x="1902" y="3"/>
                  </a:cubicBezTo>
                  <a:cubicBezTo>
                    <a:pt x="1860" y="65"/>
                    <a:pt x="1289" y="1198"/>
                    <a:pt x="1289" y="4534"/>
                  </a:cubicBezTo>
                  <a:cubicBezTo>
                    <a:pt x="1289" y="7173"/>
                    <a:pt x="395" y="9252"/>
                    <a:pt x="104" y="11143"/>
                  </a:cubicBezTo>
                  <a:cubicBezTo>
                    <a:pt x="11" y="11704"/>
                    <a:pt x="0" y="12286"/>
                    <a:pt x="73" y="12858"/>
                  </a:cubicBezTo>
                  <a:lnTo>
                    <a:pt x="8740" y="210"/>
                  </a:lnTo>
                  <a:lnTo>
                    <a:pt x="8740" y="210"/>
                  </a:lnTo>
                  <a:cubicBezTo>
                    <a:pt x="8061" y="501"/>
                    <a:pt x="7216" y="604"/>
                    <a:pt x="6354" y="604"/>
                  </a:cubicBezTo>
                  <a:cubicBezTo>
                    <a:pt x="4265" y="604"/>
                    <a:pt x="2075" y="0"/>
                    <a:pt x="19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3872850" y="2469200"/>
              <a:ext cx="257775" cy="458575"/>
            </a:xfrm>
            <a:custGeom>
              <a:rect b="b" l="l" r="r" t="t"/>
              <a:pathLst>
                <a:path extrusionOk="0" h="18343" w="10311">
                  <a:moveTo>
                    <a:pt x="1913" y="0"/>
                  </a:moveTo>
                  <a:cubicBezTo>
                    <a:pt x="1913" y="0"/>
                    <a:pt x="1466" y="3866"/>
                    <a:pt x="770" y="5716"/>
                  </a:cubicBezTo>
                  <a:cubicBezTo>
                    <a:pt x="614" y="6194"/>
                    <a:pt x="510" y="6682"/>
                    <a:pt x="469" y="7171"/>
                  </a:cubicBezTo>
                  <a:cubicBezTo>
                    <a:pt x="188" y="9748"/>
                    <a:pt x="427" y="14019"/>
                    <a:pt x="427" y="14872"/>
                  </a:cubicBezTo>
                  <a:cubicBezTo>
                    <a:pt x="427" y="15921"/>
                    <a:pt x="1" y="18343"/>
                    <a:pt x="1" y="18343"/>
                  </a:cubicBezTo>
                  <a:lnTo>
                    <a:pt x="10310" y="18343"/>
                  </a:lnTo>
                  <a:lnTo>
                    <a:pt x="9697" y="17584"/>
                  </a:lnTo>
                  <a:cubicBezTo>
                    <a:pt x="9599" y="17606"/>
                    <a:pt x="9489" y="17616"/>
                    <a:pt x="9369" y="17616"/>
                  </a:cubicBezTo>
                  <a:cubicBezTo>
                    <a:pt x="7930" y="17616"/>
                    <a:pt x="5057" y="16155"/>
                    <a:pt x="3628" y="15474"/>
                  </a:cubicBezTo>
                  <a:cubicBezTo>
                    <a:pt x="2079" y="14736"/>
                    <a:pt x="2973" y="13146"/>
                    <a:pt x="3243" y="11172"/>
                  </a:cubicBezTo>
                  <a:cubicBezTo>
                    <a:pt x="3514" y="9187"/>
                    <a:pt x="6714" y="0"/>
                    <a:pt x="6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4027200" y="1599600"/>
              <a:ext cx="102125" cy="122675"/>
            </a:xfrm>
            <a:custGeom>
              <a:rect b="b" l="l" r="r" t="t"/>
              <a:pathLst>
                <a:path extrusionOk="0" h="4907" w="4085">
                  <a:moveTo>
                    <a:pt x="2609" y="1"/>
                  </a:moveTo>
                  <a:lnTo>
                    <a:pt x="2515" y="11"/>
                  </a:lnTo>
                  <a:cubicBezTo>
                    <a:pt x="2338" y="136"/>
                    <a:pt x="977" y="1103"/>
                    <a:pt x="509" y="2693"/>
                  </a:cubicBezTo>
                  <a:cubicBezTo>
                    <a:pt x="0" y="4387"/>
                    <a:pt x="2141" y="4813"/>
                    <a:pt x="2141" y="4813"/>
                  </a:cubicBezTo>
                  <a:cubicBezTo>
                    <a:pt x="2141" y="4813"/>
                    <a:pt x="1133" y="3326"/>
                    <a:pt x="2401" y="3233"/>
                  </a:cubicBezTo>
                  <a:cubicBezTo>
                    <a:pt x="2433" y="3231"/>
                    <a:pt x="2465" y="3229"/>
                    <a:pt x="2495" y="3229"/>
                  </a:cubicBezTo>
                  <a:cubicBezTo>
                    <a:pt x="3657" y="3229"/>
                    <a:pt x="3627" y="4906"/>
                    <a:pt x="3627" y="4906"/>
                  </a:cubicBezTo>
                  <a:cubicBezTo>
                    <a:pt x="4084" y="2350"/>
                    <a:pt x="2671" y="3254"/>
                    <a:pt x="2359" y="1799"/>
                  </a:cubicBezTo>
                  <a:cubicBezTo>
                    <a:pt x="2047" y="344"/>
                    <a:pt x="3191" y="53"/>
                    <a:pt x="3191" y="53"/>
                  </a:cubicBezTo>
                  <a:cubicBezTo>
                    <a:pt x="3003" y="22"/>
                    <a:pt x="2806" y="1"/>
                    <a:pt x="26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4051600" y="1880475"/>
              <a:ext cx="52000" cy="34700"/>
            </a:xfrm>
            <a:custGeom>
              <a:rect b="b" l="l" r="r" t="t"/>
              <a:pathLst>
                <a:path extrusionOk="0" h="1388" w="2080">
                  <a:moveTo>
                    <a:pt x="2079" y="0"/>
                  </a:moveTo>
                  <a:cubicBezTo>
                    <a:pt x="1722" y="540"/>
                    <a:pt x="512" y="584"/>
                    <a:pt x="129" y="584"/>
                  </a:cubicBezTo>
                  <a:cubicBezTo>
                    <a:pt x="55" y="584"/>
                    <a:pt x="11" y="582"/>
                    <a:pt x="11" y="582"/>
                  </a:cubicBezTo>
                  <a:lnTo>
                    <a:pt x="1" y="582"/>
                  </a:lnTo>
                  <a:lnTo>
                    <a:pt x="1" y="1320"/>
                  </a:lnTo>
                  <a:lnTo>
                    <a:pt x="11" y="1320"/>
                  </a:lnTo>
                  <a:cubicBezTo>
                    <a:pt x="11" y="1320"/>
                    <a:pt x="379" y="1387"/>
                    <a:pt x="847" y="1387"/>
                  </a:cubicBezTo>
                  <a:cubicBezTo>
                    <a:pt x="1240" y="1387"/>
                    <a:pt x="1704" y="1340"/>
                    <a:pt x="2079" y="1164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4051600" y="1857600"/>
              <a:ext cx="52000" cy="37475"/>
            </a:xfrm>
            <a:custGeom>
              <a:rect b="b" l="l" r="r" t="t"/>
              <a:pathLst>
                <a:path extrusionOk="0" h="1499" w="2080">
                  <a:moveTo>
                    <a:pt x="2079" y="1"/>
                  </a:moveTo>
                  <a:cubicBezTo>
                    <a:pt x="1681" y="574"/>
                    <a:pt x="674" y="641"/>
                    <a:pt x="224" y="641"/>
                  </a:cubicBezTo>
                  <a:cubicBezTo>
                    <a:pt x="86" y="641"/>
                    <a:pt x="1" y="634"/>
                    <a:pt x="1" y="634"/>
                  </a:cubicBezTo>
                  <a:lnTo>
                    <a:pt x="1" y="1497"/>
                  </a:lnTo>
                  <a:lnTo>
                    <a:pt x="11" y="1497"/>
                  </a:lnTo>
                  <a:cubicBezTo>
                    <a:pt x="11" y="1497"/>
                    <a:pt x="55" y="1499"/>
                    <a:pt x="129" y="1499"/>
                  </a:cubicBezTo>
                  <a:cubicBezTo>
                    <a:pt x="512" y="1499"/>
                    <a:pt x="1722" y="1455"/>
                    <a:pt x="2079" y="915"/>
                  </a:cubicBezTo>
                  <a:lnTo>
                    <a:pt x="2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4051600" y="1838375"/>
              <a:ext cx="52000" cy="35250"/>
            </a:xfrm>
            <a:custGeom>
              <a:rect b="b" l="l" r="r" t="t"/>
              <a:pathLst>
                <a:path extrusionOk="0" h="1410" w="2080">
                  <a:moveTo>
                    <a:pt x="2079" y="1"/>
                  </a:moveTo>
                  <a:cubicBezTo>
                    <a:pt x="1527" y="566"/>
                    <a:pt x="856" y="672"/>
                    <a:pt x="431" y="672"/>
                  </a:cubicBezTo>
                  <a:cubicBezTo>
                    <a:pt x="177" y="672"/>
                    <a:pt x="11" y="634"/>
                    <a:pt x="11" y="634"/>
                  </a:cubicBezTo>
                  <a:lnTo>
                    <a:pt x="1" y="634"/>
                  </a:lnTo>
                  <a:lnTo>
                    <a:pt x="1" y="1403"/>
                  </a:lnTo>
                  <a:cubicBezTo>
                    <a:pt x="1" y="1403"/>
                    <a:pt x="86" y="1410"/>
                    <a:pt x="224" y="1410"/>
                  </a:cubicBezTo>
                  <a:cubicBezTo>
                    <a:pt x="674" y="1410"/>
                    <a:pt x="1681" y="1343"/>
                    <a:pt x="2079" y="770"/>
                  </a:cubicBezTo>
                  <a:lnTo>
                    <a:pt x="2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4051600" y="1811350"/>
              <a:ext cx="52000" cy="43925"/>
            </a:xfrm>
            <a:custGeom>
              <a:rect b="b" l="l" r="r" t="t"/>
              <a:pathLst>
                <a:path extrusionOk="0" h="1757" w="2080">
                  <a:moveTo>
                    <a:pt x="2079" y="1"/>
                  </a:moveTo>
                  <a:cubicBezTo>
                    <a:pt x="1736" y="897"/>
                    <a:pt x="917" y="1043"/>
                    <a:pt x="419" y="1043"/>
                  </a:cubicBezTo>
                  <a:cubicBezTo>
                    <a:pt x="177" y="1043"/>
                    <a:pt x="11" y="1009"/>
                    <a:pt x="11" y="1009"/>
                  </a:cubicBezTo>
                  <a:lnTo>
                    <a:pt x="1" y="1009"/>
                  </a:lnTo>
                  <a:lnTo>
                    <a:pt x="1" y="1715"/>
                  </a:lnTo>
                  <a:lnTo>
                    <a:pt x="11" y="1715"/>
                  </a:lnTo>
                  <a:cubicBezTo>
                    <a:pt x="11" y="1715"/>
                    <a:pt x="183" y="1756"/>
                    <a:pt x="444" y="1756"/>
                  </a:cubicBezTo>
                  <a:cubicBezTo>
                    <a:pt x="869" y="1756"/>
                    <a:pt x="1532" y="1648"/>
                    <a:pt x="2079" y="1082"/>
                  </a:cubicBezTo>
                  <a:lnTo>
                    <a:pt x="20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3802450" y="1602450"/>
              <a:ext cx="266075" cy="340400"/>
            </a:xfrm>
            <a:custGeom>
              <a:rect b="b" l="l" r="r" t="t"/>
              <a:pathLst>
                <a:path extrusionOk="0" h="13616" w="10643">
                  <a:moveTo>
                    <a:pt x="10581" y="1"/>
                  </a:moveTo>
                  <a:cubicBezTo>
                    <a:pt x="9764" y="1"/>
                    <a:pt x="1021" y="312"/>
                    <a:pt x="1" y="13615"/>
                  </a:cubicBezTo>
                  <a:lnTo>
                    <a:pt x="1476" y="13605"/>
                  </a:lnTo>
                  <a:lnTo>
                    <a:pt x="1476" y="10227"/>
                  </a:lnTo>
                  <a:cubicBezTo>
                    <a:pt x="1476" y="10227"/>
                    <a:pt x="1476" y="8253"/>
                    <a:pt x="3898" y="7847"/>
                  </a:cubicBezTo>
                  <a:cubicBezTo>
                    <a:pt x="3971" y="7837"/>
                    <a:pt x="4054" y="7827"/>
                    <a:pt x="4147" y="7816"/>
                  </a:cubicBezTo>
                  <a:lnTo>
                    <a:pt x="4656" y="7764"/>
                  </a:lnTo>
                  <a:lnTo>
                    <a:pt x="5675" y="7660"/>
                  </a:lnTo>
                  <a:lnTo>
                    <a:pt x="6423" y="7588"/>
                  </a:lnTo>
                  <a:lnTo>
                    <a:pt x="7452" y="7484"/>
                  </a:lnTo>
                  <a:lnTo>
                    <a:pt x="7452" y="13615"/>
                  </a:lnTo>
                  <a:lnTo>
                    <a:pt x="9967" y="13615"/>
                  </a:lnTo>
                  <a:lnTo>
                    <a:pt x="9967" y="6143"/>
                  </a:lnTo>
                  <a:cubicBezTo>
                    <a:pt x="9967" y="6143"/>
                    <a:pt x="10133" y="5385"/>
                    <a:pt x="10642" y="5156"/>
                  </a:cubicBezTo>
                  <a:cubicBezTo>
                    <a:pt x="10642" y="5156"/>
                    <a:pt x="8512" y="4470"/>
                    <a:pt x="8928" y="2599"/>
                  </a:cubicBezTo>
                  <a:cubicBezTo>
                    <a:pt x="9343" y="729"/>
                    <a:pt x="10642" y="1"/>
                    <a:pt x="10642" y="1"/>
                  </a:cubicBezTo>
                  <a:cubicBezTo>
                    <a:pt x="10642" y="1"/>
                    <a:pt x="10621" y="1"/>
                    <a:pt x="10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3899875" y="1796550"/>
              <a:ext cx="88875" cy="105500"/>
            </a:xfrm>
            <a:custGeom>
              <a:rect b="b" l="l" r="r" t="t"/>
              <a:pathLst>
                <a:path extrusionOk="0" h="4220" w="3555">
                  <a:moveTo>
                    <a:pt x="759" y="0"/>
                  </a:moveTo>
                  <a:lnTo>
                    <a:pt x="250" y="52"/>
                  </a:lnTo>
                  <a:cubicBezTo>
                    <a:pt x="167" y="63"/>
                    <a:pt x="84" y="73"/>
                    <a:pt x="1" y="83"/>
                  </a:cubicBezTo>
                  <a:cubicBezTo>
                    <a:pt x="1" y="83"/>
                    <a:pt x="448" y="3097"/>
                    <a:pt x="3555" y="4220"/>
                  </a:cubicBezTo>
                  <a:lnTo>
                    <a:pt x="3555" y="3357"/>
                  </a:lnTo>
                  <a:cubicBezTo>
                    <a:pt x="1040" y="1996"/>
                    <a:pt x="759" y="0"/>
                    <a:pt x="7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3918850" y="1793950"/>
              <a:ext cx="69900" cy="86550"/>
            </a:xfrm>
            <a:custGeom>
              <a:rect b="b" l="l" r="r" t="t"/>
              <a:pathLst>
                <a:path extrusionOk="0" h="3462" w="2796">
                  <a:moveTo>
                    <a:pt x="1019" y="0"/>
                  </a:moveTo>
                  <a:lnTo>
                    <a:pt x="0" y="104"/>
                  </a:lnTo>
                  <a:cubicBezTo>
                    <a:pt x="0" y="104"/>
                    <a:pt x="281" y="2100"/>
                    <a:pt x="2796" y="3461"/>
                  </a:cubicBezTo>
                  <a:lnTo>
                    <a:pt x="2796" y="2547"/>
                  </a:lnTo>
                  <a:cubicBezTo>
                    <a:pt x="1071" y="1258"/>
                    <a:pt x="1019" y="0"/>
                    <a:pt x="1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3944300" y="1792125"/>
              <a:ext cx="44450" cy="65500"/>
            </a:xfrm>
            <a:custGeom>
              <a:rect b="b" l="l" r="r" t="t"/>
              <a:pathLst>
                <a:path extrusionOk="0" h="2620" w="1778">
                  <a:moveTo>
                    <a:pt x="749" y="1"/>
                  </a:moveTo>
                  <a:lnTo>
                    <a:pt x="1" y="73"/>
                  </a:lnTo>
                  <a:cubicBezTo>
                    <a:pt x="1" y="73"/>
                    <a:pt x="53" y="1331"/>
                    <a:pt x="1778" y="2620"/>
                  </a:cubicBezTo>
                  <a:lnTo>
                    <a:pt x="1778" y="1466"/>
                  </a:lnTo>
                  <a:cubicBezTo>
                    <a:pt x="1248" y="1227"/>
                    <a:pt x="749" y="73"/>
                    <a:pt x="749" y="73"/>
                  </a:cubicBezTo>
                  <a:lnTo>
                    <a:pt x="7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963275" y="1789525"/>
              <a:ext cx="25475" cy="39250"/>
            </a:xfrm>
            <a:custGeom>
              <a:rect b="b" l="l" r="r" t="t"/>
              <a:pathLst>
                <a:path extrusionOk="0" h="1570" w="1019">
                  <a:moveTo>
                    <a:pt x="1019" y="1"/>
                  </a:moveTo>
                  <a:lnTo>
                    <a:pt x="1" y="105"/>
                  </a:lnTo>
                  <a:lnTo>
                    <a:pt x="1" y="177"/>
                  </a:lnTo>
                  <a:cubicBezTo>
                    <a:pt x="1" y="177"/>
                    <a:pt x="489" y="1331"/>
                    <a:pt x="1019" y="157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913125" y="2147800"/>
              <a:ext cx="53550" cy="278550"/>
            </a:xfrm>
            <a:custGeom>
              <a:rect b="b" l="l" r="r" t="t"/>
              <a:pathLst>
                <a:path extrusionOk="0" h="11142" w="2142">
                  <a:moveTo>
                    <a:pt x="2142" y="1"/>
                  </a:moveTo>
                  <a:lnTo>
                    <a:pt x="728" y="2048"/>
                  </a:lnTo>
                  <a:lnTo>
                    <a:pt x="427" y="8803"/>
                  </a:lnTo>
                  <a:cubicBezTo>
                    <a:pt x="427" y="8803"/>
                    <a:pt x="198" y="9832"/>
                    <a:pt x="1" y="11110"/>
                  </a:cubicBezTo>
                  <a:lnTo>
                    <a:pt x="344" y="11141"/>
                  </a:lnTo>
                  <a:cubicBezTo>
                    <a:pt x="624" y="9250"/>
                    <a:pt x="1528" y="7172"/>
                    <a:pt x="1528" y="4532"/>
                  </a:cubicBezTo>
                  <a:cubicBezTo>
                    <a:pt x="1528" y="1196"/>
                    <a:pt x="2100" y="63"/>
                    <a:pt x="2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805825" y="2425550"/>
              <a:ext cx="115900" cy="446900"/>
            </a:xfrm>
            <a:custGeom>
              <a:rect b="b" l="l" r="r" t="t"/>
              <a:pathLst>
                <a:path extrusionOk="0" h="17876" w="4636">
                  <a:moveTo>
                    <a:pt x="4282" y="0"/>
                  </a:moveTo>
                  <a:cubicBezTo>
                    <a:pt x="4158" y="769"/>
                    <a:pt x="4043" y="1621"/>
                    <a:pt x="3981" y="2390"/>
                  </a:cubicBezTo>
                  <a:cubicBezTo>
                    <a:pt x="3836" y="4448"/>
                    <a:pt x="1799" y="6485"/>
                    <a:pt x="1809" y="8262"/>
                  </a:cubicBezTo>
                  <a:cubicBezTo>
                    <a:pt x="1830" y="10039"/>
                    <a:pt x="1" y="15755"/>
                    <a:pt x="281" y="17875"/>
                  </a:cubicBezTo>
                  <a:cubicBezTo>
                    <a:pt x="281" y="17875"/>
                    <a:pt x="2194" y="9977"/>
                    <a:pt x="3160" y="8917"/>
                  </a:cubicBezTo>
                  <a:cubicBezTo>
                    <a:pt x="3191" y="8418"/>
                    <a:pt x="3295" y="7930"/>
                    <a:pt x="3451" y="7462"/>
                  </a:cubicBezTo>
                  <a:cubicBezTo>
                    <a:pt x="4158" y="5612"/>
                    <a:pt x="4594" y="1736"/>
                    <a:pt x="4594" y="1736"/>
                  </a:cubicBezTo>
                  <a:cubicBezTo>
                    <a:pt x="4532" y="1175"/>
                    <a:pt x="4542" y="593"/>
                    <a:pt x="4636" y="31"/>
                  </a:cubicBezTo>
                  <a:lnTo>
                    <a:pt x="428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3893125" y="2355650"/>
              <a:ext cx="12250" cy="34025"/>
            </a:xfrm>
            <a:custGeom>
              <a:rect b="b" l="l" r="r" t="t"/>
              <a:pathLst>
                <a:path extrusionOk="0" h="1361" w="490">
                  <a:moveTo>
                    <a:pt x="1" y="1"/>
                  </a:moveTo>
                  <a:lnTo>
                    <a:pt x="1" y="1175"/>
                  </a:lnTo>
                  <a:cubicBezTo>
                    <a:pt x="11" y="1196"/>
                    <a:pt x="21" y="1217"/>
                    <a:pt x="42" y="1237"/>
                  </a:cubicBezTo>
                  <a:cubicBezTo>
                    <a:pt x="77" y="1289"/>
                    <a:pt x="140" y="1360"/>
                    <a:pt x="228" y="1360"/>
                  </a:cubicBezTo>
                  <a:cubicBezTo>
                    <a:pt x="300" y="1360"/>
                    <a:pt x="387" y="1314"/>
                    <a:pt x="489" y="1175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3835700" y="2296150"/>
              <a:ext cx="69675" cy="80825"/>
            </a:xfrm>
            <a:custGeom>
              <a:rect b="b" l="l" r="r" t="t"/>
              <a:pathLst>
                <a:path extrusionOk="0" h="3233" w="2787">
                  <a:moveTo>
                    <a:pt x="354" y="1"/>
                  </a:moveTo>
                  <a:lnTo>
                    <a:pt x="1" y="1009"/>
                  </a:lnTo>
                  <a:lnTo>
                    <a:pt x="74" y="2869"/>
                  </a:lnTo>
                  <a:lnTo>
                    <a:pt x="84" y="3233"/>
                  </a:lnTo>
                  <a:lnTo>
                    <a:pt x="1861" y="3233"/>
                  </a:lnTo>
                  <a:lnTo>
                    <a:pt x="2308" y="2381"/>
                  </a:lnTo>
                  <a:lnTo>
                    <a:pt x="2786" y="2381"/>
                  </a:lnTo>
                  <a:lnTo>
                    <a:pt x="2786" y="1373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839350" y="1917875"/>
              <a:ext cx="63150" cy="16650"/>
            </a:xfrm>
            <a:custGeom>
              <a:rect b="b" l="l" r="r" t="t"/>
              <a:pathLst>
                <a:path extrusionOk="0" h="666" w="2526">
                  <a:moveTo>
                    <a:pt x="0" y="1"/>
                  </a:moveTo>
                  <a:lnTo>
                    <a:pt x="0" y="666"/>
                  </a:lnTo>
                  <a:lnTo>
                    <a:pt x="2505" y="666"/>
                  </a:lnTo>
                  <a:lnTo>
                    <a:pt x="25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839075" y="1934500"/>
              <a:ext cx="62900" cy="15100"/>
            </a:xfrm>
            <a:custGeom>
              <a:rect b="b" l="l" r="r" t="t"/>
              <a:pathLst>
                <a:path extrusionOk="0" h="604" w="2516">
                  <a:moveTo>
                    <a:pt x="11" y="1"/>
                  </a:moveTo>
                  <a:lnTo>
                    <a:pt x="11" y="323"/>
                  </a:lnTo>
                  <a:lnTo>
                    <a:pt x="1" y="603"/>
                  </a:lnTo>
                  <a:lnTo>
                    <a:pt x="2495" y="603"/>
                  </a:lnTo>
                  <a:lnTo>
                    <a:pt x="25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3838575" y="1949575"/>
              <a:ext cx="62900" cy="19250"/>
            </a:xfrm>
            <a:custGeom>
              <a:rect b="b" l="l" r="r" t="t"/>
              <a:pathLst>
                <a:path extrusionOk="0" h="770" w="2516">
                  <a:moveTo>
                    <a:pt x="21" y="0"/>
                  </a:moveTo>
                  <a:lnTo>
                    <a:pt x="0" y="769"/>
                  </a:lnTo>
                  <a:lnTo>
                    <a:pt x="2494" y="769"/>
                  </a:lnTo>
                  <a:lnTo>
                    <a:pt x="2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832850" y="1968800"/>
              <a:ext cx="68100" cy="281400"/>
            </a:xfrm>
            <a:custGeom>
              <a:rect b="b" l="l" r="r" t="t"/>
              <a:pathLst>
                <a:path extrusionOk="0" h="11256" w="2724">
                  <a:moveTo>
                    <a:pt x="229" y="0"/>
                  </a:moveTo>
                  <a:lnTo>
                    <a:pt x="1" y="8844"/>
                  </a:lnTo>
                  <a:lnTo>
                    <a:pt x="260" y="11255"/>
                  </a:lnTo>
                  <a:lnTo>
                    <a:pt x="2422" y="11255"/>
                  </a:lnTo>
                  <a:lnTo>
                    <a:pt x="27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819075" y="2355650"/>
              <a:ext cx="78500" cy="129675"/>
            </a:xfrm>
            <a:custGeom>
              <a:rect b="b" l="l" r="r" t="t"/>
              <a:pathLst>
                <a:path extrusionOk="0" h="5187" w="3140">
                  <a:moveTo>
                    <a:pt x="2963" y="1"/>
                  </a:moveTo>
                  <a:lnTo>
                    <a:pt x="2516" y="853"/>
                  </a:lnTo>
                  <a:lnTo>
                    <a:pt x="2308" y="853"/>
                  </a:lnTo>
                  <a:lnTo>
                    <a:pt x="1664" y="2079"/>
                  </a:lnTo>
                  <a:lnTo>
                    <a:pt x="1030" y="853"/>
                  </a:lnTo>
                  <a:lnTo>
                    <a:pt x="739" y="853"/>
                  </a:lnTo>
                  <a:lnTo>
                    <a:pt x="728" y="489"/>
                  </a:lnTo>
                  <a:lnTo>
                    <a:pt x="666" y="489"/>
                  </a:lnTo>
                  <a:cubicBezTo>
                    <a:pt x="666" y="489"/>
                    <a:pt x="240" y="759"/>
                    <a:pt x="406" y="1466"/>
                  </a:cubicBezTo>
                  <a:cubicBezTo>
                    <a:pt x="572" y="2162"/>
                    <a:pt x="1113" y="2297"/>
                    <a:pt x="1113" y="2297"/>
                  </a:cubicBezTo>
                  <a:lnTo>
                    <a:pt x="1" y="2318"/>
                  </a:lnTo>
                  <a:lnTo>
                    <a:pt x="1" y="2838"/>
                  </a:lnTo>
                  <a:lnTo>
                    <a:pt x="1206" y="2817"/>
                  </a:lnTo>
                  <a:lnTo>
                    <a:pt x="1206" y="5186"/>
                  </a:lnTo>
                  <a:lnTo>
                    <a:pt x="1913" y="5186"/>
                  </a:lnTo>
                  <a:lnTo>
                    <a:pt x="1913" y="2848"/>
                  </a:lnTo>
                  <a:lnTo>
                    <a:pt x="3139" y="2848"/>
                  </a:lnTo>
                  <a:lnTo>
                    <a:pt x="3139" y="2329"/>
                  </a:lnTo>
                  <a:lnTo>
                    <a:pt x="2110" y="2318"/>
                  </a:lnTo>
                  <a:cubicBezTo>
                    <a:pt x="2110" y="2318"/>
                    <a:pt x="2568" y="2173"/>
                    <a:pt x="2931" y="1289"/>
                  </a:cubicBezTo>
                  <a:lnTo>
                    <a:pt x="2994" y="1237"/>
                  </a:lnTo>
                  <a:cubicBezTo>
                    <a:pt x="2983" y="1217"/>
                    <a:pt x="2973" y="1196"/>
                    <a:pt x="2963" y="1175"/>
                  </a:cubicBezTo>
                  <a:lnTo>
                    <a:pt x="29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839350" y="2250175"/>
              <a:ext cx="54050" cy="24700"/>
            </a:xfrm>
            <a:custGeom>
              <a:rect b="b" l="l" r="r" t="t"/>
              <a:pathLst>
                <a:path extrusionOk="0" h="988" w="2162">
                  <a:moveTo>
                    <a:pt x="0" y="0"/>
                  </a:moveTo>
                  <a:lnTo>
                    <a:pt x="115" y="988"/>
                  </a:lnTo>
                  <a:lnTo>
                    <a:pt x="2131" y="988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3842200" y="2274850"/>
              <a:ext cx="50425" cy="21325"/>
            </a:xfrm>
            <a:custGeom>
              <a:rect b="b" l="l" r="r" t="t"/>
              <a:pathLst>
                <a:path extrusionOk="0" h="853" w="2017">
                  <a:moveTo>
                    <a:pt x="1" y="1"/>
                  </a:moveTo>
                  <a:lnTo>
                    <a:pt x="94" y="853"/>
                  </a:lnTo>
                  <a:lnTo>
                    <a:pt x="1996" y="85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3862475" y="1421125"/>
              <a:ext cx="46275" cy="239825"/>
            </a:xfrm>
            <a:custGeom>
              <a:rect b="b" l="l" r="r" t="t"/>
              <a:pathLst>
                <a:path extrusionOk="0" h="9593" w="1851">
                  <a:moveTo>
                    <a:pt x="115" y="0"/>
                  </a:moveTo>
                  <a:cubicBezTo>
                    <a:pt x="198" y="1455"/>
                    <a:pt x="437" y="2889"/>
                    <a:pt x="821" y="4292"/>
                  </a:cubicBezTo>
                  <a:cubicBezTo>
                    <a:pt x="1632" y="7202"/>
                    <a:pt x="0" y="9593"/>
                    <a:pt x="0" y="9593"/>
                  </a:cubicBezTo>
                  <a:cubicBezTo>
                    <a:pt x="0" y="9593"/>
                    <a:pt x="1642" y="9052"/>
                    <a:pt x="1850" y="4209"/>
                  </a:cubicBezTo>
                  <a:cubicBezTo>
                    <a:pt x="873" y="3004"/>
                    <a:pt x="270" y="1549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0" name="Google Shape;3220;p38"/>
          <p:cNvGrpSpPr/>
          <p:nvPr/>
        </p:nvGrpSpPr>
        <p:grpSpPr>
          <a:xfrm flipH="1">
            <a:off x="7066974" y="1357710"/>
            <a:ext cx="1185786" cy="2921960"/>
            <a:chOff x="2484425" y="1170100"/>
            <a:chExt cx="701275" cy="1728050"/>
          </a:xfrm>
        </p:grpSpPr>
        <p:sp>
          <p:nvSpPr>
            <p:cNvPr id="3221" name="Google Shape;3221;p38"/>
            <p:cNvSpPr/>
            <p:nvPr/>
          </p:nvSpPr>
          <p:spPr>
            <a:xfrm>
              <a:off x="3044575" y="2200300"/>
              <a:ext cx="141125" cy="96825"/>
            </a:xfrm>
            <a:custGeom>
              <a:rect b="b" l="l" r="r" t="t"/>
              <a:pathLst>
                <a:path extrusionOk="0" h="3873" w="5645">
                  <a:moveTo>
                    <a:pt x="1321" y="0"/>
                  </a:moveTo>
                  <a:lnTo>
                    <a:pt x="1" y="1372"/>
                  </a:lnTo>
                  <a:lnTo>
                    <a:pt x="2641" y="3398"/>
                  </a:lnTo>
                  <a:lnTo>
                    <a:pt x="2994" y="3679"/>
                  </a:lnTo>
                  <a:cubicBezTo>
                    <a:pt x="2994" y="3679"/>
                    <a:pt x="3295" y="3873"/>
                    <a:pt x="3647" y="3873"/>
                  </a:cubicBezTo>
                  <a:cubicBezTo>
                    <a:pt x="3719" y="3873"/>
                    <a:pt x="3793" y="3865"/>
                    <a:pt x="3867" y="3845"/>
                  </a:cubicBezTo>
                  <a:cubicBezTo>
                    <a:pt x="3981" y="3814"/>
                    <a:pt x="4085" y="3752"/>
                    <a:pt x="4179" y="3679"/>
                  </a:cubicBezTo>
                  <a:cubicBezTo>
                    <a:pt x="4698" y="3242"/>
                    <a:pt x="5291" y="2193"/>
                    <a:pt x="5291" y="2193"/>
                  </a:cubicBezTo>
                  <a:cubicBezTo>
                    <a:pt x="5488" y="2120"/>
                    <a:pt x="5634" y="1933"/>
                    <a:pt x="5644" y="1725"/>
                  </a:cubicBezTo>
                  <a:cubicBezTo>
                    <a:pt x="5644" y="1381"/>
                    <a:pt x="4779" y="1372"/>
                    <a:pt x="4686" y="1372"/>
                  </a:cubicBezTo>
                  <a:cubicBezTo>
                    <a:pt x="4680" y="1372"/>
                    <a:pt x="4678" y="1372"/>
                    <a:pt x="4678" y="1372"/>
                  </a:cubicBezTo>
                  <a:lnTo>
                    <a:pt x="3960" y="935"/>
                  </a:lnTo>
                  <a:lnTo>
                    <a:pt x="3451" y="613"/>
                  </a:lnTo>
                  <a:lnTo>
                    <a:pt x="2817" y="665"/>
                  </a:lnTo>
                  <a:lnTo>
                    <a:pt x="2007" y="738"/>
                  </a:lnTo>
                  <a:lnTo>
                    <a:pt x="13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15000" y="1591300"/>
              <a:ext cx="70700" cy="632400"/>
            </a:xfrm>
            <a:custGeom>
              <a:rect b="b" l="l" r="r" t="t"/>
              <a:pathLst>
                <a:path extrusionOk="0" h="25296" w="2828">
                  <a:moveTo>
                    <a:pt x="613" y="0"/>
                  </a:moveTo>
                  <a:lnTo>
                    <a:pt x="0" y="738"/>
                  </a:lnTo>
                  <a:lnTo>
                    <a:pt x="1227" y="2006"/>
                  </a:lnTo>
                  <a:lnTo>
                    <a:pt x="0" y="2993"/>
                  </a:lnTo>
                  <a:lnTo>
                    <a:pt x="0" y="25025"/>
                  </a:lnTo>
                  <a:lnTo>
                    <a:pt x="634" y="24973"/>
                  </a:lnTo>
                  <a:lnTo>
                    <a:pt x="1143" y="25295"/>
                  </a:lnTo>
                  <a:lnTo>
                    <a:pt x="1143" y="3336"/>
                  </a:lnTo>
                  <a:lnTo>
                    <a:pt x="1777" y="2827"/>
                  </a:lnTo>
                  <a:lnTo>
                    <a:pt x="2037" y="3710"/>
                  </a:lnTo>
                  <a:lnTo>
                    <a:pt x="2037" y="5394"/>
                  </a:lnTo>
                  <a:lnTo>
                    <a:pt x="2827" y="5394"/>
                  </a:lnTo>
                  <a:lnTo>
                    <a:pt x="2827" y="3357"/>
                  </a:lnTo>
                  <a:lnTo>
                    <a:pt x="2463" y="2214"/>
                  </a:lnTo>
                  <a:lnTo>
                    <a:pt x="6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090300" y="2285250"/>
              <a:ext cx="65250" cy="577825"/>
            </a:xfrm>
            <a:custGeom>
              <a:rect b="b" l="l" r="r" t="t"/>
              <a:pathLst>
                <a:path extrusionOk="0" h="23113" w="2610">
                  <a:moveTo>
                    <a:pt x="812" y="0"/>
                  </a:moveTo>
                  <a:lnTo>
                    <a:pt x="812" y="20317"/>
                  </a:lnTo>
                  <a:lnTo>
                    <a:pt x="84" y="21357"/>
                  </a:lnTo>
                  <a:cubicBezTo>
                    <a:pt x="84" y="21357"/>
                    <a:pt x="1" y="22635"/>
                    <a:pt x="552" y="23113"/>
                  </a:cubicBezTo>
                  <a:cubicBezTo>
                    <a:pt x="552" y="23113"/>
                    <a:pt x="501" y="20961"/>
                    <a:pt x="1354" y="20961"/>
                  </a:cubicBezTo>
                  <a:cubicBezTo>
                    <a:pt x="1360" y="20961"/>
                    <a:pt x="1367" y="20962"/>
                    <a:pt x="1373" y="20962"/>
                  </a:cubicBezTo>
                  <a:cubicBezTo>
                    <a:pt x="2235" y="20993"/>
                    <a:pt x="2090" y="23113"/>
                    <a:pt x="2090" y="23113"/>
                  </a:cubicBezTo>
                  <a:cubicBezTo>
                    <a:pt x="2360" y="22541"/>
                    <a:pt x="2537" y="21939"/>
                    <a:pt x="2609" y="21325"/>
                  </a:cubicBezTo>
                  <a:lnTo>
                    <a:pt x="2038" y="20369"/>
                  </a:lnTo>
                  <a:lnTo>
                    <a:pt x="2038" y="447"/>
                  </a:lnTo>
                  <a:cubicBezTo>
                    <a:pt x="1964" y="467"/>
                    <a:pt x="1890" y="475"/>
                    <a:pt x="1819" y="475"/>
                  </a:cubicBezTo>
                  <a:cubicBezTo>
                    <a:pt x="1469" y="475"/>
                    <a:pt x="1175" y="281"/>
                    <a:pt x="1175" y="281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2760875" y="2439325"/>
              <a:ext cx="343500" cy="458825"/>
            </a:xfrm>
            <a:custGeom>
              <a:rect b="b" l="l" r="r" t="t"/>
              <a:pathLst>
                <a:path extrusionOk="0" h="18353" w="13740">
                  <a:moveTo>
                    <a:pt x="0" y="0"/>
                  </a:moveTo>
                  <a:lnTo>
                    <a:pt x="1227" y="2099"/>
                  </a:lnTo>
                  <a:cubicBezTo>
                    <a:pt x="1227" y="2099"/>
                    <a:pt x="1362" y="6121"/>
                    <a:pt x="1455" y="7399"/>
                  </a:cubicBezTo>
                  <a:cubicBezTo>
                    <a:pt x="1549" y="8678"/>
                    <a:pt x="3659" y="13198"/>
                    <a:pt x="3659" y="13198"/>
                  </a:cubicBezTo>
                  <a:cubicBezTo>
                    <a:pt x="3659" y="13198"/>
                    <a:pt x="4490" y="15391"/>
                    <a:pt x="4053" y="18353"/>
                  </a:cubicBezTo>
                  <a:lnTo>
                    <a:pt x="13739" y="18353"/>
                  </a:lnTo>
                  <a:lnTo>
                    <a:pt x="12897" y="17355"/>
                  </a:lnTo>
                  <a:cubicBezTo>
                    <a:pt x="12897" y="17355"/>
                    <a:pt x="8221" y="16981"/>
                    <a:pt x="7213" y="15526"/>
                  </a:cubicBezTo>
                  <a:cubicBezTo>
                    <a:pt x="6205" y="14082"/>
                    <a:pt x="5228" y="6849"/>
                    <a:pt x="5228" y="6142"/>
                  </a:cubicBezTo>
                  <a:cubicBezTo>
                    <a:pt x="5228" y="5435"/>
                    <a:pt x="4698" y="0"/>
                    <a:pt x="4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012375" y="2169375"/>
              <a:ext cx="65225" cy="65225"/>
            </a:xfrm>
            <a:custGeom>
              <a:rect b="b" l="l" r="r" t="t"/>
              <a:pathLst>
                <a:path extrusionOk="0" h="2609" w="2609">
                  <a:moveTo>
                    <a:pt x="1507" y="0"/>
                  </a:moveTo>
                  <a:lnTo>
                    <a:pt x="0" y="1466"/>
                  </a:lnTo>
                  <a:lnTo>
                    <a:pt x="1289" y="2609"/>
                  </a:lnTo>
                  <a:lnTo>
                    <a:pt x="2609" y="1237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2871800" y="1933475"/>
              <a:ext cx="178275" cy="272550"/>
            </a:xfrm>
            <a:custGeom>
              <a:rect b="b" l="l" r="r" t="t"/>
              <a:pathLst>
                <a:path extrusionOk="0" h="10902" w="7131">
                  <a:moveTo>
                    <a:pt x="1" y="0"/>
                  </a:moveTo>
                  <a:lnTo>
                    <a:pt x="1" y="5103"/>
                  </a:lnTo>
                  <a:lnTo>
                    <a:pt x="676" y="6485"/>
                  </a:lnTo>
                  <a:lnTo>
                    <a:pt x="5623" y="10902"/>
                  </a:lnTo>
                  <a:lnTo>
                    <a:pt x="7130" y="9436"/>
                  </a:lnTo>
                  <a:lnTo>
                    <a:pt x="3472" y="5290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2848700" y="1480725"/>
              <a:ext cx="111200" cy="113425"/>
            </a:xfrm>
            <a:custGeom>
              <a:rect b="b" l="l" r="r" t="t"/>
              <a:pathLst>
                <a:path extrusionOk="0" h="4537" w="4448">
                  <a:moveTo>
                    <a:pt x="3719" y="1"/>
                  </a:moveTo>
                  <a:cubicBezTo>
                    <a:pt x="3653" y="1"/>
                    <a:pt x="3581" y="6"/>
                    <a:pt x="3502" y="17"/>
                  </a:cubicBezTo>
                  <a:cubicBezTo>
                    <a:pt x="3274" y="48"/>
                    <a:pt x="3066" y="183"/>
                    <a:pt x="2931" y="381"/>
                  </a:cubicBezTo>
                  <a:cubicBezTo>
                    <a:pt x="2494" y="973"/>
                    <a:pt x="2401" y="2137"/>
                    <a:pt x="2442" y="3062"/>
                  </a:cubicBezTo>
                  <a:cubicBezTo>
                    <a:pt x="2464" y="3578"/>
                    <a:pt x="2093" y="3916"/>
                    <a:pt x="1738" y="3916"/>
                  </a:cubicBezTo>
                  <a:cubicBezTo>
                    <a:pt x="1236" y="3916"/>
                    <a:pt x="763" y="3239"/>
                    <a:pt x="1476" y="1430"/>
                  </a:cubicBezTo>
                  <a:lnTo>
                    <a:pt x="1476" y="1430"/>
                  </a:lnTo>
                  <a:cubicBezTo>
                    <a:pt x="1258" y="1649"/>
                    <a:pt x="1019" y="1846"/>
                    <a:pt x="769" y="2033"/>
                  </a:cubicBezTo>
                  <a:lnTo>
                    <a:pt x="842" y="1981"/>
                  </a:lnTo>
                  <a:lnTo>
                    <a:pt x="842" y="1981"/>
                  </a:lnTo>
                  <a:cubicBezTo>
                    <a:pt x="811" y="2054"/>
                    <a:pt x="0" y="4070"/>
                    <a:pt x="1278" y="4486"/>
                  </a:cubicBezTo>
                  <a:cubicBezTo>
                    <a:pt x="1383" y="4520"/>
                    <a:pt x="1487" y="4536"/>
                    <a:pt x="1590" y="4536"/>
                  </a:cubicBezTo>
                  <a:cubicBezTo>
                    <a:pt x="2605" y="4536"/>
                    <a:pt x="3525" y="2987"/>
                    <a:pt x="3752" y="2355"/>
                  </a:cubicBezTo>
                  <a:cubicBezTo>
                    <a:pt x="3980" y="1679"/>
                    <a:pt x="3714" y="613"/>
                    <a:pt x="4355" y="613"/>
                  </a:cubicBezTo>
                  <a:cubicBezTo>
                    <a:pt x="4384" y="613"/>
                    <a:pt x="4415" y="615"/>
                    <a:pt x="4448" y="620"/>
                  </a:cubicBezTo>
                  <a:cubicBezTo>
                    <a:pt x="4448" y="620"/>
                    <a:pt x="4439" y="1"/>
                    <a:pt x="3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2871800" y="1914750"/>
              <a:ext cx="79025" cy="18750"/>
            </a:xfrm>
            <a:custGeom>
              <a:rect b="b" l="l" r="r" t="t"/>
              <a:pathLst>
                <a:path extrusionOk="0" h="750" w="3161">
                  <a:moveTo>
                    <a:pt x="3108" y="1"/>
                  </a:moveTo>
                  <a:lnTo>
                    <a:pt x="3067" y="11"/>
                  </a:lnTo>
                  <a:lnTo>
                    <a:pt x="1" y="11"/>
                  </a:lnTo>
                  <a:lnTo>
                    <a:pt x="1" y="749"/>
                  </a:lnTo>
                  <a:lnTo>
                    <a:pt x="3160" y="749"/>
                  </a:lnTo>
                  <a:lnTo>
                    <a:pt x="31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2871800" y="1896575"/>
              <a:ext cx="77725" cy="18475"/>
            </a:xfrm>
            <a:custGeom>
              <a:rect b="b" l="l" r="r" t="t"/>
              <a:pathLst>
                <a:path extrusionOk="0" h="739" w="3109">
                  <a:moveTo>
                    <a:pt x="1" y="0"/>
                  </a:moveTo>
                  <a:lnTo>
                    <a:pt x="1" y="738"/>
                  </a:lnTo>
                  <a:lnTo>
                    <a:pt x="3067" y="738"/>
                  </a:lnTo>
                  <a:lnTo>
                    <a:pt x="3108" y="728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2842450" y="1775750"/>
              <a:ext cx="106025" cy="144500"/>
            </a:xfrm>
            <a:custGeom>
              <a:rect b="b" l="l" r="r" t="t"/>
              <a:pathLst>
                <a:path extrusionOk="0" h="5780" w="4241">
                  <a:moveTo>
                    <a:pt x="2339" y="1"/>
                  </a:moveTo>
                  <a:cubicBezTo>
                    <a:pt x="2339" y="1"/>
                    <a:pt x="926" y="2734"/>
                    <a:pt x="1" y="3285"/>
                  </a:cubicBezTo>
                  <a:lnTo>
                    <a:pt x="1" y="5561"/>
                  </a:lnTo>
                  <a:lnTo>
                    <a:pt x="396" y="5779"/>
                  </a:lnTo>
                  <a:lnTo>
                    <a:pt x="1175" y="4345"/>
                  </a:lnTo>
                  <a:lnTo>
                    <a:pt x="1175" y="4833"/>
                  </a:lnTo>
                  <a:lnTo>
                    <a:pt x="4241" y="4833"/>
                  </a:lnTo>
                  <a:lnTo>
                    <a:pt x="4085" y="2266"/>
                  </a:lnTo>
                  <a:cubicBezTo>
                    <a:pt x="4085" y="2266"/>
                    <a:pt x="4085" y="864"/>
                    <a:pt x="23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546000" y="1170100"/>
              <a:ext cx="402225" cy="401725"/>
            </a:xfrm>
            <a:custGeom>
              <a:rect b="b" l="l" r="r" t="t"/>
              <a:pathLst>
                <a:path extrusionOk="0" h="16069" w="16089">
                  <a:moveTo>
                    <a:pt x="8048" y="733"/>
                  </a:moveTo>
                  <a:cubicBezTo>
                    <a:pt x="8989" y="733"/>
                    <a:pt x="9937" y="915"/>
                    <a:pt x="10840" y="1291"/>
                  </a:cubicBezTo>
                  <a:cubicBezTo>
                    <a:pt x="13563" y="2424"/>
                    <a:pt x="15340" y="5084"/>
                    <a:pt x="15340" y="8036"/>
                  </a:cubicBezTo>
                  <a:cubicBezTo>
                    <a:pt x="15340" y="12058"/>
                    <a:pt x="12077" y="15321"/>
                    <a:pt x="8045" y="15321"/>
                  </a:cubicBezTo>
                  <a:cubicBezTo>
                    <a:pt x="5104" y="15321"/>
                    <a:pt x="2443" y="13544"/>
                    <a:pt x="1310" y="10821"/>
                  </a:cubicBezTo>
                  <a:cubicBezTo>
                    <a:pt x="178" y="8088"/>
                    <a:pt x="811" y="4960"/>
                    <a:pt x="2890" y="2871"/>
                  </a:cubicBezTo>
                  <a:cubicBezTo>
                    <a:pt x="4286" y="1474"/>
                    <a:pt x="6151" y="733"/>
                    <a:pt x="8048" y="733"/>
                  </a:cubicBezTo>
                  <a:close/>
                  <a:moveTo>
                    <a:pt x="8065" y="1"/>
                  </a:moveTo>
                  <a:cubicBezTo>
                    <a:pt x="3760" y="1"/>
                    <a:pt x="206" y="3380"/>
                    <a:pt x="11" y="7693"/>
                  </a:cubicBezTo>
                  <a:cubicBezTo>
                    <a:pt x="11" y="7693"/>
                    <a:pt x="1" y="8119"/>
                    <a:pt x="42" y="8825"/>
                  </a:cubicBezTo>
                  <a:cubicBezTo>
                    <a:pt x="42" y="8836"/>
                    <a:pt x="42" y="8846"/>
                    <a:pt x="42" y="8857"/>
                  </a:cubicBezTo>
                  <a:cubicBezTo>
                    <a:pt x="479" y="12951"/>
                    <a:pt x="3929" y="16069"/>
                    <a:pt x="8045" y="16069"/>
                  </a:cubicBezTo>
                  <a:lnTo>
                    <a:pt x="8346" y="16069"/>
                  </a:lnTo>
                  <a:cubicBezTo>
                    <a:pt x="8585" y="16027"/>
                    <a:pt x="8824" y="16007"/>
                    <a:pt x="9063" y="15996"/>
                  </a:cubicBezTo>
                  <a:lnTo>
                    <a:pt x="9136" y="15996"/>
                  </a:lnTo>
                  <a:cubicBezTo>
                    <a:pt x="10424" y="15820"/>
                    <a:pt x="11661" y="15331"/>
                    <a:pt x="12721" y="14572"/>
                  </a:cubicBezTo>
                  <a:lnTo>
                    <a:pt x="12867" y="14458"/>
                  </a:lnTo>
                  <a:cubicBezTo>
                    <a:pt x="13116" y="14271"/>
                    <a:pt x="13355" y="14074"/>
                    <a:pt x="13584" y="13855"/>
                  </a:cubicBezTo>
                  <a:cubicBezTo>
                    <a:pt x="15184" y="12338"/>
                    <a:pt x="16088" y="10228"/>
                    <a:pt x="16088" y="8036"/>
                  </a:cubicBezTo>
                  <a:lnTo>
                    <a:pt x="16088" y="8025"/>
                  </a:lnTo>
                  <a:cubicBezTo>
                    <a:pt x="16078" y="3661"/>
                    <a:pt x="12586" y="96"/>
                    <a:pt x="8221" y="2"/>
                  </a:cubicBezTo>
                  <a:cubicBezTo>
                    <a:pt x="8169" y="1"/>
                    <a:pt x="8117" y="1"/>
                    <a:pt x="80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842450" y="1770300"/>
              <a:ext cx="58475" cy="87850"/>
            </a:xfrm>
            <a:custGeom>
              <a:rect b="b" l="l" r="r" t="t"/>
              <a:pathLst>
                <a:path extrusionOk="0" h="3514" w="2339">
                  <a:moveTo>
                    <a:pt x="1809" y="1"/>
                  </a:moveTo>
                  <a:cubicBezTo>
                    <a:pt x="1809" y="1"/>
                    <a:pt x="1081" y="1632"/>
                    <a:pt x="1" y="2297"/>
                  </a:cubicBezTo>
                  <a:lnTo>
                    <a:pt x="1" y="3513"/>
                  </a:lnTo>
                  <a:cubicBezTo>
                    <a:pt x="936" y="2952"/>
                    <a:pt x="2339" y="229"/>
                    <a:pt x="2339" y="229"/>
                  </a:cubicBezTo>
                  <a:cubicBezTo>
                    <a:pt x="2173" y="136"/>
                    <a:pt x="1986" y="63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64975" y="1188600"/>
              <a:ext cx="378825" cy="364550"/>
            </a:xfrm>
            <a:custGeom>
              <a:rect b="b" l="l" r="r" t="t"/>
              <a:pathLst>
                <a:path extrusionOk="0" h="14582" w="15153">
                  <a:moveTo>
                    <a:pt x="7286" y="0"/>
                  </a:moveTo>
                  <a:cubicBezTo>
                    <a:pt x="3264" y="0"/>
                    <a:pt x="1" y="3263"/>
                    <a:pt x="1" y="7296"/>
                  </a:cubicBezTo>
                  <a:cubicBezTo>
                    <a:pt x="1" y="10237"/>
                    <a:pt x="1778" y="12897"/>
                    <a:pt x="4500" y="14030"/>
                  </a:cubicBezTo>
                  <a:cubicBezTo>
                    <a:pt x="5400" y="14401"/>
                    <a:pt x="6346" y="14581"/>
                    <a:pt x="7284" y="14581"/>
                  </a:cubicBezTo>
                  <a:cubicBezTo>
                    <a:pt x="9183" y="14581"/>
                    <a:pt x="11052" y="13842"/>
                    <a:pt x="12451" y="12450"/>
                  </a:cubicBezTo>
                  <a:cubicBezTo>
                    <a:pt x="14529" y="10361"/>
                    <a:pt x="15153" y="7223"/>
                    <a:pt x="14030" y="4500"/>
                  </a:cubicBezTo>
                  <a:cubicBezTo>
                    <a:pt x="12898" y="1777"/>
                    <a:pt x="10237" y="0"/>
                    <a:pt x="7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602650" y="2123375"/>
              <a:ext cx="275675" cy="315975"/>
            </a:xfrm>
            <a:custGeom>
              <a:rect b="b" l="l" r="r" t="t"/>
              <a:pathLst>
                <a:path extrusionOk="0" h="12639" w="11027">
                  <a:moveTo>
                    <a:pt x="8668" y="1"/>
                  </a:moveTo>
                  <a:lnTo>
                    <a:pt x="0" y="12638"/>
                  </a:lnTo>
                  <a:lnTo>
                    <a:pt x="11027" y="12638"/>
                  </a:lnTo>
                  <a:cubicBezTo>
                    <a:pt x="11027" y="12638"/>
                    <a:pt x="10050" y="5478"/>
                    <a:pt x="9842" y="4553"/>
                  </a:cubicBezTo>
                  <a:cubicBezTo>
                    <a:pt x="9624" y="3617"/>
                    <a:pt x="8668" y="1"/>
                    <a:pt x="8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841150" y="1764325"/>
              <a:ext cx="46525" cy="63425"/>
            </a:xfrm>
            <a:custGeom>
              <a:rect b="b" l="l" r="r" t="t"/>
              <a:pathLst>
                <a:path extrusionOk="0" h="2537" w="1861">
                  <a:moveTo>
                    <a:pt x="978" y="1"/>
                  </a:moveTo>
                  <a:cubicBezTo>
                    <a:pt x="978" y="1"/>
                    <a:pt x="510" y="1082"/>
                    <a:pt x="1" y="1113"/>
                  </a:cubicBezTo>
                  <a:cubicBezTo>
                    <a:pt x="42" y="1435"/>
                    <a:pt x="63" y="1747"/>
                    <a:pt x="63" y="2069"/>
                  </a:cubicBezTo>
                  <a:lnTo>
                    <a:pt x="63" y="2536"/>
                  </a:lnTo>
                  <a:cubicBezTo>
                    <a:pt x="1123" y="1871"/>
                    <a:pt x="1861" y="240"/>
                    <a:pt x="1861" y="240"/>
                  </a:cubicBezTo>
                  <a:cubicBezTo>
                    <a:pt x="1570" y="136"/>
                    <a:pt x="1279" y="53"/>
                    <a:pt x="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696950" y="1570250"/>
              <a:ext cx="174875" cy="237525"/>
            </a:xfrm>
            <a:custGeom>
              <a:rect b="b" l="l" r="r" t="t"/>
              <a:pathLst>
                <a:path extrusionOk="0" h="9501" w="6995">
                  <a:moveTo>
                    <a:pt x="3733" y="791"/>
                  </a:moveTo>
                  <a:cubicBezTo>
                    <a:pt x="4036" y="791"/>
                    <a:pt x="4324" y="1025"/>
                    <a:pt x="4324" y="1383"/>
                  </a:cubicBezTo>
                  <a:cubicBezTo>
                    <a:pt x="4324" y="1705"/>
                    <a:pt x="4054" y="1975"/>
                    <a:pt x="3732" y="1975"/>
                  </a:cubicBezTo>
                  <a:cubicBezTo>
                    <a:pt x="3202" y="1975"/>
                    <a:pt x="2942" y="1341"/>
                    <a:pt x="3316" y="967"/>
                  </a:cubicBezTo>
                  <a:cubicBezTo>
                    <a:pt x="3438" y="845"/>
                    <a:pt x="3587" y="791"/>
                    <a:pt x="3733" y="791"/>
                  </a:cubicBezTo>
                  <a:close/>
                  <a:moveTo>
                    <a:pt x="3004" y="1"/>
                  </a:moveTo>
                  <a:lnTo>
                    <a:pt x="3004" y="1"/>
                  </a:lnTo>
                  <a:cubicBezTo>
                    <a:pt x="2776" y="21"/>
                    <a:pt x="2547" y="53"/>
                    <a:pt x="2308" y="53"/>
                  </a:cubicBezTo>
                  <a:cubicBezTo>
                    <a:pt x="2204" y="73"/>
                    <a:pt x="2142" y="94"/>
                    <a:pt x="2142" y="94"/>
                  </a:cubicBezTo>
                  <a:cubicBezTo>
                    <a:pt x="2142" y="94"/>
                    <a:pt x="843" y="822"/>
                    <a:pt x="427" y="2692"/>
                  </a:cubicBezTo>
                  <a:cubicBezTo>
                    <a:pt x="1" y="4552"/>
                    <a:pt x="2142" y="5238"/>
                    <a:pt x="2142" y="5238"/>
                  </a:cubicBezTo>
                  <a:cubicBezTo>
                    <a:pt x="1632" y="5467"/>
                    <a:pt x="1466" y="6236"/>
                    <a:pt x="1466" y="6236"/>
                  </a:cubicBezTo>
                  <a:lnTo>
                    <a:pt x="1466" y="9468"/>
                  </a:lnTo>
                  <a:lnTo>
                    <a:pt x="1477" y="9468"/>
                  </a:lnTo>
                  <a:cubicBezTo>
                    <a:pt x="1477" y="9468"/>
                    <a:pt x="1636" y="9500"/>
                    <a:pt x="1869" y="9500"/>
                  </a:cubicBezTo>
                  <a:cubicBezTo>
                    <a:pt x="2363" y="9500"/>
                    <a:pt x="3188" y="9356"/>
                    <a:pt x="3534" y="8460"/>
                  </a:cubicBezTo>
                  <a:lnTo>
                    <a:pt x="3534" y="6454"/>
                  </a:lnTo>
                  <a:cubicBezTo>
                    <a:pt x="3815" y="6309"/>
                    <a:pt x="4075" y="6132"/>
                    <a:pt x="4293" y="5924"/>
                  </a:cubicBezTo>
                  <a:cubicBezTo>
                    <a:pt x="5041" y="5186"/>
                    <a:pt x="5301" y="4158"/>
                    <a:pt x="5623" y="3378"/>
                  </a:cubicBezTo>
                  <a:cubicBezTo>
                    <a:pt x="5831" y="2796"/>
                    <a:pt x="6382" y="2412"/>
                    <a:pt x="6995" y="2391"/>
                  </a:cubicBezTo>
                  <a:cubicBezTo>
                    <a:pt x="6881" y="1061"/>
                    <a:pt x="5509" y="988"/>
                    <a:pt x="5509" y="988"/>
                  </a:cubicBezTo>
                  <a:cubicBezTo>
                    <a:pt x="5020" y="479"/>
                    <a:pt x="4386" y="136"/>
                    <a:pt x="3690" y="32"/>
                  </a:cubicBezTo>
                  <a:cubicBezTo>
                    <a:pt x="3690" y="32"/>
                    <a:pt x="2537" y="323"/>
                    <a:pt x="2848" y="1778"/>
                  </a:cubicBezTo>
                  <a:cubicBezTo>
                    <a:pt x="3160" y="3233"/>
                    <a:pt x="4574" y="2339"/>
                    <a:pt x="4116" y="4885"/>
                  </a:cubicBezTo>
                  <a:cubicBezTo>
                    <a:pt x="4116" y="4885"/>
                    <a:pt x="4156" y="3219"/>
                    <a:pt x="2986" y="3219"/>
                  </a:cubicBezTo>
                  <a:cubicBezTo>
                    <a:pt x="2955" y="3219"/>
                    <a:pt x="2923" y="3220"/>
                    <a:pt x="2890" y="3222"/>
                  </a:cubicBezTo>
                  <a:cubicBezTo>
                    <a:pt x="1622" y="3316"/>
                    <a:pt x="2630" y="4791"/>
                    <a:pt x="2630" y="4791"/>
                  </a:cubicBezTo>
                  <a:cubicBezTo>
                    <a:pt x="2630" y="4791"/>
                    <a:pt x="489" y="4376"/>
                    <a:pt x="999" y="2671"/>
                  </a:cubicBezTo>
                  <a:cubicBezTo>
                    <a:pt x="1466" y="1092"/>
                    <a:pt x="2828" y="115"/>
                    <a:pt x="3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833875" y="1760175"/>
              <a:ext cx="31725" cy="31975"/>
            </a:xfrm>
            <a:custGeom>
              <a:rect b="b" l="l" r="r" t="t"/>
              <a:pathLst>
                <a:path extrusionOk="0" h="1279" w="1269">
                  <a:moveTo>
                    <a:pt x="1" y="0"/>
                  </a:moveTo>
                  <a:cubicBezTo>
                    <a:pt x="146" y="416"/>
                    <a:pt x="250" y="842"/>
                    <a:pt x="292" y="1279"/>
                  </a:cubicBezTo>
                  <a:cubicBezTo>
                    <a:pt x="801" y="1248"/>
                    <a:pt x="1269" y="167"/>
                    <a:pt x="1269" y="167"/>
                  </a:cubicBezTo>
                  <a:cubicBezTo>
                    <a:pt x="853" y="73"/>
                    <a:pt x="427" y="2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21325" y="1769000"/>
              <a:ext cx="331025" cy="354400"/>
            </a:xfrm>
            <a:custGeom>
              <a:rect b="b" l="l" r="r" t="t"/>
              <a:pathLst>
                <a:path extrusionOk="0" h="14176" w="13241">
                  <a:moveTo>
                    <a:pt x="2422" y="1"/>
                  </a:moveTo>
                  <a:cubicBezTo>
                    <a:pt x="1" y="396"/>
                    <a:pt x="1" y="2381"/>
                    <a:pt x="1" y="2381"/>
                  </a:cubicBezTo>
                  <a:lnTo>
                    <a:pt x="1" y="4771"/>
                  </a:lnTo>
                  <a:lnTo>
                    <a:pt x="2526" y="4771"/>
                  </a:lnTo>
                  <a:lnTo>
                    <a:pt x="2547" y="4054"/>
                  </a:lnTo>
                  <a:lnTo>
                    <a:pt x="5093" y="11983"/>
                  </a:lnTo>
                  <a:lnTo>
                    <a:pt x="11921" y="14176"/>
                  </a:lnTo>
                  <a:lnTo>
                    <a:pt x="12129" y="8096"/>
                  </a:lnTo>
                  <a:lnTo>
                    <a:pt x="13241" y="6049"/>
                  </a:lnTo>
                  <a:lnTo>
                    <a:pt x="12856" y="5841"/>
                  </a:lnTo>
                  <a:lnTo>
                    <a:pt x="10559" y="5841"/>
                  </a:lnTo>
                  <a:lnTo>
                    <a:pt x="10559" y="4438"/>
                  </a:lnTo>
                  <a:cubicBezTo>
                    <a:pt x="10185" y="4611"/>
                    <a:pt x="9718" y="4657"/>
                    <a:pt x="9324" y="4657"/>
                  </a:cubicBezTo>
                  <a:cubicBezTo>
                    <a:pt x="8863" y="4657"/>
                    <a:pt x="8502" y="4594"/>
                    <a:pt x="8502" y="4594"/>
                  </a:cubicBezTo>
                  <a:lnTo>
                    <a:pt x="8491" y="4594"/>
                  </a:lnTo>
                  <a:lnTo>
                    <a:pt x="8491" y="5758"/>
                  </a:lnTo>
                  <a:lnTo>
                    <a:pt x="5976" y="5758"/>
                  </a:lnTo>
                  <a:lnTo>
                    <a:pt x="5976" y="4127"/>
                  </a:lnTo>
                  <a:cubicBezTo>
                    <a:pt x="2869" y="3015"/>
                    <a:pt x="2422" y="1"/>
                    <a:pt x="2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785300" y="1718075"/>
              <a:ext cx="57450" cy="196975"/>
            </a:xfrm>
            <a:custGeom>
              <a:rect b="b" l="l" r="r" t="t"/>
              <a:pathLst>
                <a:path extrusionOk="0" h="7879" w="2298">
                  <a:moveTo>
                    <a:pt x="759" y="1"/>
                  </a:moveTo>
                  <a:cubicBezTo>
                    <a:pt x="541" y="219"/>
                    <a:pt x="281" y="396"/>
                    <a:pt x="0" y="541"/>
                  </a:cubicBezTo>
                  <a:lnTo>
                    <a:pt x="0" y="7878"/>
                  </a:lnTo>
                  <a:lnTo>
                    <a:pt x="2297" y="7878"/>
                  </a:lnTo>
                  <a:lnTo>
                    <a:pt x="2297" y="5602"/>
                  </a:lnTo>
                  <a:lnTo>
                    <a:pt x="2297" y="4386"/>
                  </a:lnTo>
                  <a:lnTo>
                    <a:pt x="2297" y="3919"/>
                  </a:lnTo>
                  <a:cubicBezTo>
                    <a:pt x="2297" y="3597"/>
                    <a:pt x="2276" y="3285"/>
                    <a:pt x="2235" y="2963"/>
                  </a:cubicBezTo>
                  <a:cubicBezTo>
                    <a:pt x="2183" y="2526"/>
                    <a:pt x="2089" y="2100"/>
                    <a:pt x="1933" y="1684"/>
                  </a:cubicBezTo>
                  <a:cubicBezTo>
                    <a:pt x="1486" y="448"/>
                    <a:pt x="769" y="22"/>
                    <a:pt x="769" y="22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648625" y="2068575"/>
              <a:ext cx="170725" cy="64950"/>
            </a:xfrm>
            <a:custGeom>
              <a:rect b="b" l="l" r="r" t="t"/>
              <a:pathLst>
                <a:path extrusionOk="0" h="2598" w="6829">
                  <a:moveTo>
                    <a:pt x="1" y="0"/>
                  </a:moveTo>
                  <a:lnTo>
                    <a:pt x="1" y="1985"/>
                  </a:lnTo>
                  <a:cubicBezTo>
                    <a:pt x="1" y="1985"/>
                    <a:pt x="2222" y="2597"/>
                    <a:pt x="4364" y="2597"/>
                  </a:cubicBezTo>
                  <a:cubicBezTo>
                    <a:pt x="5254" y="2597"/>
                    <a:pt x="6130" y="2492"/>
                    <a:pt x="6829" y="21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596675" y="2105450"/>
              <a:ext cx="218525" cy="321425"/>
            </a:xfrm>
            <a:custGeom>
              <a:rect b="b" l="l" r="r" t="t"/>
              <a:pathLst>
                <a:path extrusionOk="0" h="12857" w="8741">
                  <a:moveTo>
                    <a:pt x="1902" y="1"/>
                  </a:moveTo>
                  <a:cubicBezTo>
                    <a:pt x="1871" y="74"/>
                    <a:pt x="1299" y="1196"/>
                    <a:pt x="1299" y="4542"/>
                  </a:cubicBezTo>
                  <a:cubicBezTo>
                    <a:pt x="1299" y="7172"/>
                    <a:pt x="385" y="9250"/>
                    <a:pt x="104" y="11141"/>
                  </a:cubicBezTo>
                  <a:cubicBezTo>
                    <a:pt x="11" y="11703"/>
                    <a:pt x="0" y="12285"/>
                    <a:pt x="73" y="12856"/>
                  </a:cubicBezTo>
                  <a:lnTo>
                    <a:pt x="8740" y="209"/>
                  </a:lnTo>
                  <a:lnTo>
                    <a:pt x="8740" y="209"/>
                  </a:lnTo>
                  <a:cubicBezTo>
                    <a:pt x="8042" y="508"/>
                    <a:pt x="7165" y="613"/>
                    <a:pt x="6274" y="613"/>
                  </a:cubicBezTo>
                  <a:cubicBezTo>
                    <a:pt x="4128" y="613"/>
                    <a:pt x="1902" y="1"/>
                    <a:pt x="19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554850" y="2439575"/>
              <a:ext cx="257500" cy="458575"/>
            </a:xfrm>
            <a:custGeom>
              <a:rect b="b" l="l" r="r" t="t"/>
              <a:pathLst>
                <a:path extrusionOk="0" h="18343" w="10300">
                  <a:moveTo>
                    <a:pt x="1912" y="0"/>
                  </a:moveTo>
                  <a:cubicBezTo>
                    <a:pt x="1912" y="0"/>
                    <a:pt x="1466" y="3866"/>
                    <a:pt x="769" y="5716"/>
                  </a:cubicBezTo>
                  <a:cubicBezTo>
                    <a:pt x="613" y="6184"/>
                    <a:pt x="509" y="6672"/>
                    <a:pt x="468" y="7171"/>
                  </a:cubicBezTo>
                  <a:cubicBezTo>
                    <a:pt x="187" y="9748"/>
                    <a:pt x="426" y="14020"/>
                    <a:pt x="426" y="14872"/>
                  </a:cubicBezTo>
                  <a:cubicBezTo>
                    <a:pt x="426" y="15921"/>
                    <a:pt x="0" y="18343"/>
                    <a:pt x="0" y="18343"/>
                  </a:cubicBezTo>
                  <a:lnTo>
                    <a:pt x="10299" y="18343"/>
                  </a:lnTo>
                  <a:lnTo>
                    <a:pt x="9696" y="17574"/>
                  </a:lnTo>
                  <a:cubicBezTo>
                    <a:pt x="9594" y="17597"/>
                    <a:pt x="9479" y="17608"/>
                    <a:pt x="9354" y="17608"/>
                  </a:cubicBezTo>
                  <a:cubicBezTo>
                    <a:pt x="7910" y="17608"/>
                    <a:pt x="5052" y="16164"/>
                    <a:pt x="3627" y="15485"/>
                  </a:cubicBezTo>
                  <a:cubicBezTo>
                    <a:pt x="2079" y="14737"/>
                    <a:pt x="2972" y="13147"/>
                    <a:pt x="3243" y="11172"/>
                  </a:cubicBezTo>
                  <a:cubicBezTo>
                    <a:pt x="3513" y="9198"/>
                    <a:pt x="6714" y="0"/>
                    <a:pt x="67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9175" y="1570000"/>
              <a:ext cx="101875" cy="122650"/>
            </a:xfrm>
            <a:custGeom>
              <a:rect b="b" l="l" r="r" t="t"/>
              <a:pathLst>
                <a:path extrusionOk="0" h="4906" w="4075">
                  <a:moveTo>
                    <a:pt x="2609" y="0"/>
                  </a:moveTo>
                  <a:cubicBezTo>
                    <a:pt x="2578" y="0"/>
                    <a:pt x="2546" y="11"/>
                    <a:pt x="2515" y="11"/>
                  </a:cubicBezTo>
                  <a:cubicBezTo>
                    <a:pt x="2339" y="125"/>
                    <a:pt x="977" y="1102"/>
                    <a:pt x="499" y="2692"/>
                  </a:cubicBezTo>
                  <a:cubicBezTo>
                    <a:pt x="0" y="4386"/>
                    <a:pt x="2131" y="4801"/>
                    <a:pt x="2131" y="4801"/>
                  </a:cubicBezTo>
                  <a:cubicBezTo>
                    <a:pt x="2131" y="4801"/>
                    <a:pt x="1133" y="3326"/>
                    <a:pt x="2391" y="3232"/>
                  </a:cubicBezTo>
                  <a:cubicBezTo>
                    <a:pt x="2423" y="3230"/>
                    <a:pt x="2455" y="3229"/>
                    <a:pt x="2486" y="3229"/>
                  </a:cubicBezTo>
                  <a:cubicBezTo>
                    <a:pt x="3657" y="3229"/>
                    <a:pt x="3627" y="4905"/>
                    <a:pt x="3627" y="4905"/>
                  </a:cubicBezTo>
                  <a:cubicBezTo>
                    <a:pt x="4074" y="2349"/>
                    <a:pt x="2671" y="3243"/>
                    <a:pt x="2359" y="1798"/>
                  </a:cubicBezTo>
                  <a:cubicBezTo>
                    <a:pt x="2048" y="343"/>
                    <a:pt x="3191" y="42"/>
                    <a:pt x="3191" y="42"/>
                  </a:cubicBezTo>
                  <a:cubicBezTo>
                    <a:pt x="3004" y="11"/>
                    <a:pt x="2806" y="0"/>
                    <a:pt x="2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2733600" y="1850575"/>
              <a:ext cx="51725" cy="34975"/>
            </a:xfrm>
            <a:custGeom>
              <a:rect b="b" l="l" r="r" t="t"/>
              <a:pathLst>
                <a:path extrusionOk="0" h="1399" w="2069">
                  <a:moveTo>
                    <a:pt x="2068" y="1"/>
                  </a:moveTo>
                  <a:cubicBezTo>
                    <a:pt x="1719" y="551"/>
                    <a:pt x="505" y="595"/>
                    <a:pt x="125" y="595"/>
                  </a:cubicBezTo>
                  <a:cubicBezTo>
                    <a:pt x="53" y="595"/>
                    <a:pt x="11" y="593"/>
                    <a:pt x="11" y="593"/>
                  </a:cubicBezTo>
                  <a:lnTo>
                    <a:pt x="0" y="593"/>
                  </a:lnTo>
                  <a:lnTo>
                    <a:pt x="0" y="1331"/>
                  </a:lnTo>
                  <a:lnTo>
                    <a:pt x="11" y="1331"/>
                  </a:lnTo>
                  <a:cubicBezTo>
                    <a:pt x="11" y="1331"/>
                    <a:pt x="379" y="1399"/>
                    <a:pt x="845" y="1399"/>
                  </a:cubicBezTo>
                  <a:cubicBezTo>
                    <a:pt x="1237" y="1399"/>
                    <a:pt x="1698" y="1351"/>
                    <a:pt x="2068" y="1175"/>
                  </a:cubicBezTo>
                  <a:lnTo>
                    <a:pt x="2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2733600" y="1827725"/>
              <a:ext cx="51725" cy="37475"/>
            </a:xfrm>
            <a:custGeom>
              <a:rect b="b" l="l" r="r" t="t"/>
              <a:pathLst>
                <a:path extrusionOk="0" h="1499" w="2069">
                  <a:moveTo>
                    <a:pt x="2068" y="0"/>
                  </a:moveTo>
                  <a:cubicBezTo>
                    <a:pt x="1677" y="571"/>
                    <a:pt x="703" y="642"/>
                    <a:pt x="246" y="642"/>
                  </a:cubicBezTo>
                  <a:cubicBezTo>
                    <a:pt x="95" y="642"/>
                    <a:pt x="0" y="634"/>
                    <a:pt x="0" y="634"/>
                  </a:cubicBezTo>
                  <a:lnTo>
                    <a:pt x="0" y="1497"/>
                  </a:lnTo>
                  <a:lnTo>
                    <a:pt x="11" y="1497"/>
                  </a:lnTo>
                  <a:cubicBezTo>
                    <a:pt x="11" y="1497"/>
                    <a:pt x="54" y="1499"/>
                    <a:pt x="128" y="1499"/>
                  </a:cubicBezTo>
                  <a:cubicBezTo>
                    <a:pt x="511" y="1499"/>
                    <a:pt x="1720" y="1455"/>
                    <a:pt x="2068" y="915"/>
                  </a:cubicBezTo>
                  <a:lnTo>
                    <a:pt x="20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2733600" y="1808750"/>
              <a:ext cx="51725" cy="35250"/>
            </a:xfrm>
            <a:custGeom>
              <a:rect b="b" l="l" r="r" t="t"/>
              <a:pathLst>
                <a:path extrusionOk="0" h="1410" w="2069">
                  <a:moveTo>
                    <a:pt x="2068" y="1"/>
                  </a:moveTo>
                  <a:cubicBezTo>
                    <a:pt x="1522" y="567"/>
                    <a:pt x="853" y="673"/>
                    <a:pt x="430" y="673"/>
                  </a:cubicBezTo>
                  <a:cubicBezTo>
                    <a:pt x="176" y="673"/>
                    <a:pt x="11" y="635"/>
                    <a:pt x="11" y="635"/>
                  </a:cubicBezTo>
                  <a:lnTo>
                    <a:pt x="0" y="635"/>
                  </a:lnTo>
                  <a:lnTo>
                    <a:pt x="0" y="1404"/>
                  </a:lnTo>
                  <a:cubicBezTo>
                    <a:pt x="0" y="1404"/>
                    <a:pt x="83" y="1410"/>
                    <a:pt x="217" y="1410"/>
                  </a:cubicBezTo>
                  <a:cubicBezTo>
                    <a:pt x="662" y="1410"/>
                    <a:pt x="1669" y="1342"/>
                    <a:pt x="2068" y="759"/>
                  </a:cubicBezTo>
                  <a:lnTo>
                    <a:pt x="2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2733600" y="1781725"/>
              <a:ext cx="51725" cy="43850"/>
            </a:xfrm>
            <a:custGeom>
              <a:rect b="b" l="l" r="r" t="t"/>
              <a:pathLst>
                <a:path extrusionOk="0" h="1754" w="2069">
                  <a:moveTo>
                    <a:pt x="2068" y="1"/>
                  </a:moveTo>
                  <a:cubicBezTo>
                    <a:pt x="1722" y="897"/>
                    <a:pt x="897" y="1041"/>
                    <a:pt x="403" y="1041"/>
                  </a:cubicBezTo>
                  <a:cubicBezTo>
                    <a:pt x="170" y="1041"/>
                    <a:pt x="11" y="1009"/>
                    <a:pt x="11" y="1009"/>
                  </a:cubicBezTo>
                  <a:lnTo>
                    <a:pt x="0" y="1009"/>
                  </a:lnTo>
                  <a:lnTo>
                    <a:pt x="0" y="1716"/>
                  </a:lnTo>
                  <a:lnTo>
                    <a:pt x="11" y="1716"/>
                  </a:lnTo>
                  <a:cubicBezTo>
                    <a:pt x="11" y="1716"/>
                    <a:pt x="176" y="1754"/>
                    <a:pt x="430" y="1754"/>
                  </a:cubicBezTo>
                  <a:cubicBezTo>
                    <a:pt x="853" y="1754"/>
                    <a:pt x="1522" y="1648"/>
                    <a:pt x="2068" y="1082"/>
                  </a:cubicBezTo>
                  <a:lnTo>
                    <a:pt x="206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484425" y="1572575"/>
              <a:ext cx="266075" cy="340650"/>
            </a:xfrm>
            <a:custGeom>
              <a:rect b="b" l="l" r="r" t="t"/>
              <a:pathLst>
                <a:path extrusionOk="0" h="13626" w="10643">
                  <a:moveTo>
                    <a:pt x="10582" y="0"/>
                  </a:moveTo>
                  <a:cubicBezTo>
                    <a:pt x="9765" y="0"/>
                    <a:pt x="1021" y="312"/>
                    <a:pt x="1" y="13615"/>
                  </a:cubicBezTo>
                  <a:lnTo>
                    <a:pt x="1477" y="13615"/>
                  </a:lnTo>
                  <a:lnTo>
                    <a:pt x="1477" y="10238"/>
                  </a:lnTo>
                  <a:cubicBezTo>
                    <a:pt x="1477" y="10238"/>
                    <a:pt x="1477" y="8263"/>
                    <a:pt x="3898" y="7858"/>
                  </a:cubicBezTo>
                  <a:cubicBezTo>
                    <a:pt x="3971" y="7847"/>
                    <a:pt x="4054" y="7827"/>
                    <a:pt x="4147" y="7816"/>
                  </a:cubicBezTo>
                  <a:lnTo>
                    <a:pt x="4657" y="7775"/>
                  </a:lnTo>
                  <a:lnTo>
                    <a:pt x="5675" y="7671"/>
                  </a:lnTo>
                  <a:lnTo>
                    <a:pt x="6423" y="7588"/>
                  </a:lnTo>
                  <a:lnTo>
                    <a:pt x="7452" y="7494"/>
                  </a:lnTo>
                  <a:lnTo>
                    <a:pt x="7452" y="13626"/>
                  </a:lnTo>
                  <a:lnTo>
                    <a:pt x="9967" y="13626"/>
                  </a:lnTo>
                  <a:lnTo>
                    <a:pt x="9967" y="6143"/>
                  </a:lnTo>
                  <a:cubicBezTo>
                    <a:pt x="9967" y="6143"/>
                    <a:pt x="10133" y="5384"/>
                    <a:pt x="10643" y="5156"/>
                  </a:cubicBezTo>
                  <a:cubicBezTo>
                    <a:pt x="10643" y="5156"/>
                    <a:pt x="8512" y="4470"/>
                    <a:pt x="8928" y="2599"/>
                  </a:cubicBezTo>
                  <a:cubicBezTo>
                    <a:pt x="9344" y="729"/>
                    <a:pt x="10643" y="1"/>
                    <a:pt x="10643" y="1"/>
                  </a:cubicBezTo>
                  <a:cubicBezTo>
                    <a:pt x="10643" y="1"/>
                    <a:pt x="10622" y="0"/>
                    <a:pt x="10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2581875" y="1766925"/>
              <a:ext cx="88875" cy="105500"/>
            </a:xfrm>
            <a:custGeom>
              <a:rect b="b" l="l" r="r" t="t"/>
              <a:pathLst>
                <a:path extrusionOk="0" h="4220" w="3555">
                  <a:moveTo>
                    <a:pt x="759" y="1"/>
                  </a:moveTo>
                  <a:lnTo>
                    <a:pt x="249" y="42"/>
                  </a:lnTo>
                  <a:cubicBezTo>
                    <a:pt x="156" y="53"/>
                    <a:pt x="73" y="73"/>
                    <a:pt x="0" y="84"/>
                  </a:cubicBezTo>
                  <a:cubicBezTo>
                    <a:pt x="0" y="84"/>
                    <a:pt x="447" y="3098"/>
                    <a:pt x="3554" y="4220"/>
                  </a:cubicBezTo>
                  <a:lnTo>
                    <a:pt x="3554" y="3347"/>
                  </a:lnTo>
                  <a:cubicBezTo>
                    <a:pt x="1039" y="1996"/>
                    <a:pt x="759" y="1"/>
                    <a:pt x="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600825" y="1764075"/>
              <a:ext cx="69925" cy="86525"/>
            </a:xfrm>
            <a:custGeom>
              <a:rect b="b" l="l" r="r" t="t"/>
              <a:pathLst>
                <a:path extrusionOk="0" h="3461" w="2797">
                  <a:moveTo>
                    <a:pt x="1019" y="0"/>
                  </a:moveTo>
                  <a:lnTo>
                    <a:pt x="1" y="104"/>
                  </a:lnTo>
                  <a:cubicBezTo>
                    <a:pt x="1" y="104"/>
                    <a:pt x="281" y="2100"/>
                    <a:pt x="2796" y="3461"/>
                  </a:cubicBezTo>
                  <a:lnTo>
                    <a:pt x="2796" y="2546"/>
                  </a:lnTo>
                  <a:cubicBezTo>
                    <a:pt x="1061" y="1268"/>
                    <a:pt x="1019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2626300" y="1762250"/>
              <a:ext cx="44450" cy="65500"/>
            </a:xfrm>
            <a:custGeom>
              <a:rect b="b" l="l" r="r" t="t"/>
              <a:pathLst>
                <a:path extrusionOk="0" h="2620" w="1778">
                  <a:moveTo>
                    <a:pt x="748" y="1"/>
                  </a:moveTo>
                  <a:lnTo>
                    <a:pt x="0" y="84"/>
                  </a:lnTo>
                  <a:cubicBezTo>
                    <a:pt x="0" y="84"/>
                    <a:pt x="42" y="1341"/>
                    <a:pt x="1777" y="2619"/>
                  </a:cubicBezTo>
                  <a:lnTo>
                    <a:pt x="1777" y="1476"/>
                  </a:lnTo>
                  <a:cubicBezTo>
                    <a:pt x="1237" y="1237"/>
                    <a:pt x="748" y="84"/>
                    <a:pt x="748" y="84"/>
                  </a:cubicBezTo>
                  <a:lnTo>
                    <a:pt x="7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2645250" y="1759925"/>
              <a:ext cx="25500" cy="39250"/>
            </a:xfrm>
            <a:custGeom>
              <a:rect b="b" l="l" r="r" t="t"/>
              <a:pathLst>
                <a:path extrusionOk="0" h="1570" w="1020">
                  <a:moveTo>
                    <a:pt x="1019" y="0"/>
                  </a:moveTo>
                  <a:lnTo>
                    <a:pt x="1" y="94"/>
                  </a:lnTo>
                  <a:lnTo>
                    <a:pt x="1" y="177"/>
                  </a:lnTo>
                  <a:cubicBezTo>
                    <a:pt x="1" y="177"/>
                    <a:pt x="479" y="1330"/>
                    <a:pt x="1019" y="1569"/>
                  </a:cubicBezTo>
                  <a:lnTo>
                    <a:pt x="10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2594850" y="2118200"/>
              <a:ext cx="53800" cy="278525"/>
            </a:xfrm>
            <a:custGeom>
              <a:rect b="b" l="l" r="r" t="t"/>
              <a:pathLst>
                <a:path extrusionOk="0" h="11141" w="2152">
                  <a:moveTo>
                    <a:pt x="2152" y="0"/>
                  </a:moveTo>
                  <a:lnTo>
                    <a:pt x="728" y="2047"/>
                  </a:lnTo>
                  <a:lnTo>
                    <a:pt x="427" y="8802"/>
                  </a:lnTo>
                  <a:cubicBezTo>
                    <a:pt x="427" y="8802"/>
                    <a:pt x="209" y="9831"/>
                    <a:pt x="1" y="11109"/>
                  </a:cubicBezTo>
                  <a:lnTo>
                    <a:pt x="354" y="11141"/>
                  </a:lnTo>
                  <a:cubicBezTo>
                    <a:pt x="635" y="9249"/>
                    <a:pt x="1539" y="7171"/>
                    <a:pt x="1539" y="4531"/>
                  </a:cubicBezTo>
                  <a:cubicBezTo>
                    <a:pt x="1539" y="1195"/>
                    <a:pt x="2110" y="62"/>
                    <a:pt x="2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487800" y="2395925"/>
              <a:ext cx="115900" cy="446625"/>
            </a:xfrm>
            <a:custGeom>
              <a:rect b="b" l="l" r="r" t="t"/>
              <a:pathLst>
                <a:path extrusionOk="0" h="17865" w="4636">
                  <a:moveTo>
                    <a:pt x="4283" y="0"/>
                  </a:moveTo>
                  <a:cubicBezTo>
                    <a:pt x="4158" y="759"/>
                    <a:pt x="4044" y="1622"/>
                    <a:pt x="3981" y="2391"/>
                  </a:cubicBezTo>
                  <a:cubicBezTo>
                    <a:pt x="3836" y="4448"/>
                    <a:pt x="1788" y="6485"/>
                    <a:pt x="1809" y="8252"/>
                  </a:cubicBezTo>
                  <a:cubicBezTo>
                    <a:pt x="1830" y="10029"/>
                    <a:pt x="1" y="15755"/>
                    <a:pt x="282" y="17865"/>
                  </a:cubicBezTo>
                  <a:cubicBezTo>
                    <a:pt x="282" y="17865"/>
                    <a:pt x="2194" y="9967"/>
                    <a:pt x="3160" y="8907"/>
                  </a:cubicBezTo>
                  <a:cubicBezTo>
                    <a:pt x="3191" y="8418"/>
                    <a:pt x="3295" y="7930"/>
                    <a:pt x="3451" y="7452"/>
                  </a:cubicBezTo>
                  <a:cubicBezTo>
                    <a:pt x="4158" y="5612"/>
                    <a:pt x="4594" y="1736"/>
                    <a:pt x="4594" y="1736"/>
                  </a:cubicBezTo>
                  <a:cubicBezTo>
                    <a:pt x="4522" y="1164"/>
                    <a:pt x="4542" y="593"/>
                    <a:pt x="4636" y="32"/>
                  </a:cubicBezTo>
                  <a:lnTo>
                    <a:pt x="42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2575375" y="2326025"/>
              <a:ext cx="11975" cy="34075"/>
            </a:xfrm>
            <a:custGeom>
              <a:rect b="b" l="l" r="r" t="t"/>
              <a:pathLst>
                <a:path extrusionOk="0" h="1363" w="479">
                  <a:moveTo>
                    <a:pt x="0" y="1"/>
                  </a:moveTo>
                  <a:lnTo>
                    <a:pt x="0" y="1186"/>
                  </a:lnTo>
                  <a:cubicBezTo>
                    <a:pt x="11" y="1206"/>
                    <a:pt x="21" y="1217"/>
                    <a:pt x="31" y="1238"/>
                  </a:cubicBezTo>
                  <a:cubicBezTo>
                    <a:pt x="66" y="1290"/>
                    <a:pt x="134" y="1362"/>
                    <a:pt x="225" y="1362"/>
                  </a:cubicBezTo>
                  <a:cubicBezTo>
                    <a:pt x="297" y="1362"/>
                    <a:pt x="382" y="1318"/>
                    <a:pt x="478" y="1186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17700" y="2266550"/>
              <a:ext cx="69650" cy="80550"/>
            </a:xfrm>
            <a:custGeom>
              <a:rect b="b" l="l" r="r" t="t"/>
              <a:pathLst>
                <a:path extrusionOk="0" h="3222" w="2786">
                  <a:moveTo>
                    <a:pt x="343" y="0"/>
                  </a:moveTo>
                  <a:lnTo>
                    <a:pt x="0" y="998"/>
                  </a:lnTo>
                  <a:lnTo>
                    <a:pt x="62" y="2868"/>
                  </a:lnTo>
                  <a:lnTo>
                    <a:pt x="83" y="3222"/>
                  </a:lnTo>
                  <a:lnTo>
                    <a:pt x="1860" y="3222"/>
                  </a:lnTo>
                  <a:lnTo>
                    <a:pt x="2307" y="2380"/>
                  </a:lnTo>
                  <a:lnTo>
                    <a:pt x="2785" y="2380"/>
                  </a:lnTo>
                  <a:lnTo>
                    <a:pt x="2785" y="1372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521325" y="1888250"/>
              <a:ext cx="63150" cy="16400"/>
            </a:xfrm>
            <a:custGeom>
              <a:rect b="b" l="l" r="r" t="t"/>
              <a:pathLst>
                <a:path extrusionOk="0" h="656" w="2526">
                  <a:moveTo>
                    <a:pt x="1" y="1"/>
                  </a:moveTo>
                  <a:lnTo>
                    <a:pt x="1" y="656"/>
                  </a:lnTo>
                  <a:lnTo>
                    <a:pt x="2505" y="656"/>
                  </a:lnTo>
                  <a:lnTo>
                    <a:pt x="25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521075" y="1904625"/>
              <a:ext cx="62900" cy="15350"/>
            </a:xfrm>
            <a:custGeom>
              <a:rect b="b" l="l" r="r" t="t"/>
              <a:pathLst>
                <a:path extrusionOk="0" h="614" w="2516">
                  <a:moveTo>
                    <a:pt x="11" y="1"/>
                  </a:moveTo>
                  <a:lnTo>
                    <a:pt x="11" y="333"/>
                  </a:lnTo>
                  <a:lnTo>
                    <a:pt x="0" y="614"/>
                  </a:lnTo>
                  <a:lnTo>
                    <a:pt x="2494" y="614"/>
                  </a:lnTo>
                  <a:lnTo>
                    <a:pt x="25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2520550" y="1919950"/>
              <a:ext cx="62900" cy="19250"/>
            </a:xfrm>
            <a:custGeom>
              <a:rect b="b" l="l" r="r" t="t"/>
              <a:pathLst>
                <a:path extrusionOk="0" h="770" w="2516">
                  <a:moveTo>
                    <a:pt x="21" y="1"/>
                  </a:moveTo>
                  <a:lnTo>
                    <a:pt x="0" y="770"/>
                  </a:lnTo>
                  <a:lnTo>
                    <a:pt x="2495" y="770"/>
                  </a:lnTo>
                  <a:lnTo>
                    <a:pt x="25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2514825" y="1939175"/>
              <a:ext cx="68100" cy="281400"/>
            </a:xfrm>
            <a:custGeom>
              <a:rect b="b" l="l" r="r" t="t"/>
              <a:pathLst>
                <a:path extrusionOk="0" h="11256" w="2724">
                  <a:moveTo>
                    <a:pt x="229" y="1"/>
                  </a:moveTo>
                  <a:lnTo>
                    <a:pt x="1" y="8845"/>
                  </a:lnTo>
                  <a:lnTo>
                    <a:pt x="261" y="11256"/>
                  </a:lnTo>
                  <a:lnTo>
                    <a:pt x="2422" y="11256"/>
                  </a:lnTo>
                  <a:lnTo>
                    <a:pt x="27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2500800" y="2326025"/>
              <a:ext cx="78750" cy="129675"/>
            </a:xfrm>
            <a:custGeom>
              <a:rect b="b" l="l" r="r" t="t"/>
              <a:pathLst>
                <a:path extrusionOk="0" h="5187" w="3150">
                  <a:moveTo>
                    <a:pt x="2973" y="1"/>
                  </a:moveTo>
                  <a:lnTo>
                    <a:pt x="2536" y="843"/>
                  </a:lnTo>
                  <a:lnTo>
                    <a:pt x="2318" y="843"/>
                  </a:lnTo>
                  <a:lnTo>
                    <a:pt x="1674" y="2079"/>
                  </a:lnTo>
                  <a:lnTo>
                    <a:pt x="1040" y="843"/>
                  </a:lnTo>
                  <a:lnTo>
                    <a:pt x="749" y="843"/>
                  </a:lnTo>
                  <a:lnTo>
                    <a:pt x="738" y="489"/>
                  </a:lnTo>
                  <a:lnTo>
                    <a:pt x="676" y="489"/>
                  </a:lnTo>
                  <a:cubicBezTo>
                    <a:pt x="676" y="489"/>
                    <a:pt x="250" y="760"/>
                    <a:pt x="416" y="1466"/>
                  </a:cubicBezTo>
                  <a:cubicBezTo>
                    <a:pt x="572" y="2163"/>
                    <a:pt x="1123" y="2298"/>
                    <a:pt x="1123" y="2298"/>
                  </a:cubicBezTo>
                  <a:lnTo>
                    <a:pt x="1" y="2318"/>
                  </a:lnTo>
                  <a:lnTo>
                    <a:pt x="1" y="2838"/>
                  </a:lnTo>
                  <a:lnTo>
                    <a:pt x="1217" y="2817"/>
                  </a:lnTo>
                  <a:lnTo>
                    <a:pt x="1217" y="5187"/>
                  </a:lnTo>
                  <a:lnTo>
                    <a:pt x="1923" y="5187"/>
                  </a:lnTo>
                  <a:lnTo>
                    <a:pt x="1923" y="2838"/>
                  </a:lnTo>
                  <a:lnTo>
                    <a:pt x="3149" y="2838"/>
                  </a:lnTo>
                  <a:lnTo>
                    <a:pt x="3149" y="2318"/>
                  </a:lnTo>
                  <a:lnTo>
                    <a:pt x="2121" y="2318"/>
                  </a:lnTo>
                  <a:cubicBezTo>
                    <a:pt x="2121" y="2318"/>
                    <a:pt x="2578" y="2173"/>
                    <a:pt x="2942" y="1290"/>
                  </a:cubicBezTo>
                  <a:lnTo>
                    <a:pt x="3014" y="1238"/>
                  </a:lnTo>
                  <a:cubicBezTo>
                    <a:pt x="2994" y="1217"/>
                    <a:pt x="2983" y="1196"/>
                    <a:pt x="2973" y="1175"/>
                  </a:cubicBezTo>
                  <a:lnTo>
                    <a:pt x="29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2521325" y="2220550"/>
              <a:ext cx="54075" cy="24450"/>
            </a:xfrm>
            <a:custGeom>
              <a:rect b="b" l="l" r="r" t="t"/>
              <a:pathLst>
                <a:path extrusionOk="0" h="978" w="2163">
                  <a:moveTo>
                    <a:pt x="1" y="1"/>
                  </a:moveTo>
                  <a:lnTo>
                    <a:pt x="115" y="978"/>
                  </a:lnTo>
                  <a:lnTo>
                    <a:pt x="2131" y="978"/>
                  </a:lnTo>
                  <a:lnTo>
                    <a:pt x="21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2524175" y="2244975"/>
              <a:ext cx="50450" cy="21600"/>
            </a:xfrm>
            <a:custGeom>
              <a:rect b="b" l="l" r="r" t="t"/>
              <a:pathLst>
                <a:path extrusionOk="0" h="864" w="2018">
                  <a:moveTo>
                    <a:pt x="1" y="1"/>
                  </a:moveTo>
                  <a:lnTo>
                    <a:pt x="84" y="863"/>
                  </a:lnTo>
                  <a:lnTo>
                    <a:pt x="1996" y="86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2544450" y="1391500"/>
              <a:ext cx="46275" cy="239825"/>
            </a:xfrm>
            <a:custGeom>
              <a:rect b="b" l="l" r="r" t="t"/>
              <a:pathLst>
                <a:path extrusionOk="0" h="9593" w="1851">
                  <a:moveTo>
                    <a:pt x="115" y="1"/>
                  </a:moveTo>
                  <a:cubicBezTo>
                    <a:pt x="198" y="1445"/>
                    <a:pt x="437" y="2890"/>
                    <a:pt x="822" y="4293"/>
                  </a:cubicBezTo>
                  <a:cubicBezTo>
                    <a:pt x="1632" y="7203"/>
                    <a:pt x="1" y="9593"/>
                    <a:pt x="1" y="9593"/>
                  </a:cubicBezTo>
                  <a:cubicBezTo>
                    <a:pt x="1" y="9593"/>
                    <a:pt x="1643" y="9052"/>
                    <a:pt x="1850" y="4210"/>
                  </a:cubicBezTo>
                  <a:cubicBezTo>
                    <a:pt x="873" y="3004"/>
                    <a:pt x="271" y="1539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65" name="Google Shape;3265;p38"/>
          <p:cNvSpPr/>
          <p:nvPr/>
        </p:nvSpPr>
        <p:spPr>
          <a:xfrm rot="5400000">
            <a:off x="4555451" y="2255618"/>
            <a:ext cx="39049" cy="1321975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 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269" name="Shape 3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0" name="Google Shape;3270;p39"/>
          <p:cNvSpPr txBox="1"/>
          <p:nvPr>
            <p:ph idx="15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WE DO</a:t>
            </a:r>
            <a:endParaRPr/>
          </a:p>
        </p:txBody>
      </p:sp>
      <p:sp>
        <p:nvSpPr>
          <p:cNvPr id="3271" name="Google Shape;3271;p39"/>
          <p:cNvSpPr txBox="1"/>
          <p:nvPr>
            <p:ph type="ctrTitle"/>
          </p:nvPr>
        </p:nvSpPr>
        <p:spPr>
          <a:xfrm>
            <a:off x="909828" y="1311725"/>
            <a:ext cx="18813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272" name="Google Shape;3272;p39"/>
          <p:cNvSpPr txBox="1"/>
          <p:nvPr>
            <p:ph idx="1" type="subTitle"/>
          </p:nvPr>
        </p:nvSpPr>
        <p:spPr>
          <a:xfrm>
            <a:off x="909828" y="181799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3273" name="Google Shape;3273;p39"/>
          <p:cNvSpPr txBox="1"/>
          <p:nvPr>
            <p:ph idx="2" type="ctrTitle"/>
          </p:nvPr>
        </p:nvSpPr>
        <p:spPr>
          <a:xfrm>
            <a:off x="3669527" y="1307592"/>
            <a:ext cx="1773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274" name="Google Shape;3274;p39"/>
          <p:cNvSpPr txBox="1"/>
          <p:nvPr>
            <p:ph idx="3" type="subTitle"/>
          </p:nvPr>
        </p:nvSpPr>
        <p:spPr>
          <a:xfrm>
            <a:off x="3615827" y="1820774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3275" name="Google Shape;3275;p39"/>
          <p:cNvSpPr txBox="1"/>
          <p:nvPr>
            <p:ph idx="4" type="ctrTitle"/>
          </p:nvPr>
        </p:nvSpPr>
        <p:spPr>
          <a:xfrm>
            <a:off x="6351424" y="1311725"/>
            <a:ext cx="18813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276" name="Google Shape;3276;p39"/>
          <p:cNvSpPr txBox="1"/>
          <p:nvPr>
            <p:ph idx="5" type="subTitle"/>
          </p:nvPr>
        </p:nvSpPr>
        <p:spPr>
          <a:xfrm>
            <a:off x="6351424" y="1817996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3277" name="Google Shape;3277;p39"/>
          <p:cNvSpPr txBox="1"/>
          <p:nvPr>
            <p:ph idx="6" type="ctrTitle"/>
          </p:nvPr>
        </p:nvSpPr>
        <p:spPr>
          <a:xfrm>
            <a:off x="910278" y="2947425"/>
            <a:ext cx="18804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278" name="Google Shape;3278;p39"/>
          <p:cNvSpPr txBox="1"/>
          <p:nvPr>
            <p:ph idx="7" type="subTitle"/>
          </p:nvPr>
        </p:nvSpPr>
        <p:spPr>
          <a:xfrm>
            <a:off x="909828" y="345369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279" name="Google Shape;3279;p39"/>
          <p:cNvSpPr txBox="1"/>
          <p:nvPr>
            <p:ph idx="8" type="ctrTitle"/>
          </p:nvPr>
        </p:nvSpPr>
        <p:spPr>
          <a:xfrm>
            <a:off x="3694727" y="2950200"/>
            <a:ext cx="17235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280" name="Google Shape;3280;p39"/>
          <p:cNvSpPr txBox="1"/>
          <p:nvPr>
            <p:ph idx="9" type="subTitle"/>
          </p:nvPr>
        </p:nvSpPr>
        <p:spPr>
          <a:xfrm>
            <a:off x="3615827" y="3456471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3281" name="Google Shape;3281;p39"/>
          <p:cNvSpPr txBox="1"/>
          <p:nvPr>
            <p:ph idx="13" type="ctrTitle"/>
          </p:nvPr>
        </p:nvSpPr>
        <p:spPr>
          <a:xfrm>
            <a:off x="6378124" y="2947425"/>
            <a:ext cx="1827900" cy="644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3282" name="Google Shape;3282;p39"/>
          <p:cNvSpPr txBox="1"/>
          <p:nvPr>
            <p:ph idx="14" type="subTitle"/>
          </p:nvPr>
        </p:nvSpPr>
        <p:spPr>
          <a:xfrm>
            <a:off x="6351424" y="3453693"/>
            <a:ext cx="18813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3283" name="Google Shape;3283;p39"/>
          <p:cNvSpPr/>
          <p:nvPr/>
        </p:nvSpPr>
        <p:spPr>
          <a:xfrm flipH="1">
            <a:off x="3135700" y="1726225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4" name="Google Shape;3284;p39"/>
          <p:cNvSpPr/>
          <p:nvPr/>
        </p:nvSpPr>
        <p:spPr>
          <a:xfrm flipH="1">
            <a:off x="5908688" y="1726225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85" name="Google Shape;3285;p39"/>
          <p:cNvGrpSpPr/>
          <p:nvPr/>
        </p:nvGrpSpPr>
        <p:grpSpPr>
          <a:xfrm>
            <a:off x="1688324" y="2751119"/>
            <a:ext cx="324309" cy="310074"/>
            <a:chOff x="2282831" y="2499020"/>
            <a:chExt cx="192880" cy="184436"/>
          </a:xfrm>
        </p:grpSpPr>
        <p:sp>
          <p:nvSpPr>
            <p:cNvPr id="3286" name="Google Shape;3286;p39"/>
            <p:cNvSpPr/>
            <p:nvPr/>
          </p:nvSpPr>
          <p:spPr>
            <a:xfrm>
              <a:off x="2297035" y="2512704"/>
              <a:ext cx="167201" cy="156548"/>
            </a:xfrm>
            <a:custGeom>
              <a:rect b="b" l="l" r="r" t="t"/>
              <a:pathLst>
                <a:path extrusionOk="0" h="3615" w="3861">
                  <a:moveTo>
                    <a:pt x="1691" y="0"/>
                  </a:moveTo>
                  <a:cubicBezTo>
                    <a:pt x="1407" y="0"/>
                    <a:pt x="1129" y="76"/>
                    <a:pt x="883" y="208"/>
                  </a:cubicBezTo>
                  <a:cubicBezTo>
                    <a:pt x="505" y="429"/>
                    <a:pt x="234" y="801"/>
                    <a:pt x="133" y="1230"/>
                  </a:cubicBezTo>
                  <a:cubicBezTo>
                    <a:pt x="0" y="1754"/>
                    <a:pt x="89" y="2315"/>
                    <a:pt x="372" y="2782"/>
                  </a:cubicBezTo>
                  <a:cubicBezTo>
                    <a:pt x="681" y="3299"/>
                    <a:pt x="1243" y="3614"/>
                    <a:pt x="1848" y="3614"/>
                  </a:cubicBezTo>
                  <a:cubicBezTo>
                    <a:pt x="2542" y="3614"/>
                    <a:pt x="3204" y="3223"/>
                    <a:pt x="3501" y="2643"/>
                  </a:cubicBezTo>
                  <a:cubicBezTo>
                    <a:pt x="3665" y="2321"/>
                    <a:pt x="3860" y="1653"/>
                    <a:pt x="3280" y="845"/>
                  </a:cubicBezTo>
                  <a:cubicBezTo>
                    <a:pt x="2920" y="328"/>
                    <a:pt x="2328" y="13"/>
                    <a:pt x="1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39"/>
            <p:cNvSpPr/>
            <p:nvPr/>
          </p:nvSpPr>
          <p:spPr>
            <a:xfrm>
              <a:off x="2282831" y="2499020"/>
              <a:ext cx="192880" cy="184436"/>
            </a:xfrm>
            <a:custGeom>
              <a:rect b="b" l="l" r="r" t="t"/>
              <a:pathLst>
                <a:path extrusionOk="0" h="4259" w="4454">
                  <a:moveTo>
                    <a:pt x="2019" y="638"/>
                  </a:moveTo>
                  <a:lnTo>
                    <a:pt x="2025" y="644"/>
                  </a:lnTo>
                  <a:cubicBezTo>
                    <a:pt x="2555" y="650"/>
                    <a:pt x="3047" y="915"/>
                    <a:pt x="3356" y="1351"/>
                  </a:cubicBezTo>
                  <a:cubicBezTo>
                    <a:pt x="4220" y="2561"/>
                    <a:pt x="3211" y="3615"/>
                    <a:pt x="2183" y="3615"/>
                  </a:cubicBezTo>
                  <a:cubicBezTo>
                    <a:pt x="2177" y="3615"/>
                    <a:pt x="2171" y="3615"/>
                    <a:pt x="2165" y="3615"/>
                  </a:cubicBezTo>
                  <a:cubicBezTo>
                    <a:pt x="1674" y="3615"/>
                    <a:pt x="1221" y="3351"/>
                    <a:pt x="972" y="2934"/>
                  </a:cubicBezTo>
                  <a:cubicBezTo>
                    <a:pt x="518" y="2208"/>
                    <a:pt x="688" y="1180"/>
                    <a:pt x="1363" y="802"/>
                  </a:cubicBezTo>
                  <a:cubicBezTo>
                    <a:pt x="1565" y="695"/>
                    <a:pt x="1792" y="638"/>
                    <a:pt x="2019" y="638"/>
                  </a:cubicBezTo>
                  <a:close/>
                  <a:moveTo>
                    <a:pt x="2019" y="1"/>
                  </a:moveTo>
                  <a:cubicBezTo>
                    <a:pt x="1678" y="1"/>
                    <a:pt x="1350" y="83"/>
                    <a:pt x="1054" y="247"/>
                  </a:cubicBezTo>
                  <a:cubicBezTo>
                    <a:pt x="600" y="512"/>
                    <a:pt x="272" y="960"/>
                    <a:pt x="158" y="1477"/>
                  </a:cubicBezTo>
                  <a:cubicBezTo>
                    <a:pt x="0" y="2088"/>
                    <a:pt x="101" y="2738"/>
                    <a:pt x="436" y="3274"/>
                  </a:cubicBezTo>
                  <a:cubicBezTo>
                    <a:pt x="801" y="3886"/>
                    <a:pt x="1464" y="4258"/>
                    <a:pt x="2183" y="4258"/>
                  </a:cubicBezTo>
                  <a:cubicBezTo>
                    <a:pt x="2984" y="4258"/>
                    <a:pt x="3759" y="3798"/>
                    <a:pt x="4113" y="3116"/>
                  </a:cubicBezTo>
                  <a:cubicBezTo>
                    <a:pt x="4453" y="2454"/>
                    <a:pt x="4365" y="1679"/>
                    <a:pt x="3867" y="985"/>
                  </a:cubicBezTo>
                  <a:cubicBezTo>
                    <a:pt x="3444" y="386"/>
                    <a:pt x="2757" y="20"/>
                    <a:pt x="2025" y="13"/>
                  </a:cubicBezTo>
                  <a:lnTo>
                    <a:pt x="20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39"/>
            <p:cNvSpPr/>
            <p:nvPr/>
          </p:nvSpPr>
          <p:spPr>
            <a:xfrm>
              <a:off x="2338000" y="2589395"/>
              <a:ext cx="15330" cy="10826"/>
            </a:xfrm>
            <a:custGeom>
              <a:rect b="b" l="l" r="r" t="t"/>
              <a:pathLst>
                <a:path extrusionOk="0" h="250" w="354">
                  <a:moveTo>
                    <a:pt x="132" y="1"/>
                  </a:moveTo>
                  <a:cubicBezTo>
                    <a:pt x="126" y="1"/>
                    <a:pt x="120" y="1"/>
                    <a:pt x="114" y="1"/>
                  </a:cubicBezTo>
                  <a:cubicBezTo>
                    <a:pt x="45" y="8"/>
                    <a:pt x="0" y="83"/>
                    <a:pt x="32" y="147"/>
                  </a:cubicBezTo>
                  <a:cubicBezTo>
                    <a:pt x="65" y="208"/>
                    <a:pt x="134" y="250"/>
                    <a:pt x="206" y="250"/>
                  </a:cubicBezTo>
                  <a:cubicBezTo>
                    <a:pt x="215" y="250"/>
                    <a:pt x="224" y="249"/>
                    <a:pt x="234" y="247"/>
                  </a:cubicBezTo>
                  <a:cubicBezTo>
                    <a:pt x="303" y="241"/>
                    <a:pt x="354" y="165"/>
                    <a:pt x="316" y="102"/>
                  </a:cubicBezTo>
                  <a:cubicBezTo>
                    <a:pt x="281" y="38"/>
                    <a:pt x="20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39"/>
            <p:cNvSpPr/>
            <p:nvPr/>
          </p:nvSpPr>
          <p:spPr>
            <a:xfrm>
              <a:off x="2339343" y="2568003"/>
              <a:ext cx="11259" cy="7882"/>
            </a:xfrm>
            <a:custGeom>
              <a:rect b="b" l="l" r="r" t="t"/>
              <a:pathLst>
                <a:path extrusionOk="0" h="182" w="260">
                  <a:moveTo>
                    <a:pt x="115" y="1"/>
                  </a:moveTo>
                  <a:cubicBezTo>
                    <a:pt x="106" y="1"/>
                    <a:pt x="98" y="2"/>
                    <a:pt x="89" y="4"/>
                  </a:cubicBezTo>
                  <a:cubicBezTo>
                    <a:pt x="32" y="4"/>
                    <a:pt x="1" y="60"/>
                    <a:pt x="26" y="104"/>
                  </a:cubicBezTo>
                  <a:cubicBezTo>
                    <a:pt x="55" y="156"/>
                    <a:pt x="103" y="181"/>
                    <a:pt x="159" y="181"/>
                  </a:cubicBezTo>
                  <a:cubicBezTo>
                    <a:pt x="165" y="181"/>
                    <a:pt x="171" y="181"/>
                    <a:pt x="178" y="180"/>
                  </a:cubicBezTo>
                  <a:cubicBezTo>
                    <a:pt x="228" y="174"/>
                    <a:pt x="260" y="123"/>
                    <a:pt x="234" y="73"/>
                  </a:cubicBezTo>
                  <a:cubicBezTo>
                    <a:pt x="207" y="30"/>
                    <a:pt x="16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39"/>
            <p:cNvSpPr/>
            <p:nvPr/>
          </p:nvSpPr>
          <p:spPr>
            <a:xfrm>
              <a:off x="2355192" y="2565448"/>
              <a:ext cx="9614" cy="7448"/>
            </a:xfrm>
            <a:custGeom>
              <a:rect b="b" l="l" r="r" t="t"/>
              <a:pathLst>
                <a:path extrusionOk="0" h="172" w="222">
                  <a:moveTo>
                    <a:pt x="57" y="0"/>
                  </a:moveTo>
                  <a:cubicBezTo>
                    <a:pt x="27" y="0"/>
                    <a:pt x="1" y="10"/>
                    <a:pt x="1" y="44"/>
                  </a:cubicBezTo>
                  <a:lnTo>
                    <a:pt x="1" y="63"/>
                  </a:lnTo>
                  <a:cubicBezTo>
                    <a:pt x="6" y="125"/>
                    <a:pt x="58" y="172"/>
                    <a:pt x="118" y="172"/>
                  </a:cubicBezTo>
                  <a:cubicBezTo>
                    <a:pt x="125" y="172"/>
                    <a:pt x="132" y="171"/>
                    <a:pt x="139" y="170"/>
                  </a:cubicBezTo>
                  <a:cubicBezTo>
                    <a:pt x="209" y="163"/>
                    <a:pt x="221" y="94"/>
                    <a:pt x="165" y="44"/>
                  </a:cubicBezTo>
                  <a:cubicBezTo>
                    <a:pt x="158" y="31"/>
                    <a:pt x="146" y="25"/>
                    <a:pt x="139" y="18"/>
                  </a:cubicBezTo>
                  <a:cubicBezTo>
                    <a:pt x="126" y="12"/>
                    <a:pt x="90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39"/>
            <p:cNvSpPr/>
            <p:nvPr/>
          </p:nvSpPr>
          <p:spPr>
            <a:xfrm>
              <a:off x="2360129" y="2584805"/>
              <a:ext cx="5500" cy="4374"/>
            </a:xfrm>
            <a:custGeom>
              <a:rect b="b" l="l" r="r" t="t"/>
              <a:pathLst>
                <a:path extrusionOk="0" h="101" w="127">
                  <a:moveTo>
                    <a:pt x="26" y="0"/>
                  </a:moveTo>
                  <a:cubicBezTo>
                    <a:pt x="16" y="0"/>
                    <a:pt x="7" y="3"/>
                    <a:pt x="0" y="13"/>
                  </a:cubicBezTo>
                  <a:lnTo>
                    <a:pt x="0" y="19"/>
                  </a:lnTo>
                  <a:cubicBezTo>
                    <a:pt x="0" y="32"/>
                    <a:pt x="0" y="38"/>
                    <a:pt x="0" y="51"/>
                  </a:cubicBezTo>
                  <a:cubicBezTo>
                    <a:pt x="0" y="57"/>
                    <a:pt x="0" y="63"/>
                    <a:pt x="7" y="70"/>
                  </a:cubicBezTo>
                  <a:cubicBezTo>
                    <a:pt x="17" y="91"/>
                    <a:pt x="43" y="101"/>
                    <a:pt x="66" y="101"/>
                  </a:cubicBezTo>
                  <a:cubicBezTo>
                    <a:pt x="99" y="101"/>
                    <a:pt x="127" y="81"/>
                    <a:pt x="101" y="44"/>
                  </a:cubicBezTo>
                  <a:cubicBezTo>
                    <a:pt x="89" y="25"/>
                    <a:pt x="76" y="13"/>
                    <a:pt x="57" y="7"/>
                  </a:cubicBezTo>
                  <a:cubicBezTo>
                    <a:pt x="48" y="3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39"/>
            <p:cNvSpPr/>
            <p:nvPr/>
          </p:nvSpPr>
          <p:spPr>
            <a:xfrm>
              <a:off x="2400012" y="2593163"/>
              <a:ext cx="13684" cy="9527"/>
            </a:xfrm>
            <a:custGeom>
              <a:rect b="b" l="l" r="r" t="t"/>
              <a:pathLst>
                <a:path extrusionOk="0" h="220" w="316">
                  <a:moveTo>
                    <a:pt x="130" y="0"/>
                  </a:moveTo>
                  <a:cubicBezTo>
                    <a:pt x="120" y="0"/>
                    <a:pt x="111" y="1"/>
                    <a:pt x="101" y="3"/>
                  </a:cubicBezTo>
                  <a:cubicBezTo>
                    <a:pt x="38" y="3"/>
                    <a:pt x="0" y="72"/>
                    <a:pt x="32" y="129"/>
                  </a:cubicBezTo>
                  <a:cubicBezTo>
                    <a:pt x="65" y="184"/>
                    <a:pt x="121" y="220"/>
                    <a:pt x="186" y="220"/>
                  </a:cubicBezTo>
                  <a:cubicBezTo>
                    <a:pt x="195" y="220"/>
                    <a:pt x="205" y="219"/>
                    <a:pt x="215" y="217"/>
                  </a:cubicBezTo>
                  <a:cubicBezTo>
                    <a:pt x="278" y="211"/>
                    <a:pt x="315" y="148"/>
                    <a:pt x="284" y="91"/>
                  </a:cubicBezTo>
                  <a:cubicBezTo>
                    <a:pt x="251" y="36"/>
                    <a:pt x="194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3" name="Google Shape;3293;p39"/>
          <p:cNvGrpSpPr/>
          <p:nvPr/>
        </p:nvGrpSpPr>
        <p:grpSpPr>
          <a:xfrm>
            <a:off x="4394322" y="2751119"/>
            <a:ext cx="324309" cy="310074"/>
            <a:chOff x="2282831" y="2499020"/>
            <a:chExt cx="192880" cy="184436"/>
          </a:xfrm>
        </p:grpSpPr>
        <p:sp>
          <p:nvSpPr>
            <p:cNvPr id="3294" name="Google Shape;3294;p39"/>
            <p:cNvSpPr/>
            <p:nvPr/>
          </p:nvSpPr>
          <p:spPr>
            <a:xfrm>
              <a:off x="2297035" y="2512704"/>
              <a:ext cx="167201" cy="156548"/>
            </a:xfrm>
            <a:custGeom>
              <a:rect b="b" l="l" r="r" t="t"/>
              <a:pathLst>
                <a:path extrusionOk="0" h="3615" w="3861">
                  <a:moveTo>
                    <a:pt x="1691" y="0"/>
                  </a:moveTo>
                  <a:cubicBezTo>
                    <a:pt x="1407" y="0"/>
                    <a:pt x="1129" y="76"/>
                    <a:pt x="883" y="208"/>
                  </a:cubicBezTo>
                  <a:cubicBezTo>
                    <a:pt x="505" y="429"/>
                    <a:pt x="234" y="801"/>
                    <a:pt x="133" y="1230"/>
                  </a:cubicBezTo>
                  <a:cubicBezTo>
                    <a:pt x="0" y="1754"/>
                    <a:pt x="89" y="2315"/>
                    <a:pt x="372" y="2782"/>
                  </a:cubicBezTo>
                  <a:cubicBezTo>
                    <a:pt x="681" y="3299"/>
                    <a:pt x="1243" y="3614"/>
                    <a:pt x="1848" y="3614"/>
                  </a:cubicBezTo>
                  <a:cubicBezTo>
                    <a:pt x="2542" y="3614"/>
                    <a:pt x="3204" y="3223"/>
                    <a:pt x="3501" y="2643"/>
                  </a:cubicBezTo>
                  <a:cubicBezTo>
                    <a:pt x="3665" y="2321"/>
                    <a:pt x="3860" y="1653"/>
                    <a:pt x="3280" y="845"/>
                  </a:cubicBezTo>
                  <a:cubicBezTo>
                    <a:pt x="2920" y="328"/>
                    <a:pt x="2328" y="13"/>
                    <a:pt x="1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39"/>
            <p:cNvSpPr/>
            <p:nvPr/>
          </p:nvSpPr>
          <p:spPr>
            <a:xfrm>
              <a:off x="2282831" y="2499020"/>
              <a:ext cx="192880" cy="184436"/>
            </a:xfrm>
            <a:custGeom>
              <a:rect b="b" l="l" r="r" t="t"/>
              <a:pathLst>
                <a:path extrusionOk="0" h="4259" w="4454">
                  <a:moveTo>
                    <a:pt x="2019" y="638"/>
                  </a:moveTo>
                  <a:lnTo>
                    <a:pt x="2025" y="644"/>
                  </a:lnTo>
                  <a:cubicBezTo>
                    <a:pt x="2555" y="650"/>
                    <a:pt x="3047" y="915"/>
                    <a:pt x="3356" y="1351"/>
                  </a:cubicBezTo>
                  <a:cubicBezTo>
                    <a:pt x="4220" y="2561"/>
                    <a:pt x="3211" y="3615"/>
                    <a:pt x="2183" y="3615"/>
                  </a:cubicBezTo>
                  <a:cubicBezTo>
                    <a:pt x="2177" y="3615"/>
                    <a:pt x="2171" y="3615"/>
                    <a:pt x="2165" y="3615"/>
                  </a:cubicBezTo>
                  <a:cubicBezTo>
                    <a:pt x="1674" y="3615"/>
                    <a:pt x="1221" y="3351"/>
                    <a:pt x="972" y="2934"/>
                  </a:cubicBezTo>
                  <a:cubicBezTo>
                    <a:pt x="518" y="2208"/>
                    <a:pt x="688" y="1180"/>
                    <a:pt x="1363" y="802"/>
                  </a:cubicBezTo>
                  <a:cubicBezTo>
                    <a:pt x="1565" y="695"/>
                    <a:pt x="1792" y="638"/>
                    <a:pt x="2019" y="638"/>
                  </a:cubicBezTo>
                  <a:close/>
                  <a:moveTo>
                    <a:pt x="2019" y="1"/>
                  </a:moveTo>
                  <a:cubicBezTo>
                    <a:pt x="1678" y="1"/>
                    <a:pt x="1350" y="83"/>
                    <a:pt x="1054" y="247"/>
                  </a:cubicBezTo>
                  <a:cubicBezTo>
                    <a:pt x="600" y="512"/>
                    <a:pt x="272" y="960"/>
                    <a:pt x="158" y="1477"/>
                  </a:cubicBezTo>
                  <a:cubicBezTo>
                    <a:pt x="0" y="2088"/>
                    <a:pt x="101" y="2738"/>
                    <a:pt x="436" y="3274"/>
                  </a:cubicBezTo>
                  <a:cubicBezTo>
                    <a:pt x="801" y="3886"/>
                    <a:pt x="1464" y="4258"/>
                    <a:pt x="2183" y="4258"/>
                  </a:cubicBezTo>
                  <a:cubicBezTo>
                    <a:pt x="2984" y="4258"/>
                    <a:pt x="3759" y="3798"/>
                    <a:pt x="4113" y="3116"/>
                  </a:cubicBezTo>
                  <a:cubicBezTo>
                    <a:pt x="4453" y="2454"/>
                    <a:pt x="4365" y="1679"/>
                    <a:pt x="3867" y="985"/>
                  </a:cubicBezTo>
                  <a:cubicBezTo>
                    <a:pt x="3444" y="386"/>
                    <a:pt x="2757" y="20"/>
                    <a:pt x="2025" y="13"/>
                  </a:cubicBezTo>
                  <a:lnTo>
                    <a:pt x="20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39"/>
            <p:cNvSpPr/>
            <p:nvPr/>
          </p:nvSpPr>
          <p:spPr>
            <a:xfrm>
              <a:off x="2338000" y="2589395"/>
              <a:ext cx="15330" cy="10826"/>
            </a:xfrm>
            <a:custGeom>
              <a:rect b="b" l="l" r="r" t="t"/>
              <a:pathLst>
                <a:path extrusionOk="0" h="250" w="354">
                  <a:moveTo>
                    <a:pt x="132" y="1"/>
                  </a:moveTo>
                  <a:cubicBezTo>
                    <a:pt x="126" y="1"/>
                    <a:pt x="120" y="1"/>
                    <a:pt x="114" y="1"/>
                  </a:cubicBezTo>
                  <a:cubicBezTo>
                    <a:pt x="45" y="8"/>
                    <a:pt x="0" y="83"/>
                    <a:pt x="32" y="147"/>
                  </a:cubicBezTo>
                  <a:cubicBezTo>
                    <a:pt x="65" y="208"/>
                    <a:pt x="134" y="250"/>
                    <a:pt x="206" y="250"/>
                  </a:cubicBezTo>
                  <a:cubicBezTo>
                    <a:pt x="215" y="250"/>
                    <a:pt x="224" y="249"/>
                    <a:pt x="234" y="247"/>
                  </a:cubicBezTo>
                  <a:cubicBezTo>
                    <a:pt x="303" y="241"/>
                    <a:pt x="354" y="165"/>
                    <a:pt x="316" y="102"/>
                  </a:cubicBezTo>
                  <a:cubicBezTo>
                    <a:pt x="281" y="38"/>
                    <a:pt x="20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39"/>
            <p:cNvSpPr/>
            <p:nvPr/>
          </p:nvSpPr>
          <p:spPr>
            <a:xfrm>
              <a:off x="2339343" y="2568003"/>
              <a:ext cx="11259" cy="7882"/>
            </a:xfrm>
            <a:custGeom>
              <a:rect b="b" l="l" r="r" t="t"/>
              <a:pathLst>
                <a:path extrusionOk="0" h="182" w="260">
                  <a:moveTo>
                    <a:pt x="115" y="1"/>
                  </a:moveTo>
                  <a:cubicBezTo>
                    <a:pt x="106" y="1"/>
                    <a:pt x="98" y="2"/>
                    <a:pt x="89" y="4"/>
                  </a:cubicBezTo>
                  <a:cubicBezTo>
                    <a:pt x="32" y="4"/>
                    <a:pt x="1" y="60"/>
                    <a:pt x="26" y="104"/>
                  </a:cubicBezTo>
                  <a:cubicBezTo>
                    <a:pt x="55" y="156"/>
                    <a:pt x="103" y="181"/>
                    <a:pt x="159" y="181"/>
                  </a:cubicBezTo>
                  <a:cubicBezTo>
                    <a:pt x="165" y="181"/>
                    <a:pt x="171" y="181"/>
                    <a:pt x="178" y="180"/>
                  </a:cubicBezTo>
                  <a:cubicBezTo>
                    <a:pt x="228" y="174"/>
                    <a:pt x="260" y="123"/>
                    <a:pt x="234" y="73"/>
                  </a:cubicBezTo>
                  <a:cubicBezTo>
                    <a:pt x="207" y="30"/>
                    <a:pt x="16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39"/>
            <p:cNvSpPr/>
            <p:nvPr/>
          </p:nvSpPr>
          <p:spPr>
            <a:xfrm>
              <a:off x="2355192" y="2565448"/>
              <a:ext cx="9614" cy="7448"/>
            </a:xfrm>
            <a:custGeom>
              <a:rect b="b" l="l" r="r" t="t"/>
              <a:pathLst>
                <a:path extrusionOk="0" h="172" w="222">
                  <a:moveTo>
                    <a:pt x="57" y="0"/>
                  </a:moveTo>
                  <a:cubicBezTo>
                    <a:pt x="27" y="0"/>
                    <a:pt x="1" y="10"/>
                    <a:pt x="1" y="44"/>
                  </a:cubicBezTo>
                  <a:lnTo>
                    <a:pt x="1" y="63"/>
                  </a:lnTo>
                  <a:cubicBezTo>
                    <a:pt x="6" y="125"/>
                    <a:pt x="58" y="172"/>
                    <a:pt x="118" y="172"/>
                  </a:cubicBezTo>
                  <a:cubicBezTo>
                    <a:pt x="125" y="172"/>
                    <a:pt x="132" y="171"/>
                    <a:pt x="139" y="170"/>
                  </a:cubicBezTo>
                  <a:cubicBezTo>
                    <a:pt x="209" y="163"/>
                    <a:pt x="221" y="94"/>
                    <a:pt x="165" y="44"/>
                  </a:cubicBezTo>
                  <a:cubicBezTo>
                    <a:pt x="158" y="31"/>
                    <a:pt x="146" y="25"/>
                    <a:pt x="139" y="18"/>
                  </a:cubicBezTo>
                  <a:cubicBezTo>
                    <a:pt x="126" y="12"/>
                    <a:pt x="90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39"/>
            <p:cNvSpPr/>
            <p:nvPr/>
          </p:nvSpPr>
          <p:spPr>
            <a:xfrm>
              <a:off x="2360129" y="2584805"/>
              <a:ext cx="5500" cy="4374"/>
            </a:xfrm>
            <a:custGeom>
              <a:rect b="b" l="l" r="r" t="t"/>
              <a:pathLst>
                <a:path extrusionOk="0" h="101" w="127">
                  <a:moveTo>
                    <a:pt x="26" y="0"/>
                  </a:moveTo>
                  <a:cubicBezTo>
                    <a:pt x="16" y="0"/>
                    <a:pt x="7" y="3"/>
                    <a:pt x="0" y="13"/>
                  </a:cubicBezTo>
                  <a:lnTo>
                    <a:pt x="0" y="19"/>
                  </a:lnTo>
                  <a:cubicBezTo>
                    <a:pt x="0" y="32"/>
                    <a:pt x="0" y="38"/>
                    <a:pt x="0" y="51"/>
                  </a:cubicBezTo>
                  <a:cubicBezTo>
                    <a:pt x="0" y="57"/>
                    <a:pt x="0" y="63"/>
                    <a:pt x="7" y="70"/>
                  </a:cubicBezTo>
                  <a:cubicBezTo>
                    <a:pt x="17" y="91"/>
                    <a:pt x="43" y="101"/>
                    <a:pt x="66" y="101"/>
                  </a:cubicBezTo>
                  <a:cubicBezTo>
                    <a:pt x="99" y="101"/>
                    <a:pt x="127" y="81"/>
                    <a:pt x="101" y="44"/>
                  </a:cubicBezTo>
                  <a:cubicBezTo>
                    <a:pt x="89" y="25"/>
                    <a:pt x="76" y="13"/>
                    <a:pt x="57" y="7"/>
                  </a:cubicBezTo>
                  <a:cubicBezTo>
                    <a:pt x="48" y="3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39"/>
            <p:cNvSpPr/>
            <p:nvPr/>
          </p:nvSpPr>
          <p:spPr>
            <a:xfrm>
              <a:off x="2400012" y="2593163"/>
              <a:ext cx="13684" cy="9527"/>
            </a:xfrm>
            <a:custGeom>
              <a:rect b="b" l="l" r="r" t="t"/>
              <a:pathLst>
                <a:path extrusionOk="0" h="220" w="316">
                  <a:moveTo>
                    <a:pt x="130" y="0"/>
                  </a:moveTo>
                  <a:cubicBezTo>
                    <a:pt x="120" y="0"/>
                    <a:pt x="111" y="1"/>
                    <a:pt x="101" y="3"/>
                  </a:cubicBezTo>
                  <a:cubicBezTo>
                    <a:pt x="38" y="3"/>
                    <a:pt x="0" y="72"/>
                    <a:pt x="32" y="129"/>
                  </a:cubicBezTo>
                  <a:cubicBezTo>
                    <a:pt x="65" y="184"/>
                    <a:pt x="121" y="220"/>
                    <a:pt x="186" y="220"/>
                  </a:cubicBezTo>
                  <a:cubicBezTo>
                    <a:pt x="195" y="220"/>
                    <a:pt x="205" y="219"/>
                    <a:pt x="215" y="217"/>
                  </a:cubicBezTo>
                  <a:cubicBezTo>
                    <a:pt x="278" y="211"/>
                    <a:pt x="315" y="148"/>
                    <a:pt x="284" y="91"/>
                  </a:cubicBezTo>
                  <a:cubicBezTo>
                    <a:pt x="251" y="36"/>
                    <a:pt x="194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01" name="Google Shape;3301;p39"/>
          <p:cNvGrpSpPr/>
          <p:nvPr/>
        </p:nvGrpSpPr>
        <p:grpSpPr>
          <a:xfrm>
            <a:off x="7129919" y="2751119"/>
            <a:ext cx="324309" cy="310074"/>
            <a:chOff x="2282831" y="2499020"/>
            <a:chExt cx="192880" cy="184436"/>
          </a:xfrm>
        </p:grpSpPr>
        <p:sp>
          <p:nvSpPr>
            <p:cNvPr id="3302" name="Google Shape;3302;p39"/>
            <p:cNvSpPr/>
            <p:nvPr/>
          </p:nvSpPr>
          <p:spPr>
            <a:xfrm>
              <a:off x="2297035" y="2512704"/>
              <a:ext cx="167201" cy="156548"/>
            </a:xfrm>
            <a:custGeom>
              <a:rect b="b" l="l" r="r" t="t"/>
              <a:pathLst>
                <a:path extrusionOk="0" h="3615" w="3861">
                  <a:moveTo>
                    <a:pt x="1691" y="0"/>
                  </a:moveTo>
                  <a:cubicBezTo>
                    <a:pt x="1407" y="0"/>
                    <a:pt x="1129" y="76"/>
                    <a:pt x="883" y="208"/>
                  </a:cubicBezTo>
                  <a:cubicBezTo>
                    <a:pt x="505" y="429"/>
                    <a:pt x="234" y="801"/>
                    <a:pt x="133" y="1230"/>
                  </a:cubicBezTo>
                  <a:cubicBezTo>
                    <a:pt x="0" y="1754"/>
                    <a:pt x="89" y="2315"/>
                    <a:pt x="372" y="2782"/>
                  </a:cubicBezTo>
                  <a:cubicBezTo>
                    <a:pt x="681" y="3299"/>
                    <a:pt x="1243" y="3614"/>
                    <a:pt x="1848" y="3614"/>
                  </a:cubicBezTo>
                  <a:cubicBezTo>
                    <a:pt x="2542" y="3614"/>
                    <a:pt x="3204" y="3223"/>
                    <a:pt x="3501" y="2643"/>
                  </a:cubicBezTo>
                  <a:cubicBezTo>
                    <a:pt x="3665" y="2321"/>
                    <a:pt x="3860" y="1653"/>
                    <a:pt x="3280" y="845"/>
                  </a:cubicBezTo>
                  <a:cubicBezTo>
                    <a:pt x="2920" y="328"/>
                    <a:pt x="2328" y="13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39"/>
            <p:cNvSpPr/>
            <p:nvPr/>
          </p:nvSpPr>
          <p:spPr>
            <a:xfrm>
              <a:off x="2282831" y="2499020"/>
              <a:ext cx="192880" cy="184436"/>
            </a:xfrm>
            <a:custGeom>
              <a:rect b="b" l="l" r="r" t="t"/>
              <a:pathLst>
                <a:path extrusionOk="0" h="4259" w="4454">
                  <a:moveTo>
                    <a:pt x="2019" y="638"/>
                  </a:moveTo>
                  <a:lnTo>
                    <a:pt x="2025" y="644"/>
                  </a:lnTo>
                  <a:cubicBezTo>
                    <a:pt x="2555" y="650"/>
                    <a:pt x="3047" y="915"/>
                    <a:pt x="3356" y="1351"/>
                  </a:cubicBezTo>
                  <a:cubicBezTo>
                    <a:pt x="4220" y="2561"/>
                    <a:pt x="3211" y="3615"/>
                    <a:pt x="2183" y="3615"/>
                  </a:cubicBezTo>
                  <a:cubicBezTo>
                    <a:pt x="2177" y="3615"/>
                    <a:pt x="2171" y="3615"/>
                    <a:pt x="2165" y="3615"/>
                  </a:cubicBezTo>
                  <a:cubicBezTo>
                    <a:pt x="1674" y="3615"/>
                    <a:pt x="1221" y="3351"/>
                    <a:pt x="972" y="2934"/>
                  </a:cubicBezTo>
                  <a:cubicBezTo>
                    <a:pt x="518" y="2208"/>
                    <a:pt x="688" y="1180"/>
                    <a:pt x="1363" y="802"/>
                  </a:cubicBezTo>
                  <a:cubicBezTo>
                    <a:pt x="1565" y="695"/>
                    <a:pt x="1792" y="638"/>
                    <a:pt x="2019" y="638"/>
                  </a:cubicBezTo>
                  <a:close/>
                  <a:moveTo>
                    <a:pt x="2019" y="1"/>
                  </a:moveTo>
                  <a:cubicBezTo>
                    <a:pt x="1678" y="1"/>
                    <a:pt x="1350" y="83"/>
                    <a:pt x="1054" y="247"/>
                  </a:cubicBezTo>
                  <a:cubicBezTo>
                    <a:pt x="600" y="512"/>
                    <a:pt x="272" y="960"/>
                    <a:pt x="158" y="1477"/>
                  </a:cubicBezTo>
                  <a:cubicBezTo>
                    <a:pt x="0" y="2088"/>
                    <a:pt x="101" y="2738"/>
                    <a:pt x="436" y="3274"/>
                  </a:cubicBezTo>
                  <a:cubicBezTo>
                    <a:pt x="801" y="3886"/>
                    <a:pt x="1464" y="4258"/>
                    <a:pt x="2183" y="4258"/>
                  </a:cubicBezTo>
                  <a:cubicBezTo>
                    <a:pt x="2984" y="4258"/>
                    <a:pt x="3759" y="3798"/>
                    <a:pt x="4113" y="3116"/>
                  </a:cubicBezTo>
                  <a:cubicBezTo>
                    <a:pt x="4453" y="2454"/>
                    <a:pt x="4365" y="1679"/>
                    <a:pt x="3867" y="985"/>
                  </a:cubicBezTo>
                  <a:cubicBezTo>
                    <a:pt x="3444" y="386"/>
                    <a:pt x="2757" y="20"/>
                    <a:pt x="2025" y="13"/>
                  </a:cubicBezTo>
                  <a:lnTo>
                    <a:pt x="20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39"/>
            <p:cNvSpPr/>
            <p:nvPr/>
          </p:nvSpPr>
          <p:spPr>
            <a:xfrm>
              <a:off x="2338000" y="2589395"/>
              <a:ext cx="15330" cy="10826"/>
            </a:xfrm>
            <a:custGeom>
              <a:rect b="b" l="l" r="r" t="t"/>
              <a:pathLst>
                <a:path extrusionOk="0" h="250" w="354">
                  <a:moveTo>
                    <a:pt x="132" y="1"/>
                  </a:moveTo>
                  <a:cubicBezTo>
                    <a:pt x="126" y="1"/>
                    <a:pt x="120" y="1"/>
                    <a:pt x="114" y="1"/>
                  </a:cubicBezTo>
                  <a:cubicBezTo>
                    <a:pt x="45" y="8"/>
                    <a:pt x="0" y="83"/>
                    <a:pt x="32" y="147"/>
                  </a:cubicBezTo>
                  <a:cubicBezTo>
                    <a:pt x="65" y="208"/>
                    <a:pt x="134" y="250"/>
                    <a:pt x="206" y="250"/>
                  </a:cubicBezTo>
                  <a:cubicBezTo>
                    <a:pt x="215" y="250"/>
                    <a:pt x="224" y="249"/>
                    <a:pt x="234" y="247"/>
                  </a:cubicBezTo>
                  <a:cubicBezTo>
                    <a:pt x="303" y="241"/>
                    <a:pt x="354" y="165"/>
                    <a:pt x="316" y="102"/>
                  </a:cubicBezTo>
                  <a:cubicBezTo>
                    <a:pt x="281" y="38"/>
                    <a:pt x="20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39"/>
            <p:cNvSpPr/>
            <p:nvPr/>
          </p:nvSpPr>
          <p:spPr>
            <a:xfrm>
              <a:off x="2339343" y="2568003"/>
              <a:ext cx="11259" cy="7882"/>
            </a:xfrm>
            <a:custGeom>
              <a:rect b="b" l="l" r="r" t="t"/>
              <a:pathLst>
                <a:path extrusionOk="0" h="182" w="260">
                  <a:moveTo>
                    <a:pt x="115" y="1"/>
                  </a:moveTo>
                  <a:cubicBezTo>
                    <a:pt x="106" y="1"/>
                    <a:pt x="98" y="2"/>
                    <a:pt x="89" y="4"/>
                  </a:cubicBezTo>
                  <a:cubicBezTo>
                    <a:pt x="32" y="4"/>
                    <a:pt x="1" y="60"/>
                    <a:pt x="26" y="104"/>
                  </a:cubicBezTo>
                  <a:cubicBezTo>
                    <a:pt x="55" y="156"/>
                    <a:pt x="103" y="181"/>
                    <a:pt x="159" y="181"/>
                  </a:cubicBezTo>
                  <a:cubicBezTo>
                    <a:pt x="165" y="181"/>
                    <a:pt x="171" y="181"/>
                    <a:pt x="178" y="180"/>
                  </a:cubicBezTo>
                  <a:cubicBezTo>
                    <a:pt x="228" y="174"/>
                    <a:pt x="260" y="123"/>
                    <a:pt x="234" y="73"/>
                  </a:cubicBezTo>
                  <a:cubicBezTo>
                    <a:pt x="207" y="30"/>
                    <a:pt x="16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39"/>
            <p:cNvSpPr/>
            <p:nvPr/>
          </p:nvSpPr>
          <p:spPr>
            <a:xfrm>
              <a:off x="2355192" y="2565448"/>
              <a:ext cx="9614" cy="7448"/>
            </a:xfrm>
            <a:custGeom>
              <a:rect b="b" l="l" r="r" t="t"/>
              <a:pathLst>
                <a:path extrusionOk="0" h="172" w="222">
                  <a:moveTo>
                    <a:pt x="57" y="0"/>
                  </a:moveTo>
                  <a:cubicBezTo>
                    <a:pt x="27" y="0"/>
                    <a:pt x="1" y="10"/>
                    <a:pt x="1" y="44"/>
                  </a:cubicBezTo>
                  <a:lnTo>
                    <a:pt x="1" y="63"/>
                  </a:lnTo>
                  <a:cubicBezTo>
                    <a:pt x="6" y="125"/>
                    <a:pt x="58" y="172"/>
                    <a:pt x="118" y="172"/>
                  </a:cubicBezTo>
                  <a:cubicBezTo>
                    <a:pt x="125" y="172"/>
                    <a:pt x="132" y="171"/>
                    <a:pt x="139" y="170"/>
                  </a:cubicBezTo>
                  <a:cubicBezTo>
                    <a:pt x="209" y="163"/>
                    <a:pt x="221" y="94"/>
                    <a:pt x="165" y="44"/>
                  </a:cubicBezTo>
                  <a:cubicBezTo>
                    <a:pt x="158" y="31"/>
                    <a:pt x="146" y="25"/>
                    <a:pt x="139" y="18"/>
                  </a:cubicBezTo>
                  <a:cubicBezTo>
                    <a:pt x="126" y="12"/>
                    <a:pt x="90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39"/>
            <p:cNvSpPr/>
            <p:nvPr/>
          </p:nvSpPr>
          <p:spPr>
            <a:xfrm>
              <a:off x="2360129" y="2584805"/>
              <a:ext cx="5500" cy="4374"/>
            </a:xfrm>
            <a:custGeom>
              <a:rect b="b" l="l" r="r" t="t"/>
              <a:pathLst>
                <a:path extrusionOk="0" h="101" w="127">
                  <a:moveTo>
                    <a:pt x="26" y="0"/>
                  </a:moveTo>
                  <a:cubicBezTo>
                    <a:pt x="16" y="0"/>
                    <a:pt x="7" y="3"/>
                    <a:pt x="0" y="13"/>
                  </a:cubicBezTo>
                  <a:lnTo>
                    <a:pt x="0" y="19"/>
                  </a:lnTo>
                  <a:cubicBezTo>
                    <a:pt x="0" y="32"/>
                    <a:pt x="0" y="38"/>
                    <a:pt x="0" y="51"/>
                  </a:cubicBezTo>
                  <a:cubicBezTo>
                    <a:pt x="0" y="57"/>
                    <a:pt x="0" y="63"/>
                    <a:pt x="7" y="70"/>
                  </a:cubicBezTo>
                  <a:cubicBezTo>
                    <a:pt x="17" y="91"/>
                    <a:pt x="43" y="101"/>
                    <a:pt x="66" y="101"/>
                  </a:cubicBezTo>
                  <a:cubicBezTo>
                    <a:pt x="99" y="101"/>
                    <a:pt x="127" y="81"/>
                    <a:pt x="101" y="44"/>
                  </a:cubicBezTo>
                  <a:cubicBezTo>
                    <a:pt x="89" y="25"/>
                    <a:pt x="76" y="13"/>
                    <a:pt x="57" y="7"/>
                  </a:cubicBezTo>
                  <a:cubicBezTo>
                    <a:pt x="48" y="3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39"/>
            <p:cNvSpPr/>
            <p:nvPr/>
          </p:nvSpPr>
          <p:spPr>
            <a:xfrm>
              <a:off x="2400012" y="2593163"/>
              <a:ext cx="13684" cy="9527"/>
            </a:xfrm>
            <a:custGeom>
              <a:rect b="b" l="l" r="r" t="t"/>
              <a:pathLst>
                <a:path extrusionOk="0" h="220" w="316">
                  <a:moveTo>
                    <a:pt x="130" y="0"/>
                  </a:moveTo>
                  <a:cubicBezTo>
                    <a:pt x="120" y="0"/>
                    <a:pt x="111" y="1"/>
                    <a:pt x="101" y="3"/>
                  </a:cubicBezTo>
                  <a:cubicBezTo>
                    <a:pt x="38" y="3"/>
                    <a:pt x="0" y="72"/>
                    <a:pt x="32" y="129"/>
                  </a:cubicBezTo>
                  <a:cubicBezTo>
                    <a:pt x="65" y="184"/>
                    <a:pt x="121" y="220"/>
                    <a:pt x="186" y="220"/>
                  </a:cubicBezTo>
                  <a:cubicBezTo>
                    <a:pt x="195" y="220"/>
                    <a:pt x="205" y="219"/>
                    <a:pt x="215" y="217"/>
                  </a:cubicBezTo>
                  <a:cubicBezTo>
                    <a:pt x="278" y="211"/>
                    <a:pt x="315" y="148"/>
                    <a:pt x="284" y="91"/>
                  </a:cubicBezTo>
                  <a:cubicBezTo>
                    <a:pt x="251" y="36"/>
                    <a:pt x="194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312" name="Shape 3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3" name="Google Shape;3313;p40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PUBLIC’S FAVOURITES</a:t>
            </a:r>
            <a:endParaRPr/>
          </a:p>
        </p:txBody>
      </p:sp>
      <p:sp>
        <p:nvSpPr>
          <p:cNvPr id="3314" name="Google Shape;3314;p40"/>
          <p:cNvSpPr txBox="1"/>
          <p:nvPr>
            <p:ph idx="4294967295" type="ctrTitle"/>
          </p:nvPr>
        </p:nvSpPr>
        <p:spPr>
          <a:xfrm flipH="1">
            <a:off x="6744775" y="1822425"/>
            <a:ext cx="854400" cy="306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</a:rPr>
              <a:t>#3</a:t>
            </a:r>
            <a:endParaRPr sz="2400">
              <a:solidFill>
                <a:schemeClr val="accent2"/>
              </a:solidFill>
            </a:endParaRPr>
          </a:p>
        </p:txBody>
      </p:sp>
      <p:sp>
        <p:nvSpPr>
          <p:cNvPr id="3315" name="Google Shape;3315;p40"/>
          <p:cNvSpPr txBox="1"/>
          <p:nvPr>
            <p:ph idx="4294967295" type="ctrTitle"/>
          </p:nvPr>
        </p:nvSpPr>
        <p:spPr>
          <a:xfrm flipH="1">
            <a:off x="1704875" y="1804425"/>
            <a:ext cx="1123500" cy="342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</a:rPr>
              <a:t>#1</a:t>
            </a:r>
            <a:endParaRPr sz="2400">
              <a:solidFill>
                <a:schemeClr val="accent1"/>
              </a:solidFill>
            </a:endParaRPr>
          </a:p>
        </p:txBody>
      </p:sp>
      <p:grpSp>
        <p:nvGrpSpPr>
          <p:cNvPr id="3316" name="Google Shape;3316;p40"/>
          <p:cNvGrpSpPr/>
          <p:nvPr/>
        </p:nvGrpSpPr>
        <p:grpSpPr>
          <a:xfrm>
            <a:off x="685529" y="2039657"/>
            <a:ext cx="1131081" cy="877967"/>
            <a:chOff x="1145300" y="2753225"/>
            <a:chExt cx="173375" cy="134575"/>
          </a:xfrm>
        </p:grpSpPr>
        <p:sp>
          <p:nvSpPr>
            <p:cNvPr id="3317" name="Google Shape;3317;p40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40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40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40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40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40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40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40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40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40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40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40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40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330" name="Google Shape;3330;p40"/>
          <p:cNvCxnSpPr/>
          <p:nvPr/>
        </p:nvCxnSpPr>
        <p:spPr>
          <a:xfrm>
            <a:off x="1359500" y="2342300"/>
            <a:ext cx="967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331" name="Google Shape;3331;p40"/>
          <p:cNvSpPr txBox="1"/>
          <p:nvPr>
            <p:ph idx="4294967295" type="ctrTitle"/>
          </p:nvPr>
        </p:nvSpPr>
        <p:spPr>
          <a:xfrm flipH="1">
            <a:off x="1698725" y="2426100"/>
            <a:ext cx="1103400" cy="43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grpSp>
        <p:nvGrpSpPr>
          <p:cNvPr id="3332" name="Google Shape;3332;p40"/>
          <p:cNvGrpSpPr/>
          <p:nvPr/>
        </p:nvGrpSpPr>
        <p:grpSpPr>
          <a:xfrm rot="6236375">
            <a:off x="3286934" y="1940586"/>
            <a:ext cx="967134" cy="877859"/>
            <a:chOff x="1145300" y="2753225"/>
            <a:chExt cx="173375" cy="134575"/>
          </a:xfrm>
        </p:grpSpPr>
        <p:sp>
          <p:nvSpPr>
            <p:cNvPr id="3333" name="Google Shape;3333;p40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40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40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40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40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40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40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40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40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40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40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40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40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346" name="Google Shape;3346;p40"/>
          <p:cNvCxnSpPr/>
          <p:nvPr/>
        </p:nvCxnSpPr>
        <p:spPr>
          <a:xfrm>
            <a:off x="3920175" y="2337204"/>
            <a:ext cx="926700" cy="51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347" name="Google Shape;3347;p40"/>
          <p:cNvSpPr txBox="1"/>
          <p:nvPr>
            <p:ph idx="4294967295" type="ctrTitle"/>
          </p:nvPr>
        </p:nvSpPr>
        <p:spPr>
          <a:xfrm flipH="1">
            <a:off x="4224949" y="2426100"/>
            <a:ext cx="1069500" cy="43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3348" name="Google Shape;3348;p40"/>
          <p:cNvSpPr txBox="1"/>
          <p:nvPr>
            <p:ph idx="4294967295" type="subTitle"/>
          </p:nvPr>
        </p:nvSpPr>
        <p:spPr>
          <a:xfrm flipH="1">
            <a:off x="4224948" y="2761382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 cold place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3349" name="Google Shape;3349;p40"/>
          <p:cNvGrpSpPr/>
          <p:nvPr/>
        </p:nvGrpSpPr>
        <p:grpSpPr>
          <a:xfrm>
            <a:off x="5725371" y="2039657"/>
            <a:ext cx="1069585" cy="877967"/>
            <a:chOff x="1145300" y="2753225"/>
            <a:chExt cx="173375" cy="134575"/>
          </a:xfrm>
        </p:grpSpPr>
        <p:sp>
          <p:nvSpPr>
            <p:cNvPr id="3350" name="Google Shape;3350;p40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40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40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40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40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40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40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40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40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40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40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40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40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363" name="Google Shape;3363;p40"/>
          <p:cNvCxnSpPr/>
          <p:nvPr/>
        </p:nvCxnSpPr>
        <p:spPr>
          <a:xfrm>
            <a:off x="6434325" y="2342304"/>
            <a:ext cx="9324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364" name="Google Shape;3364;p40"/>
          <p:cNvSpPr txBox="1"/>
          <p:nvPr>
            <p:ph idx="4294967295" type="ctrTitle"/>
          </p:nvPr>
        </p:nvSpPr>
        <p:spPr>
          <a:xfrm flipH="1">
            <a:off x="6751000" y="2426100"/>
            <a:ext cx="1275600" cy="43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/>
          </a:p>
        </p:txBody>
      </p:sp>
      <p:sp>
        <p:nvSpPr>
          <p:cNvPr id="3365" name="Google Shape;3365;p40"/>
          <p:cNvSpPr txBox="1"/>
          <p:nvPr>
            <p:ph idx="4294967295" type="subTitle"/>
          </p:nvPr>
        </p:nvSpPr>
        <p:spPr>
          <a:xfrm flipH="1">
            <a:off x="6744898" y="2761382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Mercury is the closest planet to the Sun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366" name="Google Shape;3366;p40"/>
          <p:cNvSpPr txBox="1"/>
          <p:nvPr>
            <p:ph idx="4294967295" type="ctrTitle"/>
          </p:nvPr>
        </p:nvSpPr>
        <p:spPr>
          <a:xfrm flipH="1">
            <a:off x="4224825" y="1817625"/>
            <a:ext cx="1103400" cy="3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3"/>
                </a:solidFill>
              </a:rPr>
              <a:t>#2</a:t>
            </a:r>
            <a:endParaRPr sz="2400">
              <a:solidFill>
                <a:schemeClr val="accent3"/>
              </a:solidFill>
            </a:endParaRPr>
          </a:p>
        </p:txBody>
      </p:sp>
      <p:sp>
        <p:nvSpPr>
          <p:cNvPr id="3367" name="Google Shape;3367;p40"/>
          <p:cNvSpPr txBox="1"/>
          <p:nvPr>
            <p:ph idx="4294967295" type="subTitle"/>
          </p:nvPr>
        </p:nvSpPr>
        <p:spPr>
          <a:xfrm flipH="1">
            <a:off x="1698727" y="2761382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name, but it’s hot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3368" name="Google Shape;3368;p40"/>
          <p:cNvGrpSpPr/>
          <p:nvPr/>
        </p:nvGrpSpPr>
        <p:grpSpPr>
          <a:xfrm>
            <a:off x="3562188" y="1947357"/>
            <a:ext cx="711863" cy="2503442"/>
            <a:chOff x="6866650" y="2595575"/>
            <a:chExt cx="458350" cy="1611900"/>
          </a:xfrm>
        </p:grpSpPr>
        <p:sp>
          <p:nvSpPr>
            <p:cNvPr id="3369" name="Google Shape;3369;p40"/>
            <p:cNvSpPr/>
            <p:nvPr/>
          </p:nvSpPr>
          <p:spPr>
            <a:xfrm>
              <a:off x="7051575" y="2595575"/>
              <a:ext cx="85825" cy="1303775"/>
            </a:xfrm>
            <a:custGeom>
              <a:rect b="b" l="l" r="r" t="t"/>
              <a:pathLst>
                <a:path extrusionOk="0" h="52151" w="3433">
                  <a:moveTo>
                    <a:pt x="1984" y="1"/>
                  </a:moveTo>
                  <a:cubicBezTo>
                    <a:pt x="1612" y="1"/>
                    <a:pt x="1171" y="1131"/>
                    <a:pt x="1126" y="2241"/>
                  </a:cubicBezTo>
                  <a:cubicBezTo>
                    <a:pt x="1126" y="2241"/>
                    <a:pt x="34" y="47146"/>
                    <a:pt x="14" y="50399"/>
                  </a:cubicBezTo>
                  <a:cubicBezTo>
                    <a:pt x="0" y="51764"/>
                    <a:pt x="641" y="52150"/>
                    <a:pt x="1371" y="52150"/>
                  </a:cubicBezTo>
                  <a:cubicBezTo>
                    <a:pt x="2325" y="52150"/>
                    <a:pt x="3433" y="51490"/>
                    <a:pt x="3433" y="51490"/>
                  </a:cubicBezTo>
                  <a:cubicBezTo>
                    <a:pt x="3433" y="51490"/>
                    <a:pt x="2653" y="4392"/>
                    <a:pt x="2487" y="1575"/>
                  </a:cubicBezTo>
                  <a:cubicBezTo>
                    <a:pt x="2419" y="434"/>
                    <a:pt x="2215" y="1"/>
                    <a:pt x="19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40"/>
            <p:cNvSpPr/>
            <p:nvPr/>
          </p:nvSpPr>
          <p:spPr>
            <a:xfrm>
              <a:off x="7083600" y="2628350"/>
              <a:ext cx="25750" cy="1210050"/>
            </a:xfrm>
            <a:custGeom>
              <a:rect b="b" l="l" r="r" t="t"/>
              <a:pathLst>
                <a:path extrusionOk="0" h="48402" w="1030">
                  <a:moveTo>
                    <a:pt x="610" y="1"/>
                  </a:moveTo>
                  <a:cubicBezTo>
                    <a:pt x="493" y="1"/>
                    <a:pt x="374" y="390"/>
                    <a:pt x="312" y="1106"/>
                  </a:cubicBezTo>
                  <a:cubicBezTo>
                    <a:pt x="177" y="2800"/>
                    <a:pt x="1" y="48267"/>
                    <a:pt x="1" y="48267"/>
                  </a:cubicBezTo>
                  <a:lnTo>
                    <a:pt x="1029" y="48402"/>
                  </a:lnTo>
                  <a:cubicBezTo>
                    <a:pt x="1029" y="48402"/>
                    <a:pt x="925" y="5118"/>
                    <a:pt x="925" y="2333"/>
                  </a:cubicBezTo>
                  <a:cubicBezTo>
                    <a:pt x="925" y="725"/>
                    <a:pt x="770" y="1"/>
                    <a:pt x="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40"/>
            <p:cNvSpPr/>
            <p:nvPr/>
          </p:nvSpPr>
          <p:spPr>
            <a:xfrm>
              <a:off x="7030375" y="3671625"/>
              <a:ext cx="129925" cy="165025"/>
            </a:xfrm>
            <a:custGeom>
              <a:rect b="b" l="l" r="r" t="t"/>
              <a:pathLst>
                <a:path extrusionOk="0" h="6601" w="5197">
                  <a:moveTo>
                    <a:pt x="2424" y="1"/>
                  </a:moveTo>
                  <a:cubicBezTo>
                    <a:pt x="1592" y="1"/>
                    <a:pt x="809" y="62"/>
                    <a:pt x="706" y="217"/>
                  </a:cubicBezTo>
                  <a:cubicBezTo>
                    <a:pt x="477" y="550"/>
                    <a:pt x="20" y="5860"/>
                    <a:pt x="20" y="5860"/>
                  </a:cubicBezTo>
                  <a:cubicBezTo>
                    <a:pt x="0" y="6434"/>
                    <a:pt x="1177" y="6601"/>
                    <a:pt x="2411" y="6601"/>
                  </a:cubicBezTo>
                  <a:cubicBezTo>
                    <a:pt x="3769" y="6601"/>
                    <a:pt x="5196" y="6399"/>
                    <a:pt x="5174" y="6317"/>
                  </a:cubicBezTo>
                  <a:cubicBezTo>
                    <a:pt x="5133" y="6162"/>
                    <a:pt x="4572" y="435"/>
                    <a:pt x="4541" y="217"/>
                  </a:cubicBezTo>
                  <a:cubicBezTo>
                    <a:pt x="4518" y="92"/>
                    <a:pt x="3435" y="1"/>
                    <a:pt x="2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40"/>
            <p:cNvSpPr/>
            <p:nvPr/>
          </p:nvSpPr>
          <p:spPr>
            <a:xfrm>
              <a:off x="7108800" y="3676175"/>
              <a:ext cx="36650" cy="158175"/>
            </a:xfrm>
            <a:custGeom>
              <a:rect b="b" l="l" r="r" t="t"/>
              <a:pathLst>
                <a:path extrusionOk="0" h="6327" w="1466">
                  <a:moveTo>
                    <a:pt x="335" y="1"/>
                  </a:moveTo>
                  <a:cubicBezTo>
                    <a:pt x="182" y="1"/>
                    <a:pt x="33" y="24"/>
                    <a:pt x="1" y="108"/>
                  </a:cubicBezTo>
                  <a:cubicBezTo>
                    <a:pt x="1" y="108"/>
                    <a:pt x="73" y="6167"/>
                    <a:pt x="105" y="6281"/>
                  </a:cubicBezTo>
                  <a:cubicBezTo>
                    <a:pt x="116" y="6312"/>
                    <a:pt x="215" y="6326"/>
                    <a:pt x="354" y="6326"/>
                  </a:cubicBezTo>
                  <a:cubicBezTo>
                    <a:pt x="731" y="6326"/>
                    <a:pt x="1404" y="6222"/>
                    <a:pt x="1435" y="6063"/>
                  </a:cubicBezTo>
                  <a:cubicBezTo>
                    <a:pt x="1466" y="5834"/>
                    <a:pt x="718" y="35"/>
                    <a:pt x="718" y="35"/>
                  </a:cubicBezTo>
                  <a:cubicBezTo>
                    <a:pt x="718" y="35"/>
                    <a:pt x="52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40"/>
            <p:cNvSpPr/>
            <p:nvPr/>
          </p:nvSpPr>
          <p:spPr>
            <a:xfrm>
              <a:off x="7074500" y="3675675"/>
              <a:ext cx="17175" cy="160050"/>
            </a:xfrm>
            <a:custGeom>
              <a:rect b="b" l="l" r="r" t="t"/>
              <a:pathLst>
                <a:path extrusionOk="0" h="6402" w="687">
                  <a:moveTo>
                    <a:pt x="566" y="1"/>
                  </a:moveTo>
                  <a:cubicBezTo>
                    <a:pt x="453" y="1"/>
                    <a:pt x="302" y="86"/>
                    <a:pt x="302" y="86"/>
                  </a:cubicBezTo>
                  <a:lnTo>
                    <a:pt x="1" y="6384"/>
                  </a:lnTo>
                  <a:cubicBezTo>
                    <a:pt x="1" y="6384"/>
                    <a:pt x="141" y="6401"/>
                    <a:pt x="291" y="6401"/>
                  </a:cubicBezTo>
                  <a:cubicBezTo>
                    <a:pt x="452" y="6401"/>
                    <a:pt x="624" y="6382"/>
                    <a:pt x="645" y="6301"/>
                  </a:cubicBezTo>
                  <a:cubicBezTo>
                    <a:pt x="687" y="6155"/>
                    <a:pt x="687" y="388"/>
                    <a:pt x="687" y="128"/>
                  </a:cubicBezTo>
                  <a:cubicBezTo>
                    <a:pt x="687" y="31"/>
                    <a:pt x="633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40"/>
            <p:cNvSpPr/>
            <p:nvPr/>
          </p:nvSpPr>
          <p:spPr>
            <a:xfrm>
              <a:off x="7009300" y="3839425"/>
              <a:ext cx="163700" cy="368050"/>
            </a:xfrm>
            <a:custGeom>
              <a:rect b="b" l="l" r="r" t="t"/>
              <a:pathLst>
                <a:path extrusionOk="0" h="14722" w="6548">
                  <a:moveTo>
                    <a:pt x="1327" y="1"/>
                  </a:moveTo>
                  <a:cubicBezTo>
                    <a:pt x="874" y="1"/>
                    <a:pt x="528" y="24"/>
                    <a:pt x="374" y="84"/>
                  </a:cubicBezTo>
                  <a:cubicBezTo>
                    <a:pt x="374" y="84"/>
                    <a:pt x="0" y="2079"/>
                    <a:pt x="281" y="2079"/>
                  </a:cubicBezTo>
                  <a:cubicBezTo>
                    <a:pt x="561" y="2079"/>
                    <a:pt x="1517" y="1985"/>
                    <a:pt x="1518" y="1985"/>
                  </a:cubicBezTo>
                  <a:lnTo>
                    <a:pt x="1518" y="1985"/>
                  </a:lnTo>
                  <a:cubicBezTo>
                    <a:pt x="1518" y="1986"/>
                    <a:pt x="1798" y="11411"/>
                    <a:pt x="1123" y="13375"/>
                  </a:cubicBezTo>
                  <a:cubicBezTo>
                    <a:pt x="798" y="14335"/>
                    <a:pt x="1969" y="14722"/>
                    <a:pt x="3220" y="14722"/>
                  </a:cubicBezTo>
                  <a:cubicBezTo>
                    <a:pt x="4528" y="14722"/>
                    <a:pt x="5922" y="14299"/>
                    <a:pt x="5778" y="13666"/>
                  </a:cubicBezTo>
                  <a:cubicBezTo>
                    <a:pt x="5498" y="12430"/>
                    <a:pt x="5217" y="1601"/>
                    <a:pt x="5217" y="1601"/>
                  </a:cubicBezTo>
                  <a:lnTo>
                    <a:pt x="5217" y="1601"/>
                  </a:lnTo>
                  <a:lnTo>
                    <a:pt x="6548" y="1798"/>
                  </a:lnTo>
                  <a:lnTo>
                    <a:pt x="6548" y="364"/>
                  </a:lnTo>
                  <a:cubicBezTo>
                    <a:pt x="6548" y="364"/>
                    <a:pt x="3107" y="1"/>
                    <a:pt x="1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40"/>
            <p:cNvSpPr/>
            <p:nvPr/>
          </p:nvSpPr>
          <p:spPr>
            <a:xfrm>
              <a:off x="6866650" y="3807975"/>
              <a:ext cx="458350" cy="55125"/>
            </a:xfrm>
            <a:custGeom>
              <a:rect b="b" l="l" r="r" t="t"/>
              <a:pathLst>
                <a:path extrusionOk="0" h="2205" w="18334">
                  <a:moveTo>
                    <a:pt x="105" y="1"/>
                  </a:moveTo>
                  <a:lnTo>
                    <a:pt x="1" y="1996"/>
                  </a:lnTo>
                  <a:cubicBezTo>
                    <a:pt x="928" y="1752"/>
                    <a:pt x="2830" y="1665"/>
                    <a:pt x="5072" y="1665"/>
                  </a:cubicBezTo>
                  <a:cubicBezTo>
                    <a:pt x="10650" y="1665"/>
                    <a:pt x="18333" y="2204"/>
                    <a:pt x="18333" y="2204"/>
                  </a:cubicBezTo>
                  <a:lnTo>
                    <a:pt x="18052" y="22"/>
                  </a:lnTo>
                  <a:cubicBezTo>
                    <a:pt x="16020" y="395"/>
                    <a:pt x="13379" y="520"/>
                    <a:pt x="10752" y="520"/>
                  </a:cubicBezTo>
                  <a:cubicBezTo>
                    <a:pt x="5401" y="520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40"/>
            <p:cNvSpPr/>
            <p:nvPr/>
          </p:nvSpPr>
          <p:spPr>
            <a:xfrm>
              <a:off x="7016575" y="3848250"/>
              <a:ext cx="155375" cy="22375"/>
            </a:xfrm>
            <a:custGeom>
              <a:rect b="b" l="l" r="r" t="t"/>
              <a:pathLst>
                <a:path extrusionOk="0" h="895" w="6215">
                  <a:moveTo>
                    <a:pt x="0" y="1"/>
                  </a:moveTo>
                  <a:cubicBezTo>
                    <a:pt x="0" y="1"/>
                    <a:pt x="3162" y="895"/>
                    <a:pt x="4511" y="895"/>
                  </a:cubicBezTo>
                  <a:cubicBezTo>
                    <a:pt x="4594" y="895"/>
                    <a:pt x="4671" y="891"/>
                    <a:pt x="4739" y="884"/>
                  </a:cubicBezTo>
                  <a:cubicBezTo>
                    <a:pt x="5914" y="770"/>
                    <a:pt x="6215" y="240"/>
                    <a:pt x="6215" y="240"/>
                  </a:cubicBezTo>
                  <a:cubicBezTo>
                    <a:pt x="4583" y="8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40"/>
            <p:cNvSpPr/>
            <p:nvPr/>
          </p:nvSpPr>
          <p:spPr>
            <a:xfrm>
              <a:off x="7047225" y="3879175"/>
              <a:ext cx="92525" cy="49575"/>
            </a:xfrm>
            <a:custGeom>
              <a:rect b="b" l="l" r="r" t="t"/>
              <a:pathLst>
                <a:path extrusionOk="0" h="1983" w="3701">
                  <a:moveTo>
                    <a:pt x="3420" y="1"/>
                  </a:moveTo>
                  <a:cubicBezTo>
                    <a:pt x="2262" y="1"/>
                    <a:pt x="1" y="395"/>
                    <a:pt x="1" y="395"/>
                  </a:cubicBezTo>
                  <a:lnTo>
                    <a:pt x="32" y="1081"/>
                  </a:lnTo>
                  <a:cubicBezTo>
                    <a:pt x="32" y="1081"/>
                    <a:pt x="111" y="1982"/>
                    <a:pt x="1025" y="1982"/>
                  </a:cubicBezTo>
                  <a:cubicBezTo>
                    <a:pt x="1155" y="1982"/>
                    <a:pt x="1301" y="1964"/>
                    <a:pt x="1466" y="1923"/>
                  </a:cubicBezTo>
                  <a:cubicBezTo>
                    <a:pt x="2287" y="1694"/>
                    <a:pt x="3056" y="1299"/>
                    <a:pt x="3700" y="749"/>
                  </a:cubicBezTo>
                  <a:lnTo>
                    <a:pt x="3700" y="11"/>
                  </a:lnTo>
                  <a:cubicBezTo>
                    <a:pt x="3617" y="4"/>
                    <a:pt x="3523" y="1"/>
                    <a:pt x="3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40"/>
            <p:cNvSpPr/>
            <p:nvPr/>
          </p:nvSpPr>
          <p:spPr>
            <a:xfrm>
              <a:off x="7107775" y="3931300"/>
              <a:ext cx="36900" cy="257925"/>
            </a:xfrm>
            <a:custGeom>
              <a:rect b="b" l="l" r="r" t="t"/>
              <a:pathLst>
                <a:path extrusionOk="0" h="10317" w="1476">
                  <a:moveTo>
                    <a:pt x="592" y="1"/>
                  </a:moveTo>
                  <a:cubicBezTo>
                    <a:pt x="343" y="1"/>
                    <a:pt x="38" y="322"/>
                    <a:pt x="0" y="877"/>
                  </a:cubicBezTo>
                  <a:cubicBezTo>
                    <a:pt x="0" y="877"/>
                    <a:pt x="94" y="9596"/>
                    <a:pt x="114" y="9971"/>
                  </a:cubicBezTo>
                  <a:cubicBezTo>
                    <a:pt x="120" y="10159"/>
                    <a:pt x="432" y="10317"/>
                    <a:pt x="746" y="10317"/>
                  </a:cubicBezTo>
                  <a:cubicBezTo>
                    <a:pt x="1038" y="10317"/>
                    <a:pt x="1332" y="10180"/>
                    <a:pt x="1382" y="9804"/>
                  </a:cubicBezTo>
                  <a:cubicBezTo>
                    <a:pt x="1476" y="9035"/>
                    <a:pt x="967" y="1189"/>
                    <a:pt x="915" y="430"/>
                  </a:cubicBezTo>
                  <a:cubicBezTo>
                    <a:pt x="890" y="136"/>
                    <a:pt x="753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40"/>
            <p:cNvSpPr/>
            <p:nvPr/>
          </p:nvSpPr>
          <p:spPr>
            <a:xfrm>
              <a:off x="7105875" y="3870275"/>
              <a:ext cx="46150" cy="6600"/>
            </a:xfrm>
            <a:custGeom>
              <a:rect b="b" l="l" r="r" t="t"/>
              <a:pathLst>
                <a:path extrusionOk="0" h="264" w="1846">
                  <a:moveTo>
                    <a:pt x="1225" y="1"/>
                  </a:moveTo>
                  <a:cubicBezTo>
                    <a:pt x="1206" y="1"/>
                    <a:pt x="1186" y="1"/>
                    <a:pt x="1167" y="3"/>
                  </a:cubicBezTo>
                  <a:cubicBezTo>
                    <a:pt x="991" y="13"/>
                    <a:pt x="744" y="16"/>
                    <a:pt x="541" y="16"/>
                  </a:cubicBezTo>
                  <a:cubicBezTo>
                    <a:pt x="338" y="16"/>
                    <a:pt x="180" y="13"/>
                    <a:pt x="180" y="13"/>
                  </a:cubicBezTo>
                  <a:lnTo>
                    <a:pt x="180" y="13"/>
                  </a:lnTo>
                  <a:cubicBezTo>
                    <a:pt x="0" y="143"/>
                    <a:pt x="70" y="263"/>
                    <a:pt x="887" y="263"/>
                  </a:cubicBezTo>
                  <a:cubicBezTo>
                    <a:pt x="920" y="263"/>
                    <a:pt x="955" y="263"/>
                    <a:pt x="991" y="263"/>
                  </a:cubicBezTo>
                  <a:cubicBezTo>
                    <a:pt x="1845" y="243"/>
                    <a:pt x="1557" y="1"/>
                    <a:pt x="1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40"/>
            <p:cNvSpPr/>
            <p:nvPr/>
          </p:nvSpPr>
          <p:spPr>
            <a:xfrm>
              <a:off x="7049825" y="3822750"/>
              <a:ext cx="182175" cy="25950"/>
            </a:xfrm>
            <a:custGeom>
              <a:rect b="b" l="l" r="r" t="t"/>
              <a:pathLst>
                <a:path extrusionOk="0" h="1038" w="7287">
                  <a:moveTo>
                    <a:pt x="2221" y="1"/>
                  </a:moveTo>
                  <a:cubicBezTo>
                    <a:pt x="833" y="1"/>
                    <a:pt x="0" y="858"/>
                    <a:pt x="3118" y="1021"/>
                  </a:cubicBezTo>
                  <a:cubicBezTo>
                    <a:pt x="3347" y="1032"/>
                    <a:pt x="3565" y="1037"/>
                    <a:pt x="3772" y="1037"/>
                  </a:cubicBezTo>
                  <a:cubicBezTo>
                    <a:pt x="6449" y="1037"/>
                    <a:pt x="7287" y="167"/>
                    <a:pt x="6361" y="148"/>
                  </a:cubicBezTo>
                  <a:cubicBezTo>
                    <a:pt x="5373" y="127"/>
                    <a:pt x="2318" y="2"/>
                    <a:pt x="2318" y="2"/>
                  </a:cubicBezTo>
                  <a:cubicBezTo>
                    <a:pt x="2285" y="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1" name="Google Shape;3381;p40"/>
          <p:cNvGrpSpPr/>
          <p:nvPr/>
        </p:nvGrpSpPr>
        <p:grpSpPr>
          <a:xfrm flipH="1">
            <a:off x="5778923" y="2250266"/>
            <a:ext cx="1051277" cy="2212671"/>
            <a:chOff x="5838075" y="2572275"/>
            <a:chExt cx="774250" cy="1629600"/>
          </a:xfrm>
        </p:grpSpPr>
        <p:sp>
          <p:nvSpPr>
            <p:cNvPr id="3382" name="Google Shape;3382;p40"/>
            <p:cNvSpPr/>
            <p:nvPr/>
          </p:nvSpPr>
          <p:spPr>
            <a:xfrm>
              <a:off x="6141000" y="2588800"/>
              <a:ext cx="112000" cy="1609550"/>
            </a:xfrm>
            <a:custGeom>
              <a:rect b="b" l="l" r="r" t="t"/>
              <a:pathLst>
                <a:path extrusionOk="0" h="64382" w="4480">
                  <a:moveTo>
                    <a:pt x="2641" y="0"/>
                  </a:moveTo>
                  <a:cubicBezTo>
                    <a:pt x="1232" y="0"/>
                    <a:pt x="1" y="360"/>
                    <a:pt x="1" y="360"/>
                  </a:cubicBezTo>
                  <a:cubicBezTo>
                    <a:pt x="1" y="360"/>
                    <a:pt x="375" y="7105"/>
                    <a:pt x="448" y="17258"/>
                  </a:cubicBezTo>
                  <a:cubicBezTo>
                    <a:pt x="531" y="27422"/>
                    <a:pt x="323" y="62839"/>
                    <a:pt x="323" y="62839"/>
                  </a:cubicBezTo>
                  <a:cubicBezTo>
                    <a:pt x="323" y="62839"/>
                    <a:pt x="491" y="64381"/>
                    <a:pt x="996" y="64381"/>
                  </a:cubicBezTo>
                  <a:cubicBezTo>
                    <a:pt x="1024" y="64381"/>
                    <a:pt x="1052" y="64377"/>
                    <a:pt x="1082" y="64367"/>
                  </a:cubicBezTo>
                  <a:lnTo>
                    <a:pt x="3960" y="63421"/>
                  </a:lnTo>
                  <a:cubicBezTo>
                    <a:pt x="3960" y="63421"/>
                    <a:pt x="3264" y="58952"/>
                    <a:pt x="2620" y="43281"/>
                  </a:cubicBezTo>
                  <a:cubicBezTo>
                    <a:pt x="1965" y="27609"/>
                    <a:pt x="4480" y="246"/>
                    <a:pt x="4179" y="173"/>
                  </a:cubicBezTo>
                  <a:cubicBezTo>
                    <a:pt x="3676" y="47"/>
                    <a:pt x="3147" y="0"/>
                    <a:pt x="2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40"/>
            <p:cNvSpPr/>
            <p:nvPr/>
          </p:nvSpPr>
          <p:spPr>
            <a:xfrm>
              <a:off x="5838075" y="3561675"/>
              <a:ext cx="753200" cy="632375"/>
            </a:xfrm>
            <a:custGeom>
              <a:rect b="b" l="l" r="r" t="t"/>
              <a:pathLst>
                <a:path extrusionOk="0" h="25295" w="30128">
                  <a:moveTo>
                    <a:pt x="22905" y="1"/>
                  </a:moveTo>
                  <a:cubicBezTo>
                    <a:pt x="22905" y="1"/>
                    <a:pt x="19289" y="9687"/>
                    <a:pt x="15495" y="11204"/>
                  </a:cubicBezTo>
                  <a:cubicBezTo>
                    <a:pt x="15495" y="11204"/>
                    <a:pt x="15682" y="10726"/>
                    <a:pt x="15391" y="10632"/>
                  </a:cubicBezTo>
                  <a:cubicBezTo>
                    <a:pt x="15316" y="10607"/>
                    <a:pt x="15063" y="10596"/>
                    <a:pt x="14726" y="10596"/>
                  </a:cubicBezTo>
                  <a:cubicBezTo>
                    <a:pt x="13806" y="10596"/>
                    <a:pt x="12257" y="10682"/>
                    <a:pt x="11983" y="10819"/>
                  </a:cubicBezTo>
                  <a:cubicBezTo>
                    <a:pt x="11598" y="11006"/>
                    <a:pt x="11785" y="11672"/>
                    <a:pt x="11785" y="11672"/>
                  </a:cubicBezTo>
                  <a:cubicBezTo>
                    <a:pt x="11785" y="11672"/>
                    <a:pt x="11674" y="11690"/>
                    <a:pt x="11480" y="11690"/>
                  </a:cubicBezTo>
                  <a:cubicBezTo>
                    <a:pt x="10511" y="11690"/>
                    <a:pt x="7464" y="11228"/>
                    <a:pt x="5810" y="5686"/>
                  </a:cubicBezTo>
                  <a:cubicBezTo>
                    <a:pt x="5810" y="5686"/>
                    <a:pt x="0" y="19362"/>
                    <a:pt x="4843" y="24485"/>
                  </a:cubicBezTo>
                  <a:cubicBezTo>
                    <a:pt x="4843" y="24485"/>
                    <a:pt x="6344" y="19267"/>
                    <a:pt x="11735" y="19267"/>
                  </a:cubicBezTo>
                  <a:cubicBezTo>
                    <a:pt x="11783" y="19267"/>
                    <a:pt x="11831" y="19268"/>
                    <a:pt x="11879" y="19268"/>
                  </a:cubicBezTo>
                  <a:lnTo>
                    <a:pt x="11879" y="20224"/>
                  </a:lnTo>
                  <a:cubicBezTo>
                    <a:pt x="11879" y="20224"/>
                    <a:pt x="13777" y="20266"/>
                    <a:pt x="15126" y="20266"/>
                  </a:cubicBezTo>
                  <a:cubicBezTo>
                    <a:pt x="15800" y="20266"/>
                    <a:pt x="16337" y="20256"/>
                    <a:pt x="16431" y="20224"/>
                  </a:cubicBezTo>
                  <a:cubicBezTo>
                    <a:pt x="16711" y="20121"/>
                    <a:pt x="16337" y="19466"/>
                    <a:pt x="16337" y="19466"/>
                  </a:cubicBezTo>
                  <a:lnTo>
                    <a:pt x="16337" y="19466"/>
                  </a:lnTo>
                  <a:cubicBezTo>
                    <a:pt x="16338" y="19466"/>
                    <a:pt x="22219" y="23935"/>
                    <a:pt x="22978" y="25067"/>
                  </a:cubicBezTo>
                  <a:cubicBezTo>
                    <a:pt x="23077" y="25217"/>
                    <a:pt x="23273" y="25295"/>
                    <a:pt x="23539" y="25295"/>
                  </a:cubicBezTo>
                  <a:cubicBezTo>
                    <a:pt x="25305" y="25295"/>
                    <a:pt x="30127" y="21836"/>
                    <a:pt x="29639" y="12919"/>
                  </a:cubicBezTo>
                  <a:cubicBezTo>
                    <a:pt x="29078" y="2661"/>
                    <a:pt x="22905" y="1"/>
                    <a:pt x="22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40"/>
            <p:cNvSpPr/>
            <p:nvPr/>
          </p:nvSpPr>
          <p:spPr>
            <a:xfrm>
              <a:off x="6128525" y="2572275"/>
              <a:ext cx="128125" cy="212875"/>
            </a:xfrm>
            <a:custGeom>
              <a:rect b="b" l="l" r="r" t="t"/>
              <a:pathLst>
                <a:path extrusionOk="0" h="8515" w="5125">
                  <a:moveTo>
                    <a:pt x="2550" y="0"/>
                  </a:moveTo>
                  <a:cubicBezTo>
                    <a:pt x="1775" y="0"/>
                    <a:pt x="890" y="88"/>
                    <a:pt x="1" y="356"/>
                  </a:cubicBezTo>
                  <a:cubicBezTo>
                    <a:pt x="1" y="356"/>
                    <a:pt x="375" y="7932"/>
                    <a:pt x="313" y="8514"/>
                  </a:cubicBezTo>
                  <a:lnTo>
                    <a:pt x="4730" y="8452"/>
                  </a:lnTo>
                  <a:cubicBezTo>
                    <a:pt x="4730" y="8452"/>
                    <a:pt x="5124" y="585"/>
                    <a:pt x="5062" y="304"/>
                  </a:cubicBezTo>
                  <a:cubicBezTo>
                    <a:pt x="5062" y="304"/>
                    <a:pt x="3996" y="0"/>
                    <a:pt x="25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40"/>
            <p:cNvSpPr/>
            <p:nvPr/>
          </p:nvSpPr>
          <p:spPr>
            <a:xfrm>
              <a:off x="6131925" y="3758100"/>
              <a:ext cx="97175" cy="73825"/>
            </a:xfrm>
            <a:custGeom>
              <a:rect b="b" l="l" r="r" t="t"/>
              <a:pathLst>
                <a:path extrusionOk="0" h="2953" w="3887">
                  <a:moveTo>
                    <a:pt x="2221" y="0"/>
                  </a:moveTo>
                  <a:cubicBezTo>
                    <a:pt x="1424" y="0"/>
                    <a:pt x="507" y="68"/>
                    <a:pt x="364" y="240"/>
                  </a:cubicBezTo>
                  <a:cubicBezTo>
                    <a:pt x="364" y="240"/>
                    <a:pt x="0" y="2931"/>
                    <a:pt x="83" y="2952"/>
                  </a:cubicBezTo>
                  <a:cubicBezTo>
                    <a:pt x="86" y="2952"/>
                    <a:pt x="93" y="2953"/>
                    <a:pt x="104" y="2953"/>
                  </a:cubicBezTo>
                  <a:cubicBezTo>
                    <a:pt x="410" y="2953"/>
                    <a:pt x="3785" y="2815"/>
                    <a:pt x="3835" y="2775"/>
                  </a:cubicBezTo>
                  <a:cubicBezTo>
                    <a:pt x="3887" y="2734"/>
                    <a:pt x="3461" y="271"/>
                    <a:pt x="3450" y="115"/>
                  </a:cubicBezTo>
                  <a:cubicBezTo>
                    <a:pt x="3441" y="45"/>
                    <a:pt x="2871" y="0"/>
                    <a:pt x="2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40"/>
            <p:cNvSpPr/>
            <p:nvPr/>
          </p:nvSpPr>
          <p:spPr>
            <a:xfrm>
              <a:off x="6135025" y="4066400"/>
              <a:ext cx="114100" cy="76900"/>
            </a:xfrm>
            <a:custGeom>
              <a:rect b="b" l="l" r="r" t="t"/>
              <a:pathLst>
                <a:path extrusionOk="0" h="3076" w="4564">
                  <a:moveTo>
                    <a:pt x="1446" y="1"/>
                  </a:moveTo>
                  <a:cubicBezTo>
                    <a:pt x="945" y="1"/>
                    <a:pt x="534" y="12"/>
                    <a:pt x="365" y="35"/>
                  </a:cubicBezTo>
                  <a:cubicBezTo>
                    <a:pt x="1" y="87"/>
                    <a:pt x="74" y="87"/>
                    <a:pt x="84" y="160"/>
                  </a:cubicBezTo>
                  <a:cubicBezTo>
                    <a:pt x="84" y="160"/>
                    <a:pt x="261" y="2945"/>
                    <a:pt x="396" y="3039"/>
                  </a:cubicBezTo>
                  <a:cubicBezTo>
                    <a:pt x="430" y="3065"/>
                    <a:pt x="722" y="3075"/>
                    <a:pt x="1130" y="3075"/>
                  </a:cubicBezTo>
                  <a:cubicBezTo>
                    <a:pt x="2208" y="3075"/>
                    <a:pt x="4096" y="3000"/>
                    <a:pt x="4179" y="2925"/>
                  </a:cubicBezTo>
                  <a:cubicBezTo>
                    <a:pt x="4293" y="2831"/>
                    <a:pt x="4563" y="347"/>
                    <a:pt x="4542" y="181"/>
                  </a:cubicBezTo>
                  <a:cubicBezTo>
                    <a:pt x="4520" y="70"/>
                    <a:pt x="2700" y="1"/>
                    <a:pt x="1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40"/>
            <p:cNvSpPr/>
            <p:nvPr/>
          </p:nvSpPr>
          <p:spPr>
            <a:xfrm>
              <a:off x="6200250" y="4069050"/>
              <a:ext cx="40025" cy="72350"/>
            </a:xfrm>
            <a:custGeom>
              <a:rect b="b" l="l" r="r" t="t"/>
              <a:pathLst>
                <a:path extrusionOk="0" h="2894" w="1601">
                  <a:moveTo>
                    <a:pt x="1195" y="1"/>
                  </a:moveTo>
                  <a:cubicBezTo>
                    <a:pt x="736" y="1"/>
                    <a:pt x="8" y="57"/>
                    <a:pt x="0" y="158"/>
                  </a:cubicBezTo>
                  <a:cubicBezTo>
                    <a:pt x="0" y="158"/>
                    <a:pt x="42" y="2839"/>
                    <a:pt x="104" y="2871"/>
                  </a:cubicBezTo>
                  <a:cubicBezTo>
                    <a:pt x="296" y="2886"/>
                    <a:pt x="489" y="2894"/>
                    <a:pt x="681" y="2894"/>
                  </a:cubicBezTo>
                  <a:cubicBezTo>
                    <a:pt x="873" y="2894"/>
                    <a:pt x="1066" y="2886"/>
                    <a:pt x="1258" y="2871"/>
                  </a:cubicBezTo>
                  <a:cubicBezTo>
                    <a:pt x="1372" y="2839"/>
                    <a:pt x="1601" y="96"/>
                    <a:pt x="1559" y="33"/>
                  </a:cubicBezTo>
                  <a:cubicBezTo>
                    <a:pt x="1543" y="11"/>
                    <a:pt x="1395" y="1"/>
                    <a:pt x="1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40"/>
            <p:cNvSpPr/>
            <p:nvPr/>
          </p:nvSpPr>
          <p:spPr>
            <a:xfrm>
              <a:off x="6176600" y="4068225"/>
              <a:ext cx="12500" cy="74100"/>
            </a:xfrm>
            <a:custGeom>
              <a:rect b="b" l="l" r="r" t="t"/>
              <a:pathLst>
                <a:path extrusionOk="0" h="2964" w="500">
                  <a:moveTo>
                    <a:pt x="249" y="0"/>
                  </a:moveTo>
                  <a:cubicBezTo>
                    <a:pt x="134" y="0"/>
                    <a:pt x="21" y="16"/>
                    <a:pt x="11" y="46"/>
                  </a:cubicBezTo>
                  <a:cubicBezTo>
                    <a:pt x="1" y="108"/>
                    <a:pt x="1" y="2924"/>
                    <a:pt x="63" y="2955"/>
                  </a:cubicBezTo>
                  <a:cubicBezTo>
                    <a:pt x="130" y="2961"/>
                    <a:pt x="201" y="2963"/>
                    <a:pt x="272" y="2963"/>
                  </a:cubicBezTo>
                  <a:cubicBezTo>
                    <a:pt x="344" y="2963"/>
                    <a:pt x="416" y="2961"/>
                    <a:pt x="489" y="2955"/>
                  </a:cubicBezTo>
                  <a:lnTo>
                    <a:pt x="499" y="56"/>
                  </a:lnTo>
                  <a:cubicBezTo>
                    <a:pt x="499" y="18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40"/>
            <p:cNvSpPr/>
            <p:nvPr/>
          </p:nvSpPr>
          <p:spPr>
            <a:xfrm>
              <a:off x="6185425" y="3758275"/>
              <a:ext cx="37450" cy="71550"/>
            </a:xfrm>
            <a:custGeom>
              <a:rect b="b" l="l" r="r" t="t"/>
              <a:pathLst>
                <a:path extrusionOk="0" h="2862" w="1498">
                  <a:moveTo>
                    <a:pt x="365" y="1"/>
                  </a:moveTo>
                  <a:cubicBezTo>
                    <a:pt x="168" y="1"/>
                    <a:pt x="1" y="20"/>
                    <a:pt x="1" y="66"/>
                  </a:cubicBezTo>
                  <a:lnTo>
                    <a:pt x="63" y="2862"/>
                  </a:lnTo>
                  <a:cubicBezTo>
                    <a:pt x="63" y="2862"/>
                    <a:pt x="1393" y="2810"/>
                    <a:pt x="1497" y="2768"/>
                  </a:cubicBezTo>
                  <a:cubicBezTo>
                    <a:pt x="1497" y="2768"/>
                    <a:pt x="1103" y="170"/>
                    <a:pt x="967" y="77"/>
                  </a:cubicBezTo>
                  <a:cubicBezTo>
                    <a:pt x="898" y="31"/>
                    <a:pt x="609" y="1"/>
                    <a:pt x="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40"/>
            <p:cNvSpPr/>
            <p:nvPr/>
          </p:nvSpPr>
          <p:spPr>
            <a:xfrm>
              <a:off x="6164125" y="3758400"/>
              <a:ext cx="14050" cy="71700"/>
            </a:xfrm>
            <a:custGeom>
              <a:rect b="b" l="l" r="r" t="t"/>
              <a:pathLst>
                <a:path extrusionOk="0" h="2868" w="562">
                  <a:moveTo>
                    <a:pt x="451" y="0"/>
                  </a:moveTo>
                  <a:cubicBezTo>
                    <a:pt x="377" y="0"/>
                    <a:pt x="289" y="47"/>
                    <a:pt x="261" y="144"/>
                  </a:cubicBezTo>
                  <a:cubicBezTo>
                    <a:pt x="219" y="321"/>
                    <a:pt x="1" y="2867"/>
                    <a:pt x="1" y="2867"/>
                  </a:cubicBezTo>
                  <a:lnTo>
                    <a:pt x="541" y="2867"/>
                  </a:lnTo>
                  <a:lnTo>
                    <a:pt x="562" y="93"/>
                  </a:lnTo>
                  <a:cubicBezTo>
                    <a:pt x="562" y="32"/>
                    <a:pt x="511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40"/>
            <p:cNvSpPr/>
            <p:nvPr/>
          </p:nvSpPr>
          <p:spPr>
            <a:xfrm>
              <a:off x="6080475" y="3853450"/>
              <a:ext cx="54850" cy="190125"/>
            </a:xfrm>
            <a:custGeom>
              <a:rect b="b" l="l" r="r" t="t"/>
              <a:pathLst>
                <a:path extrusionOk="0" h="7605" w="2194">
                  <a:moveTo>
                    <a:pt x="2089" y="1"/>
                  </a:moveTo>
                  <a:lnTo>
                    <a:pt x="1840" y="42"/>
                  </a:lnTo>
                  <a:cubicBezTo>
                    <a:pt x="1840" y="42"/>
                    <a:pt x="1268" y="531"/>
                    <a:pt x="634" y="3170"/>
                  </a:cubicBezTo>
                  <a:cubicBezTo>
                    <a:pt x="0" y="5810"/>
                    <a:pt x="988" y="7556"/>
                    <a:pt x="1320" y="7587"/>
                  </a:cubicBezTo>
                  <a:cubicBezTo>
                    <a:pt x="1463" y="7600"/>
                    <a:pt x="1642" y="7604"/>
                    <a:pt x="1799" y="7604"/>
                  </a:cubicBezTo>
                  <a:cubicBezTo>
                    <a:pt x="2010" y="7604"/>
                    <a:pt x="2183" y="7597"/>
                    <a:pt x="2183" y="7597"/>
                  </a:cubicBezTo>
                  <a:cubicBezTo>
                    <a:pt x="2193" y="6413"/>
                    <a:pt x="2089" y="1"/>
                    <a:pt x="2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40"/>
            <p:cNvSpPr/>
            <p:nvPr/>
          </p:nvSpPr>
          <p:spPr>
            <a:xfrm>
              <a:off x="6225175" y="3840975"/>
              <a:ext cx="62250" cy="233150"/>
            </a:xfrm>
            <a:custGeom>
              <a:rect b="b" l="l" r="r" t="t"/>
              <a:pathLst>
                <a:path extrusionOk="0" h="9326" w="2490">
                  <a:moveTo>
                    <a:pt x="230" y="1"/>
                  </a:moveTo>
                  <a:lnTo>
                    <a:pt x="1" y="32"/>
                  </a:lnTo>
                  <a:lnTo>
                    <a:pt x="853" y="8294"/>
                  </a:lnTo>
                  <a:cubicBezTo>
                    <a:pt x="853" y="8294"/>
                    <a:pt x="2048" y="9229"/>
                    <a:pt x="2235" y="9323"/>
                  </a:cubicBezTo>
                  <a:cubicBezTo>
                    <a:pt x="2238" y="9324"/>
                    <a:pt x="2242" y="9325"/>
                    <a:pt x="2245" y="9325"/>
                  </a:cubicBezTo>
                  <a:cubicBezTo>
                    <a:pt x="2415" y="9325"/>
                    <a:pt x="2490" y="6791"/>
                    <a:pt x="1612" y="3545"/>
                  </a:cubicBezTo>
                  <a:cubicBezTo>
                    <a:pt x="708" y="240"/>
                    <a:pt x="230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40"/>
            <p:cNvSpPr/>
            <p:nvPr/>
          </p:nvSpPr>
          <p:spPr>
            <a:xfrm>
              <a:off x="6191550" y="3832625"/>
              <a:ext cx="45100" cy="230850"/>
            </a:xfrm>
            <a:custGeom>
              <a:rect b="b" l="l" r="r" t="t"/>
              <a:pathLst>
                <a:path extrusionOk="0" h="9234" w="1804">
                  <a:moveTo>
                    <a:pt x="527" y="1"/>
                  </a:moveTo>
                  <a:cubicBezTo>
                    <a:pt x="270" y="1"/>
                    <a:pt x="0" y="110"/>
                    <a:pt x="37" y="304"/>
                  </a:cubicBezTo>
                  <a:cubicBezTo>
                    <a:pt x="37" y="304"/>
                    <a:pt x="546" y="8815"/>
                    <a:pt x="515" y="9023"/>
                  </a:cubicBezTo>
                  <a:cubicBezTo>
                    <a:pt x="496" y="9149"/>
                    <a:pt x="887" y="9233"/>
                    <a:pt x="1223" y="9233"/>
                  </a:cubicBezTo>
                  <a:cubicBezTo>
                    <a:pt x="1440" y="9233"/>
                    <a:pt x="1634" y="9198"/>
                    <a:pt x="1679" y="9116"/>
                  </a:cubicBezTo>
                  <a:cubicBezTo>
                    <a:pt x="1803" y="8898"/>
                    <a:pt x="1055" y="480"/>
                    <a:pt x="941" y="179"/>
                  </a:cubicBezTo>
                  <a:cubicBezTo>
                    <a:pt x="889" y="57"/>
                    <a:pt x="711" y="1"/>
                    <a:pt x="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40"/>
            <p:cNvSpPr/>
            <p:nvPr/>
          </p:nvSpPr>
          <p:spPr>
            <a:xfrm>
              <a:off x="6178950" y="3837500"/>
              <a:ext cx="11175" cy="225125"/>
            </a:xfrm>
            <a:custGeom>
              <a:rect b="b" l="l" r="r" t="t"/>
              <a:pathLst>
                <a:path extrusionOk="0" h="9005" w="447">
                  <a:moveTo>
                    <a:pt x="93" y="1"/>
                  </a:moveTo>
                  <a:cubicBezTo>
                    <a:pt x="66" y="1"/>
                    <a:pt x="42" y="48"/>
                    <a:pt x="31" y="171"/>
                  </a:cubicBezTo>
                  <a:cubicBezTo>
                    <a:pt x="0" y="524"/>
                    <a:pt x="177" y="8942"/>
                    <a:pt x="177" y="8942"/>
                  </a:cubicBezTo>
                  <a:lnTo>
                    <a:pt x="447" y="9004"/>
                  </a:lnTo>
                  <a:lnTo>
                    <a:pt x="447" y="9004"/>
                  </a:lnTo>
                  <a:lnTo>
                    <a:pt x="239" y="316"/>
                  </a:lnTo>
                  <a:cubicBezTo>
                    <a:pt x="219" y="179"/>
                    <a:pt x="14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40"/>
            <p:cNvSpPr/>
            <p:nvPr/>
          </p:nvSpPr>
          <p:spPr>
            <a:xfrm>
              <a:off x="6391725" y="3561675"/>
              <a:ext cx="220600" cy="640200"/>
            </a:xfrm>
            <a:custGeom>
              <a:rect b="b" l="l" r="r" t="t"/>
              <a:pathLst>
                <a:path extrusionOk="0" h="25608" w="8824">
                  <a:moveTo>
                    <a:pt x="749" y="1"/>
                  </a:moveTo>
                  <a:lnTo>
                    <a:pt x="0" y="2007"/>
                  </a:lnTo>
                  <a:cubicBezTo>
                    <a:pt x="0" y="2007"/>
                    <a:pt x="3253" y="6683"/>
                    <a:pt x="3118" y="12836"/>
                  </a:cubicBezTo>
                  <a:cubicBezTo>
                    <a:pt x="2994" y="18977"/>
                    <a:pt x="468" y="24589"/>
                    <a:pt x="468" y="24589"/>
                  </a:cubicBezTo>
                  <a:lnTo>
                    <a:pt x="1362" y="25608"/>
                  </a:lnTo>
                  <a:cubicBezTo>
                    <a:pt x="1362" y="25608"/>
                    <a:pt x="6444" y="24922"/>
                    <a:pt x="7629" y="15486"/>
                  </a:cubicBezTo>
                  <a:cubicBezTo>
                    <a:pt x="8824" y="6049"/>
                    <a:pt x="2328" y="323"/>
                    <a:pt x="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40"/>
            <p:cNvSpPr/>
            <p:nvPr/>
          </p:nvSpPr>
          <p:spPr>
            <a:xfrm>
              <a:off x="5894975" y="3703800"/>
              <a:ext cx="123175" cy="470025"/>
            </a:xfrm>
            <a:custGeom>
              <a:rect b="b" l="l" r="r" t="t"/>
              <a:pathLst>
                <a:path extrusionOk="0" h="18801" w="4927">
                  <a:moveTo>
                    <a:pt x="3534" y="1"/>
                  </a:moveTo>
                  <a:cubicBezTo>
                    <a:pt x="3534" y="1"/>
                    <a:pt x="1559" y="3991"/>
                    <a:pt x="780" y="10424"/>
                  </a:cubicBezTo>
                  <a:cubicBezTo>
                    <a:pt x="0" y="16857"/>
                    <a:pt x="2567" y="18800"/>
                    <a:pt x="2567" y="18800"/>
                  </a:cubicBezTo>
                  <a:cubicBezTo>
                    <a:pt x="3180" y="16961"/>
                    <a:pt x="4926" y="15142"/>
                    <a:pt x="4926" y="15142"/>
                  </a:cubicBezTo>
                  <a:cubicBezTo>
                    <a:pt x="1715" y="8595"/>
                    <a:pt x="4853" y="3191"/>
                    <a:pt x="4853" y="3191"/>
                  </a:cubicBezTo>
                  <a:cubicBezTo>
                    <a:pt x="4698" y="2775"/>
                    <a:pt x="3534" y="1"/>
                    <a:pt x="35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40"/>
            <p:cNvSpPr/>
            <p:nvPr/>
          </p:nvSpPr>
          <p:spPr>
            <a:xfrm>
              <a:off x="6188450" y="2841750"/>
              <a:ext cx="33900" cy="461550"/>
            </a:xfrm>
            <a:custGeom>
              <a:rect b="b" l="l" r="r" t="t"/>
              <a:pathLst>
                <a:path extrusionOk="0" h="18462" w="1356">
                  <a:moveTo>
                    <a:pt x="898" y="1"/>
                  </a:moveTo>
                  <a:cubicBezTo>
                    <a:pt x="451" y="1"/>
                    <a:pt x="483" y="759"/>
                    <a:pt x="483" y="759"/>
                  </a:cubicBezTo>
                  <a:cubicBezTo>
                    <a:pt x="483" y="759"/>
                    <a:pt x="254" y="7504"/>
                    <a:pt x="98" y="12731"/>
                  </a:cubicBezTo>
                  <a:cubicBezTo>
                    <a:pt x="1" y="15996"/>
                    <a:pt x="126" y="18462"/>
                    <a:pt x="280" y="18462"/>
                  </a:cubicBezTo>
                  <a:cubicBezTo>
                    <a:pt x="372" y="18462"/>
                    <a:pt x="475" y="17570"/>
                    <a:pt x="545" y="15423"/>
                  </a:cubicBezTo>
                  <a:cubicBezTo>
                    <a:pt x="742" y="9697"/>
                    <a:pt x="1356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8" name="Google Shape;3398;p40"/>
          <p:cNvGrpSpPr/>
          <p:nvPr/>
        </p:nvGrpSpPr>
        <p:grpSpPr>
          <a:xfrm>
            <a:off x="794772" y="1646600"/>
            <a:ext cx="796111" cy="2816328"/>
            <a:chOff x="5165950" y="2584150"/>
            <a:chExt cx="458325" cy="1621375"/>
          </a:xfrm>
        </p:grpSpPr>
        <p:sp>
          <p:nvSpPr>
            <p:cNvPr id="3399" name="Google Shape;3399;p40"/>
            <p:cNvSpPr/>
            <p:nvPr/>
          </p:nvSpPr>
          <p:spPr>
            <a:xfrm>
              <a:off x="5284675" y="2998425"/>
              <a:ext cx="213575" cy="1207100"/>
            </a:xfrm>
            <a:custGeom>
              <a:rect b="b" l="l" r="r" t="t"/>
              <a:pathLst>
                <a:path extrusionOk="0" h="48284" w="8543">
                  <a:moveTo>
                    <a:pt x="0" y="0"/>
                  </a:moveTo>
                  <a:cubicBezTo>
                    <a:pt x="0" y="1"/>
                    <a:pt x="1092" y="38379"/>
                    <a:pt x="1538" y="41528"/>
                  </a:cubicBezTo>
                  <a:cubicBezTo>
                    <a:pt x="1985" y="44687"/>
                    <a:pt x="4303" y="48283"/>
                    <a:pt x="4303" y="48283"/>
                  </a:cubicBezTo>
                  <a:cubicBezTo>
                    <a:pt x="4303" y="48283"/>
                    <a:pt x="5280" y="46932"/>
                    <a:pt x="6558" y="42588"/>
                  </a:cubicBezTo>
                  <a:cubicBezTo>
                    <a:pt x="7836" y="38244"/>
                    <a:pt x="8543" y="229"/>
                    <a:pt x="8543" y="2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40"/>
            <p:cNvSpPr/>
            <p:nvPr/>
          </p:nvSpPr>
          <p:spPr>
            <a:xfrm>
              <a:off x="5408350" y="3584800"/>
              <a:ext cx="73550" cy="273100"/>
            </a:xfrm>
            <a:custGeom>
              <a:rect b="b" l="l" r="r" t="t"/>
              <a:pathLst>
                <a:path extrusionOk="0" h="10924" w="2942">
                  <a:moveTo>
                    <a:pt x="2941" y="1"/>
                  </a:moveTo>
                  <a:lnTo>
                    <a:pt x="645" y="22"/>
                  </a:lnTo>
                  <a:lnTo>
                    <a:pt x="0" y="10695"/>
                  </a:lnTo>
                  <a:lnTo>
                    <a:pt x="2422" y="10923"/>
                  </a:lnTo>
                  <a:cubicBezTo>
                    <a:pt x="2661" y="7920"/>
                    <a:pt x="2941" y="1"/>
                    <a:pt x="29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40"/>
            <p:cNvSpPr/>
            <p:nvPr/>
          </p:nvSpPr>
          <p:spPr>
            <a:xfrm>
              <a:off x="5428875" y="3425025"/>
              <a:ext cx="58225" cy="93825"/>
            </a:xfrm>
            <a:custGeom>
              <a:rect b="b" l="l" r="r" t="t"/>
              <a:pathLst>
                <a:path extrusionOk="0" h="3753" w="2329">
                  <a:moveTo>
                    <a:pt x="114" y="1"/>
                  </a:moveTo>
                  <a:lnTo>
                    <a:pt x="0" y="3752"/>
                  </a:lnTo>
                  <a:lnTo>
                    <a:pt x="2224" y="3711"/>
                  </a:lnTo>
                  <a:cubicBezTo>
                    <a:pt x="2287" y="2619"/>
                    <a:pt x="2328" y="42"/>
                    <a:pt x="2328" y="42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40"/>
            <p:cNvSpPr/>
            <p:nvPr/>
          </p:nvSpPr>
          <p:spPr>
            <a:xfrm>
              <a:off x="5338200" y="4035225"/>
              <a:ext cx="55100" cy="146400"/>
            </a:xfrm>
            <a:custGeom>
              <a:rect b="b" l="l" r="r" t="t"/>
              <a:pathLst>
                <a:path extrusionOk="0" h="5856" w="2204">
                  <a:moveTo>
                    <a:pt x="1848" y="0"/>
                  </a:moveTo>
                  <a:cubicBezTo>
                    <a:pt x="1845" y="0"/>
                    <a:pt x="1842" y="2"/>
                    <a:pt x="1840" y="4"/>
                  </a:cubicBezTo>
                  <a:lnTo>
                    <a:pt x="0" y="2322"/>
                  </a:lnTo>
                  <a:cubicBezTo>
                    <a:pt x="426" y="3548"/>
                    <a:pt x="956" y="4733"/>
                    <a:pt x="1611" y="5855"/>
                  </a:cubicBezTo>
                  <a:lnTo>
                    <a:pt x="2203" y="1189"/>
                  </a:lnTo>
                  <a:cubicBezTo>
                    <a:pt x="2203" y="1189"/>
                    <a:pt x="1940" y="0"/>
                    <a:pt x="18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40"/>
            <p:cNvSpPr/>
            <p:nvPr/>
          </p:nvSpPr>
          <p:spPr>
            <a:xfrm>
              <a:off x="5322075" y="4009600"/>
              <a:ext cx="61875" cy="52250"/>
            </a:xfrm>
            <a:custGeom>
              <a:rect b="b" l="l" r="r" t="t"/>
              <a:pathLst>
                <a:path extrusionOk="0" h="2090" w="2475">
                  <a:moveTo>
                    <a:pt x="2474" y="0"/>
                  </a:moveTo>
                  <a:lnTo>
                    <a:pt x="1" y="593"/>
                  </a:lnTo>
                  <a:cubicBezTo>
                    <a:pt x="32" y="1102"/>
                    <a:pt x="126" y="1601"/>
                    <a:pt x="271" y="2089"/>
                  </a:cubicBezTo>
                  <a:lnTo>
                    <a:pt x="2443" y="655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40"/>
            <p:cNvSpPr/>
            <p:nvPr/>
          </p:nvSpPr>
          <p:spPr>
            <a:xfrm>
              <a:off x="5340000" y="3021550"/>
              <a:ext cx="103700" cy="1052775"/>
            </a:xfrm>
            <a:custGeom>
              <a:rect b="b" l="l" r="r" t="t"/>
              <a:pathLst>
                <a:path extrusionOk="0" h="42111" w="4148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85" y="16036"/>
                    <a:pt x="843" y="28725"/>
                  </a:cubicBezTo>
                  <a:cubicBezTo>
                    <a:pt x="1290" y="41414"/>
                    <a:pt x="2100" y="42110"/>
                    <a:pt x="2100" y="42110"/>
                  </a:cubicBezTo>
                  <a:cubicBezTo>
                    <a:pt x="3825" y="37382"/>
                    <a:pt x="4148" y="177"/>
                    <a:pt x="4148" y="1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40"/>
            <p:cNvSpPr/>
            <p:nvPr/>
          </p:nvSpPr>
          <p:spPr>
            <a:xfrm>
              <a:off x="5331175" y="2584150"/>
              <a:ext cx="128900" cy="378450"/>
            </a:xfrm>
            <a:custGeom>
              <a:rect b="b" l="l" r="r" t="t"/>
              <a:pathLst>
                <a:path extrusionOk="0" h="15138" w="5156">
                  <a:moveTo>
                    <a:pt x="3550" y="1"/>
                  </a:moveTo>
                  <a:cubicBezTo>
                    <a:pt x="2418" y="1"/>
                    <a:pt x="738" y="255"/>
                    <a:pt x="738" y="255"/>
                  </a:cubicBezTo>
                  <a:cubicBezTo>
                    <a:pt x="1" y="567"/>
                    <a:pt x="1237" y="1721"/>
                    <a:pt x="1237" y="1721"/>
                  </a:cubicBezTo>
                  <a:cubicBezTo>
                    <a:pt x="1237" y="1721"/>
                    <a:pt x="510" y="2032"/>
                    <a:pt x="1102" y="4319"/>
                  </a:cubicBezTo>
                  <a:cubicBezTo>
                    <a:pt x="1705" y="6605"/>
                    <a:pt x="676" y="13038"/>
                    <a:pt x="676" y="13526"/>
                  </a:cubicBezTo>
                  <a:cubicBezTo>
                    <a:pt x="666" y="14015"/>
                    <a:pt x="1591" y="14410"/>
                    <a:pt x="1591" y="14410"/>
                  </a:cubicBezTo>
                  <a:lnTo>
                    <a:pt x="1269" y="15137"/>
                  </a:lnTo>
                  <a:lnTo>
                    <a:pt x="3981" y="14846"/>
                  </a:lnTo>
                  <a:lnTo>
                    <a:pt x="3929" y="14493"/>
                  </a:lnTo>
                  <a:cubicBezTo>
                    <a:pt x="3929" y="14493"/>
                    <a:pt x="5155" y="14275"/>
                    <a:pt x="4428" y="12165"/>
                  </a:cubicBezTo>
                  <a:cubicBezTo>
                    <a:pt x="3409" y="9266"/>
                    <a:pt x="4417" y="2885"/>
                    <a:pt x="4417" y="2885"/>
                  </a:cubicBezTo>
                  <a:lnTo>
                    <a:pt x="4521" y="2407"/>
                  </a:lnTo>
                  <a:cubicBezTo>
                    <a:pt x="4636" y="1918"/>
                    <a:pt x="4220" y="1502"/>
                    <a:pt x="4220" y="1502"/>
                  </a:cubicBezTo>
                  <a:cubicBezTo>
                    <a:pt x="4220" y="1502"/>
                    <a:pt x="5062" y="453"/>
                    <a:pt x="4449" y="120"/>
                  </a:cubicBezTo>
                  <a:cubicBezTo>
                    <a:pt x="4285" y="33"/>
                    <a:pt x="3952" y="1"/>
                    <a:pt x="3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40"/>
            <p:cNvSpPr/>
            <p:nvPr/>
          </p:nvSpPr>
          <p:spPr>
            <a:xfrm>
              <a:off x="5275050" y="2946700"/>
              <a:ext cx="235150" cy="69175"/>
            </a:xfrm>
            <a:custGeom>
              <a:rect b="b" l="l" r="r" t="t"/>
              <a:pathLst>
                <a:path extrusionOk="0" h="2767" w="9406">
                  <a:moveTo>
                    <a:pt x="1694" y="1"/>
                  </a:moveTo>
                  <a:cubicBezTo>
                    <a:pt x="842" y="1"/>
                    <a:pt x="205" y="44"/>
                    <a:pt x="1" y="157"/>
                  </a:cubicBezTo>
                  <a:cubicBezTo>
                    <a:pt x="1" y="157"/>
                    <a:pt x="1" y="2142"/>
                    <a:pt x="292" y="2433"/>
                  </a:cubicBezTo>
                  <a:cubicBezTo>
                    <a:pt x="477" y="2618"/>
                    <a:pt x="4120" y="2766"/>
                    <a:pt x="6642" y="2766"/>
                  </a:cubicBezTo>
                  <a:cubicBezTo>
                    <a:pt x="7951" y="2766"/>
                    <a:pt x="8958" y="2726"/>
                    <a:pt x="9021" y="2631"/>
                  </a:cubicBezTo>
                  <a:cubicBezTo>
                    <a:pt x="9219" y="2340"/>
                    <a:pt x="9406" y="448"/>
                    <a:pt x="9406" y="448"/>
                  </a:cubicBezTo>
                  <a:cubicBezTo>
                    <a:pt x="9406" y="448"/>
                    <a:pt x="4434" y="1"/>
                    <a:pt x="16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40"/>
            <p:cNvSpPr/>
            <p:nvPr/>
          </p:nvSpPr>
          <p:spPr>
            <a:xfrm>
              <a:off x="5165950" y="2917100"/>
              <a:ext cx="458325" cy="55100"/>
            </a:xfrm>
            <a:custGeom>
              <a:rect b="b" l="l" r="r" t="t"/>
              <a:pathLst>
                <a:path extrusionOk="0" h="2204" w="18333">
                  <a:moveTo>
                    <a:pt x="94" y="1"/>
                  </a:moveTo>
                  <a:lnTo>
                    <a:pt x="0" y="1996"/>
                  </a:lnTo>
                  <a:cubicBezTo>
                    <a:pt x="927" y="1752"/>
                    <a:pt x="2829" y="1664"/>
                    <a:pt x="5071" y="1664"/>
                  </a:cubicBezTo>
                  <a:cubicBezTo>
                    <a:pt x="10650" y="1664"/>
                    <a:pt x="18332" y="2204"/>
                    <a:pt x="18332" y="2204"/>
                  </a:cubicBezTo>
                  <a:lnTo>
                    <a:pt x="18041" y="21"/>
                  </a:lnTo>
                  <a:cubicBezTo>
                    <a:pt x="16008" y="394"/>
                    <a:pt x="13368" y="519"/>
                    <a:pt x="10741" y="519"/>
                  </a:cubicBezTo>
                  <a:cubicBezTo>
                    <a:pt x="5390" y="519"/>
                    <a:pt x="94" y="1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40"/>
            <p:cNvSpPr/>
            <p:nvPr/>
          </p:nvSpPr>
          <p:spPr>
            <a:xfrm>
              <a:off x="5397425" y="2590075"/>
              <a:ext cx="43975" cy="18200"/>
            </a:xfrm>
            <a:custGeom>
              <a:rect b="b" l="l" r="r" t="t"/>
              <a:pathLst>
                <a:path extrusionOk="0" h="728" w="1759">
                  <a:moveTo>
                    <a:pt x="1296" y="0"/>
                  </a:moveTo>
                  <a:cubicBezTo>
                    <a:pt x="1245" y="0"/>
                    <a:pt x="1187" y="9"/>
                    <a:pt x="1123" y="29"/>
                  </a:cubicBezTo>
                  <a:cubicBezTo>
                    <a:pt x="1123" y="29"/>
                    <a:pt x="1" y="455"/>
                    <a:pt x="863" y="694"/>
                  </a:cubicBezTo>
                  <a:cubicBezTo>
                    <a:pt x="947" y="717"/>
                    <a:pt x="1024" y="727"/>
                    <a:pt x="1093" y="727"/>
                  </a:cubicBezTo>
                  <a:cubicBezTo>
                    <a:pt x="1676" y="727"/>
                    <a:pt x="1758" y="0"/>
                    <a:pt x="1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40"/>
            <p:cNvSpPr/>
            <p:nvPr/>
          </p:nvSpPr>
          <p:spPr>
            <a:xfrm>
              <a:off x="5408850" y="2630025"/>
              <a:ext cx="29125" cy="14075"/>
            </a:xfrm>
            <a:custGeom>
              <a:rect b="b" l="l" r="r" t="t"/>
              <a:pathLst>
                <a:path extrusionOk="0" h="563" w="1165">
                  <a:moveTo>
                    <a:pt x="812" y="0"/>
                  </a:moveTo>
                  <a:cubicBezTo>
                    <a:pt x="812" y="0"/>
                    <a:pt x="1" y="145"/>
                    <a:pt x="240" y="405"/>
                  </a:cubicBezTo>
                  <a:cubicBezTo>
                    <a:pt x="338" y="516"/>
                    <a:pt x="503" y="563"/>
                    <a:pt x="664" y="563"/>
                  </a:cubicBezTo>
                  <a:cubicBezTo>
                    <a:pt x="881" y="563"/>
                    <a:pt x="1089" y="479"/>
                    <a:pt x="1113" y="353"/>
                  </a:cubicBezTo>
                  <a:cubicBezTo>
                    <a:pt x="1165" y="145"/>
                    <a:pt x="926" y="21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40"/>
            <p:cNvSpPr/>
            <p:nvPr/>
          </p:nvSpPr>
          <p:spPr>
            <a:xfrm>
              <a:off x="5404975" y="2662050"/>
              <a:ext cx="31325" cy="196525"/>
            </a:xfrm>
            <a:custGeom>
              <a:rect b="b" l="l" r="r" t="t"/>
              <a:pathLst>
                <a:path extrusionOk="0" h="7861" w="1253">
                  <a:moveTo>
                    <a:pt x="983" y="0"/>
                  </a:moveTo>
                  <a:cubicBezTo>
                    <a:pt x="771" y="0"/>
                    <a:pt x="491" y="303"/>
                    <a:pt x="437" y="860"/>
                  </a:cubicBezTo>
                  <a:cubicBezTo>
                    <a:pt x="437" y="860"/>
                    <a:pt x="0" y="5245"/>
                    <a:pt x="405" y="7147"/>
                  </a:cubicBezTo>
                  <a:cubicBezTo>
                    <a:pt x="512" y="7649"/>
                    <a:pt x="587" y="7860"/>
                    <a:pt x="643" y="7860"/>
                  </a:cubicBezTo>
                  <a:cubicBezTo>
                    <a:pt x="798" y="7860"/>
                    <a:pt x="794" y="6193"/>
                    <a:pt x="863" y="4622"/>
                  </a:cubicBezTo>
                  <a:cubicBezTo>
                    <a:pt x="956" y="2502"/>
                    <a:pt x="1154" y="1265"/>
                    <a:pt x="1226" y="486"/>
                  </a:cubicBezTo>
                  <a:cubicBezTo>
                    <a:pt x="1252" y="156"/>
                    <a:pt x="1135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40"/>
            <p:cNvSpPr/>
            <p:nvPr/>
          </p:nvSpPr>
          <p:spPr>
            <a:xfrm>
              <a:off x="5417175" y="2893950"/>
              <a:ext cx="24325" cy="18725"/>
            </a:xfrm>
            <a:custGeom>
              <a:rect b="b" l="l" r="r" t="t"/>
              <a:pathLst>
                <a:path extrusionOk="0" h="749" w="973">
                  <a:moveTo>
                    <a:pt x="390" y="0"/>
                  </a:moveTo>
                  <a:cubicBezTo>
                    <a:pt x="297" y="0"/>
                    <a:pt x="0" y="38"/>
                    <a:pt x="177" y="542"/>
                  </a:cubicBezTo>
                  <a:cubicBezTo>
                    <a:pt x="231" y="690"/>
                    <a:pt x="317" y="748"/>
                    <a:pt x="406" y="748"/>
                  </a:cubicBezTo>
                  <a:cubicBezTo>
                    <a:pt x="678" y="748"/>
                    <a:pt x="973" y="198"/>
                    <a:pt x="416" y="2"/>
                  </a:cubicBezTo>
                  <a:cubicBezTo>
                    <a:pt x="416" y="2"/>
                    <a:pt x="40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40"/>
            <p:cNvSpPr/>
            <p:nvPr/>
          </p:nvSpPr>
          <p:spPr>
            <a:xfrm>
              <a:off x="5352225" y="2621700"/>
              <a:ext cx="86275" cy="18150"/>
            </a:xfrm>
            <a:custGeom>
              <a:rect b="b" l="l" r="r" t="t"/>
              <a:pathLst>
                <a:path extrusionOk="0" h="726" w="3451">
                  <a:moveTo>
                    <a:pt x="3378" y="0"/>
                  </a:moveTo>
                  <a:cubicBezTo>
                    <a:pt x="3378" y="0"/>
                    <a:pt x="2973" y="188"/>
                    <a:pt x="1975" y="281"/>
                  </a:cubicBezTo>
                  <a:cubicBezTo>
                    <a:pt x="1745" y="303"/>
                    <a:pt x="1537" y="311"/>
                    <a:pt x="1353" y="311"/>
                  </a:cubicBezTo>
                  <a:cubicBezTo>
                    <a:pt x="740" y="311"/>
                    <a:pt x="395" y="219"/>
                    <a:pt x="395" y="219"/>
                  </a:cubicBezTo>
                  <a:lnTo>
                    <a:pt x="395" y="219"/>
                  </a:lnTo>
                  <a:cubicBezTo>
                    <a:pt x="395" y="219"/>
                    <a:pt x="0" y="572"/>
                    <a:pt x="1071" y="707"/>
                  </a:cubicBezTo>
                  <a:cubicBezTo>
                    <a:pt x="1164" y="720"/>
                    <a:pt x="1260" y="726"/>
                    <a:pt x="1356" y="726"/>
                  </a:cubicBezTo>
                  <a:cubicBezTo>
                    <a:pt x="2360" y="726"/>
                    <a:pt x="3451" y="94"/>
                    <a:pt x="3451" y="94"/>
                  </a:cubicBezTo>
                  <a:lnTo>
                    <a:pt x="3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40"/>
            <p:cNvSpPr/>
            <p:nvPr/>
          </p:nvSpPr>
          <p:spPr>
            <a:xfrm>
              <a:off x="5413275" y="2963700"/>
              <a:ext cx="60050" cy="50950"/>
            </a:xfrm>
            <a:custGeom>
              <a:rect b="b" l="l" r="r" t="t"/>
              <a:pathLst>
                <a:path extrusionOk="0" h="2038" w="2402">
                  <a:moveTo>
                    <a:pt x="695" y="0"/>
                  </a:moveTo>
                  <a:cubicBezTo>
                    <a:pt x="306" y="0"/>
                    <a:pt x="1" y="7"/>
                    <a:pt x="1" y="7"/>
                  </a:cubicBezTo>
                  <a:lnTo>
                    <a:pt x="1" y="1940"/>
                  </a:lnTo>
                  <a:cubicBezTo>
                    <a:pt x="153" y="2023"/>
                    <a:pt x="1068" y="2037"/>
                    <a:pt x="1660" y="2037"/>
                  </a:cubicBezTo>
                  <a:cubicBezTo>
                    <a:pt x="1957" y="2037"/>
                    <a:pt x="2173" y="2034"/>
                    <a:pt x="2173" y="2034"/>
                  </a:cubicBezTo>
                  <a:cubicBezTo>
                    <a:pt x="2173" y="2034"/>
                    <a:pt x="2401" y="309"/>
                    <a:pt x="2318" y="132"/>
                  </a:cubicBezTo>
                  <a:cubicBezTo>
                    <a:pt x="2259" y="21"/>
                    <a:pt x="1356" y="0"/>
                    <a:pt x="6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40"/>
            <p:cNvSpPr/>
            <p:nvPr/>
          </p:nvSpPr>
          <p:spPr>
            <a:xfrm>
              <a:off x="5382350" y="2961800"/>
              <a:ext cx="15375" cy="51450"/>
            </a:xfrm>
            <a:custGeom>
              <a:rect b="b" l="l" r="r" t="t"/>
              <a:pathLst>
                <a:path extrusionOk="0" h="2058" w="615">
                  <a:moveTo>
                    <a:pt x="1" y="0"/>
                  </a:moveTo>
                  <a:lnTo>
                    <a:pt x="1" y="2027"/>
                  </a:lnTo>
                  <a:lnTo>
                    <a:pt x="469" y="2058"/>
                  </a:lnTo>
                  <a:lnTo>
                    <a:pt x="614" y="31"/>
                  </a:lnTo>
                  <a:lnTo>
                    <a:pt x="614" y="31"/>
                  </a:lnTo>
                  <a:cubicBezTo>
                    <a:pt x="567" y="44"/>
                    <a:pt x="508" y="48"/>
                    <a:pt x="444" y="48"/>
                  </a:cubicBezTo>
                  <a:cubicBezTo>
                    <a:pt x="242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40"/>
            <p:cNvSpPr/>
            <p:nvPr/>
          </p:nvSpPr>
          <p:spPr>
            <a:xfrm>
              <a:off x="5350150" y="2914950"/>
              <a:ext cx="101300" cy="15775"/>
            </a:xfrm>
            <a:custGeom>
              <a:rect b="b" l="l" r="r" t="t"/>
              <a:pathLst>
                <a:path extrusionOk="0" h="631" w="4052">
                  <a:moveTo>
                    <a:pt x="3508" y="1"/>
                  </a:moveTo>
                  <a:cubicBezTo>
                    <a:pt x="3487" y="1"/>
                    <a:pt x="3464" y="1"/>
                    <a:pt x="3440" y="3"/>
                  </a:cubicBezTo>
                  <a:cubicBezTo>
                    <a:pt x="2814" y="54"/>
                    <a:pt x="552" y="555"/>
                    <a:pt x="41" y="556"/>
                  </a:cubicBezTo>
                  <a:lnTo>
                    <a:pt x="41" y="556"/>
                  </a:lnTo>
                  <a:cubicBezTo>
                    <a:pt x="15" y="555"/>
                    <a:pt x="0" y="554"/>
                    <a:pt x="0" y="554"/>
                  </a:cubicBezTo>
                  <a:lnTo>
                    <a:pt x="0" y="554"/>
                  </a:lnTo>
                  <a:cubicBezTo>
                    <a:pt x="12" y="555"/>
                    <a:pt x="26" y="556"/>
                    <a:pt x="41" y="556"/>
                  </a:cubicBezTo>
                  <a:cubicBezTo>
                    <a:pt x="41" y="556"/>
                    <a:pt x="41" y="556"/>
                    <a:pt x="41" y="556"/>
                  </a:cubicBezTo>
                  <a:lnTo>
                    <a:pt x="41" y="556"/>
                  </a:lnTo>
                  <a:cubicBezTo>
                    <a:pt x="355" y="566"/>
                    <a:pt x="2398" y="630"/>
                    <a:pt x="3329" y="630"/>
                  </a:cubicBezTo>
                  <a:cubicBezTo>
                    <a:pt x="3559" y="630"/>
                    <a:pt x="3721" y="626"/>
                    <a:pt x="3773" y="617"/>
                  </a:cubicBezTo>
                  <a:cubicBezTo>
                    <a:pt x="3773" y="617"/>
                    <a:pt x="4052" y="1"/>
                    <a:pt x="3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40"/>
            <p:cNvSpPr/>
            <p:nvPr/>
          </p:nvSpPr>
          <p:spPr>
            <a:xfrm>
              <a:off x="5508100" y="2925675"/>
              <a:ext cx="76950" cy="42900"/>
            </a:xfrm>
            <a:custGeom>
              <a:rect b="b" l="l" r="r" t="t"/>
              <a:pathLst>
                <a:path extrusionOk="0" h="1716" w="3078">
                  <a:moveTo>
                    <a:pt x="3025" y="0"/>
                  </a:moveTo>
                  <a:cubicBezTo>
                    <a:pt x="3025" y="0"/>
                    <a:pt x="884" y="291"/>
                    <a:pt x="1" y="375"/>
                  </a:cubicBezTo>
                  <a:lnTo>
                    <a:pt x="53" y="1549"/>
                  </a:lnTo>
                  <a:lnTo>
                    <a:pt x="3077" y="1715"/>
                  </a:lnTo>
                  <a:lnTo>
                    <a:pt x="30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420" name="Shape 3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1" name="Google Shape;3421;p41"/>
          <p:cNvSpPr txBox="1"/>
          <p:nvPr>
            <p:ph type="title"/>
          </p:nvPr>
        </p:nvSpPr>
        <p:spPr>
          <a:xfrm>
            <a:off x="1122575" y="1005575"/>
            <a:ext cx="6762300" cy="271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425" name="Shape 3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6" name="Google Shape;3426;p42"/>
          <p:cNvGrpSpPr/>
          <p:nvPr/>
        </p:nvGrpSpPr>
        <p:grpSpPr>
          <a:xfrm>
            <a:off x="3312189" y="1913207"/>
            <a:ext cx="2505925" cy="1981878"/>
            <a:chOff x="3463002" y="2007727"/>
            <a:chExt cx="2266780" cy="1792744"/>
          </a:xfrm>
        </p:grpSpPr>
        <p:sp>
          <p:nvSpPr>
            <p:cNvPr id="3427" name="Google Shape;3427;p42"/>
            <p:cNvSpPr/>
            <p:nvPr/>
          </p:nvSpPr>
          <p:spPr>
            <a:xfrm>
              <a:off x="3463002" y="2007727"/>
              <a:ext cx="2266780" cy="1792744"/>
            </a:xfrm>
            <a:custGeom>
              <a:rect b="b" l="l" r="r" t="t"/>
              <a:pathLst>
                <a:path extrusionOk="0" h="13234" w="16729">
                  <a:moveTo>
                    <a:pt x="9128" y="0"/>
                  </a:moveTo>
                  <a:cubicBezTo>
                    <a:pt x="8815" y="0"/>
                    <a:pt x="8504" y="21"/>
                    <a:pt x="8199" y="64"/>
                  </a:cubicBezTo>
                  <a:cubicBezTo>
                    <a:pt x="3828" y="670"/>
                    <a:pt x="0" y="6598"/>
                    <a:pt x="2687" y="10616"/>
                  </a:cubicBezTo>
                  <a:cubicBezTo>
                    <a:pt x="3918" y="12457"/>
                    <a:pt x="5749" y="13234"/>
                    <a:pt x="7657" y="13234"/>
                  </a:cubicBezTo>
                  <a:cubicBezTo>
                    <a:pt x="11997" y="13234"/>
                    <a:pt x="16729" y="9215"/>
                    <a:pt x="15673" y="4567"/>
                  </a:cubicBezTo>
                  <a:cubicBezTo>
                    <a:pt x="15026" y="1711"/>
                    <a:pt x="11961" y="0"/>
                    <a:pt x="9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42"/>
            <p:cNvSpPr/>
            <p:nvPr/>
          </p:nvSpPr>
          <p:spPr>
            <a:xfrm>
              <a:off x="3963674" y="3357771"/>
              <a:ext cx="52303" cy="48767"/>
            </a:xfrm>
            <a:custGeom>
              <a:rect b="b" l="l" r="r" t="t"/>
              <a:pathLst>
                <a:path extrusionOk="0" h="360" w="386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52"/>
                    <a:pt x="1" y="360"/>
                    <a:pt x="108" y="360"/>
                  </a:cubicBezTo>
                  <a:cubicBezTo>
                    <a:pt x="215" y="347"/>
                    <a:pt x="304" y="284"/>
                    <a:pt x="348" y="183"/>
                  </a:cubicBezTo>
                  <a:cubicBezTo>
                    <a:pt x="386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42"/>
            <p:cNvSpPr/>
            <p:nvPr/>
          </p:nvSpPr>
          <p:spPr>
            <a:xfrm>
              <a:off x="4084405" y="3344902"/>
              <a:ext cx="63143" cy="46871"/>
            </a:xfrm>
            <a:custGeom>
              <a:rect b="b" l="l" r="r" t="t"/>
              <a:pathLst>
                <a:path extrusionOk="0" h="346" w="466">
                  <a:moveTo>
                    <a:pt x="282" y="1"/>
                  </a:moveTo>
                  <a:cubicBezTo>
                    <a:pt x="254" y="1"/>
                    <a:pt x="226" y="9"/>
                    <a:pt x="201" y="26"/>
                  </a:cubicBezTo>
                  <a:cubicBezTo>
                    <a:pt x="140" y="56"/>
                    <a:pt x="0" y="189"/>
                    <a:pt x="75" y="266"/>
                  </a:cubicBezTo>
                  <a:lnTo>
                    <a:pt x="75" y="266"/>
                  </a:lnTo>
                  <a:cubicBezTo>
                    <a:pt x="78" y="325"/>
                    <a:pt x="114" y="345"/>
                    <a:pt x="158" y="345"/>
                  </a:cubicBezTo>
                  <a:cubicBezTo>
                    <a:pt x="201" y="345"/>
                    <a:pt x="252" y="325"/>
                    <a:pt x="283" y="303"/>
                  </a:cubicBezTo>
                  <a:cubicBezTo>
                    <a:pt x="346" y="253"/>
                    <a:pt x="466" y="114"/>
                    <a:pt x="384" y="38"/>
                  </a:cubicBezTo>
                  <a:cubicBezTo>
                    <a:pt x="352" y="14"/>
                    <a:pt x="317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42"/>
            <p:cNvSpPr/>
            <p:nvPr/>
          </p:nvSpPr>
          <p:spPr>
            <a:xfrm>
              <a:off x="4091451" y="3485921"/>
              <a:ext cx="47967" cy="41588"/>
            </a:xfrm>
            <a:custGeom>
              <a:rect b="b" l="l" r="r" t="t"/>
              <a:pathLst>
                <a:path extrusionOk="0" h="307" w="354">
                  <a:moveTo>
                    <a:pt x="254" y="1"/>
                  </a:moveTo>
                  <a:cubicBezTo>
                    <a:pt x="244" y="1"/>
                    <a:pt x="234" y="3"/>
                    <a:pt x="225" y="6"/>
                  </a:cubicBezTo>
                  <a:lnTo>
                    <a:pt x="212" y="6"/>
                  </a:lnTo>
                  <a:cubicBezTo>
                    <a:pt x="117" y="32"/>
                    <a:pt x="48" y="101"/>
                    <a:pt x="23" y="196"/>
                  </a:cubicBezTo>
                  <a:cubicBezTo>
                    <a:pt x="0" y="272"/>
                    <a:pt x="45" y="307"/>
                    <a:pt x="102" y="307"/>
                  </a:cubicBezTo>
                  <a:cubicBezTo>
                    <a:pt x="126" y="307"/>
                    <a:pt x="151" y="301"/>
                    <a:pt x="174" y="290"/>
                  </a:cubicBezTo>
                  <a:lnTo>
                    <a:pt x="187" y="284"/>
                  </a:lnTo>
                  <a:cubicBezTo>
                    <a:pt x="256" y="252"/>
                    <a:pt x="313" y="189"/>
                    <a:pt x="332" y="114"/>
                  </a:cubicBezTo>
                  <a:cubicBezTo>
                    <a:pt x="353" y="55"/>
                    <a:pt x="307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42"/>
            <p:cNvSpPr/>
            <p:nvPr/>
          </p:nvSpPr>
          <p:spPr>
            <a:xfrm>
              <a:off x="4027088" y="3419408"/>
              <a:ext cx="55419" cy="34002"/>
            </a:xfrm>
            <a:custGeom>
              <a:rect b="b" l="l" r="r" t="t"/>
              <a:pathLst>
                <a:path extrusionOk="0" h="251" w="409">
                  <a:moveTo>
                    <a:pt x="256" y="1"/>
                  </a:moveTo>
                  <a:cubicBezTo>
                    <a:pt x="163" y="1"/>
                    <a:pt x="0" y="134"/>
                    <a:pt x="88" y="226"/>
                  </a:cubicBezTo>
                  <a:cubicBezTo>
                    <a:pt x="107" y="245"/>
                    <a:pt x="130" y="250"/>
                    <a:pt x="155" y="250"/>
                  </a:cubicBezTo>
                  <a:cubicBezTo>
                    <a:pt x="172" y="250"/>
                    <a:pt x="190" y="248"/>
                    <a:pt x="208" y="245"/>
                  </a:cubicBezTo>
                  <a:cubicBezTo>
                    <a:pt x="263" y="233"/>
                    <a:pt x="408" y="77"/>
                    <a:pt x="310" y="34"/>
                  </a:cubicBezTo>
                  <a:lnTo>
                    <a:pt x="310" y="34"/>
                  </a:lnTo>
                  <a:cubicBezTo>
                    <a:pt x="302" y="11"/>
                    <a:pt x="282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42"/>
            <p:cNvSpPr/>
            <p:nvPr/>
          </p:nvSpPr>
          <p:spPr>
            <a:xfrm>
              <a:off x="3987251" y="3222983"/>
              <a:ext cx="56097" cy="41046"/>
            </a:xfrm>
            <a:custGeom>
              <a:rect b="b" l="l" r="r" t="t"/>
              <a:pathLst>
                <a:path extrusionOk="0" h="303" w="414">
                  <a:moveTo>
                    <a:pt x="296" y="0"/>
                  </a:moveTo>
                  <a:cubicBezTo>
                    <a:pt x="172" y="0"/>
                    <a:pt x="1" y="233"/>
                    <a:pt x="136" y="295"/>
                  </a:cubicBezTo>
                  <a:cubicBezTo>
                    <a:pt x="152" y="300"/>
                    <a:pt x="168" y="303"/>
                    <a:pt x="185" y="303"/>
                  </a:cubicBezTo>
                  <a:cubicBezTo>
                    <a:pt x="247" y="303"/>
                    <a:pt x="309" y="268"/>
                    <a:pt x="344" y="213"/>
                  </a:cubicBezTo>
                  <a:cubicBezTo>
                    <a:pt x="344" y="207"/>
                    <a:pt x="350" y="200"/>
                    <a:pt x="350" y="200"/>
                  </a:cubicBezTo>
                  <a:cubicBezTo>
                    <a:pt x="388" y="137"/>
                    <a:pt x="413" y="62"/>
                    <a:pt x="350" y="18"/>
                  </a:cubicBezTo>
                  <a:lnTo>
                    <a:pt x="338" y="11"/>
                  </a:lnTo>
                  <a:cubicBezTo>
                    <a:pt x="325" y="4"/>
                    <a:pt x="31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42"/>
            <p:cNvSpPr/>
            <p:nvPr/>
          </p:nvSpPr>
          <p:spPr>
            <a:xfrm>
              <a:off x="3870586" y="3211604"/>
              <a:ext cx="46341" cy="36034"/>
            </a:xfrm>
            <a:custGeom>
              <a:rect b="b" l="l" r="r" t="t"/>
              <a:pathLst>
                <a:path extrusionOk="0" h="266" w="342">
                  <a:moveTo>
                    <a:pt x="234" y="1"/>
                  </a:moveTo>
                  <a:cubicBezTo>
                    <a:pt x="158" y="1"/>
                    <a:pt x="0" y="127"/>
                    <a:pt x="51" y="215"/>
                  </a:cubicBezTo>
                  <a:cubicBezTo>
                    <a:pt x="57" y="234"/>
                    <a:pt x="70" y="247"/>
                    <a:pt x="82" y="253"/>
                  </a:cubicBezTo>
                  <a:cubicBezTo>
                    <a:pt x="95" y="259"/>
                    <a:pt x="108" y="266"/>
                    <a:pt x="127" y="266"/>
                  </a:cubicBezTo>
                  <a:cubicBezTo>
                    <a:pt x="152" y="266"/>
                    <a:pt x="171" y="259"/>
                    <a:pt x="196" y="253"/>
                  </a:cubicBezTo>
                  <a:cubicBezTo>
                    <a:pt x="259" y="240"/>
                    <a:pt x="309" y="190"/>
                    <a:pt x="322" y="127"/>
                  </a:cubicBezTo>
                  <a:cubicBezTo>
                    <a:pt x="322" y="120"/>
                    <a:pt x="322" y="114"/>
                    <a:pt x="328" y="108"/>
                  </a:cubicBezTo>
                  <a:cubicBezTo>
                    <a:pt x="341" y="70"/>
                    <a:pt x="328" y="32"/>
                    <a:pt x="291" y="13"/>
                  </a:cubicBezTo>
                  <a:cubicBezTo>
                    <a:pt x="278" y="1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42"/>
            <p:cNvSpPr/>
            <p:nvPr/>
          </p:nvSpPr>
          <p:spPr>
            <a:xfrm>
              <a:off x="4248360" y="3328782"/>
              <a:ext cx="49186" cy="44297"/>
            </a:xfrm>
            <a:custGeom>
              <a:rect b="b" l="l" r="r" t="t"/>
              <a:pathLst>
                <a:path extrusionOk="0" h="327" w="363">
                  <a:moveTo>
                    <a:pt x="243" y="0"/>
                  </a:moveTo>
                  <a:cubicBezTo>
                    <a:pt x="222" y="0"/>
                    <a:pt x="198" y="6"/>
                    <a:pt x="170" y="19"/>
                  </a:cubicBezTo>
                  <a:cubicBezTo>
                    <a:pt x="158" y="25"/>
                    <a:pt x="145" y="38"/>
                    <a:pt x="133" y="44"/>
                  </a:cubicBezTo>
                  <a:cubicBezTo>
                    <a:pt x="134" y="42"/>
                    <a:pt x="135" y="42"/>
                    <a:pt x="135" y="42"/>
                  </a:cubicBezTo>
                  <a:lnTo>
                    <a:pt x="135" y="42"/>
                  </a:lnTo>
                  <a:cubicBezTo>
                    <a:pt x="134" y="42"/>
                    <a:pt x="123" y="51"/>
                    <a:pt x="88" y="75"/>
                  </a:cubicBezTo>
                  <a:cubicBezTo>
                    <a:pt x="63" y="107"/>
                    <a:pt x="38" y="145"/>
                    <a:pt x="25" y="189"/>
                  </a:cubicBezTo>
                  <a:cubicBezTo>
                    <a:pt x="6" y="233"/>
                    <a:pt x="0" y="265"/>
                    <a:pt x="32" y="296"/>
                  </a:cubicBezTo>
                  <a:cubicBezTo>
                    <a:pt x="38" y="302"/>
                    <a:pt x="51" y="315"/>
                    <a:pt x="63" y="315"/>
                  </a:cubicBezTo>
                  <a:lnTo>
                    <a:pt x="82" y="321"/>
                  </a:lnTo>
                  <a:cubicBezTo>
                    <a:pt x="93" y="325"/>
                    <a:pt x="104" y="327"/>
                    <a:pt x="115" y="327"/>
                  </a:cubicBezTo>
                  <a:cubicBezTo>
                    <a:pt x="179" y="327"/>
                    <a:pt x="240" y="270"/>
                    <a:pt x="278" y="227"/>
                  </a:cubicBezTo>
                  <a:lnTo>
                    <a:pt x="290" y="201"/>
                  </a:lnTo>
                  <a:cubicBezTo>
                    <a:pt x="363" y="114"/>
                    <a:pt x="338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42"/>
            <p:cNvSpPr/>
            <p:nvPr/>
          </p:nvSpPr>
          <p:spPr>
            <a:xfrm>
              <a:off x="4238197" y="3548641"/>
              <a:ext cx="47561" cy="44433"/>
            </a:xfrm>
            <a:custGeom>
              <a:rect b="b" l="l" r="r" t="t"/>
              <a:pathLst>
                <a:path extrusionOk="0" h="328" w="351">
                  <a:moveTo>
                    <a:pt x="244" y="0"/>
                  </a:moveTo>
                  <a:cubicBezTo>
                    <a:pt x="235" y="0"/>
                    <a:pt x="225" y="2"/>
                    <a:pt x="214" y="4"/>
                  </a:cubicBezTo>
                  <a:cubicBezTo>
                    <a:pt x="119" y="35"/>
                    <a:pt x="44" y="105"/>
                    <a:pt x="18" y="206"/>
                  </a:cubicBezTo>
                  <a:cubicBezTo>
                    <a:pt x="0" y="283"/>
                    <a:pt x="47" y="327"/>
                    <a:pt x="106" y="327"/>
                  </a:cubicBezTo>
                  <a:cubicBezTo>
                    <a:pt x="129" y="327"/>
                    <a:pt x="153" y="321"/>
                    <a:pt x="176" y="307"/>
                  </a:cubicBezTo>
                  <a:cubicBezTo>
                    <a:pt x="252" y="275"/>
                    <a:pt x="308" y="212"/>
                    <a:pt x="334" y="130"/>
                  </a:cubicBezTo>
                  <a:cubicBezTo>
                    <a:pt x="350" y="58"/>
                    <a:pt x="313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42"/>
            <p:cNvSpPr/>
            <p:nvPr/>
          </p:nvSpPr>
          <p:spPr>
            <a:xfrm>
              <a:off x="4213265" y="3457744"/>
              <a:ext cx="48915" cy="35085"/>
            </a:xfrm>
            <a:custGeom>
              <a:rect b="b" l="l" r="r" t="t"/>
              <a:pathLst>
                <a:path extrusionOk="0" h="259" w="361">
                  <a:moveTo>
                    <a:pt x="280" y="1"/>
                  </a:moveTo>
                  <a:cubicBezTo>
                    <a:pt x="271" y="1"/>
                    <a:pt x="262" y="3"/>
                    <a:pt x="253" y="6"/>
                  </a:cubicBezTo>
                  <a:lnTo>
                    <a:pt x="228" y="13"/>
                  </a:lnTo>
                  <a:cubicBezTo>
                    <a:pt x="177" y="32"/>
                    <a:pt x="1" y="170"/>
                    <a:pt x="95" y="233"/>
                  </a:cubicBezTo>
                  <a:lnTo>
                    <a:pt x="108" y="240"/>
                  </a:lnTo>
                  <a:cubicBezTo>
                    <a:pt x="127" y="252"/>
                    <a:pt x="149" y="259"/>
                    <a:pt x="171" y="259"/>
                  </a:cubicBezTo>
                  <a:cubicBezTo>
                    <a:pt x="193" y="259"/>
                    <a:pt x="215" y="252"/>
                    <a:pt x="234" y="240"/>
                  </a:cubicBezTo>
                  <a:cubicBezTo>
                    <a:pt x="310" y="221"/>
                    <a:pt x="360" y="145"/>
                    <a:pt x="354" y="69"/>
                  </a:cubicBezTo>
                  <a:cubicBezTo>
                    <a:pt x="349" y="29"/>
                    <a:pt x="315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42"/>
            <p:cNvSpPr/>
            <p:nvPr/>
          </p:nvSpPr>
          <p:spPr>
            <a:xfrm>
              <a:off x="4522747" y="3599712"/>
              <a:ext cx="33333" cy="28177"/>
            </a:xfrm>
            <a:custGeom>
              <a:rect b="b" l="l" r="r" t="t"/>
              <a:pathLst>
                <a:path extrusionOk="0" h="208" w="246">
                  <a:moveTo>
                    <a:pt x="173" y="0"/>
                  </a:moveTo>
                  <a:cubicBezTo>
                    <a:pt x="120" y="0"/>
                    <a:pt x="49" y="70"/>
                    <a:pt x="31" y="106"/>
                  </a:cubicBezTo>
                  <a:cubicBezTo>
                    <a:pt x="0" y="172"/>
                    <a:pt x="37" y="208"/>
                    <a:pt x="86" y="208"/>
                  </a:cubicBezTo>
                  <a:cubicBezTo>
                    <a:pt x="107" y="208"/>
                    <a:pt x="130" y="201"/>
                    <a:pt x="151" y="188"/>
                  </a:cubicBezTo>
                  <a:lnTo>
                    <a:pt x="170" y="169"/>
                  </a:lnTo>
                  <a:cubicBezTo>
                    <a:pt x="201" y="144"/>
                    <a:pt x="246" y="94"/>
                    <a:pt x="227" y="49"/>
                  </a:cubicBezTo>
                  <a:cubicBezTo>
                    <a:pt x="227" y="49"/>
                    <a:pt x="220" y="43"/>
                    <a:pt x="220" y="37"/>
                  </a:cubicBezTo>
                  <a:cubicBezTo>
                    <a:pt x="210" y="11"/>
                    <a:pt x="19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42"/>
            <p:cNvSpPr/>
            <p:nvPr/>
          </p:nvSpPr>
          <p:spPr>
            <a:xfrm>
              <a:off x="5271249" y="3234633"/>
              <a:ext cx="74525" cy="43755"/>
            </a:xfrm>
            <a:custGeom>
              <a:rect b="b" l="l" r="r" t="t"/>
              <a:pathLst>
                <a:path extrusionOk="0" h="323" w="550">
                  <a:moveTo>
                    <a:pt x="354" y="1"/>
                  </a:moveTo>
                  <a:cubicBezTo>
                    <a:pt x="209" y="1"/>
                    <a:pt x="1" y="323"/>
                    <a:pt x="196" y="323"/>
                  </a:cubicBezTo>
                  <a:cubicBezTo>
                    <a:pt x="347" y="323"/>
                    <a:pt x="549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42"/>
            <p:cNvSpPr/>
            <p:nvPr/>
          </p:nvSpPr>
          <p:spPr>
            <a:xfrm>
              <a:off x="5277211" y="3323498"/>
              <a:ext cx="62601" cy="36982"/>
            </a:xfrm>
            <a:custGeom>
              <a:rect b="b" l="l" r="r" t="t"/>
              <a:pathLst>
                <a:path extrusionOk="0" h="273" w="462">
                  <a:moveTo>
                    <a:pt x="297" y="1"/>
                  </a:moveTo>
                  <a:cubicBezTo>
                    <a:pt x="177" y="1"/>
                    <a:pt x="1" y="272"/>
                    <a:pt x="171" y="272"/>
                  </a:cubicBezTo>
                  <a:cubicBezTo>
                    <a:pt x="291" y="272"/>
                    <a:pt x="4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42"/>
            <p:cNvSpPr/>
            <p:nvPr/>
          </p:nvSpPr>
          <p:spPr>
            <a:xfrm>
              <a:off x="5396045" y="3158638"/>
              <a:ext cx="60839" cy="35221"/>
            </a:xfrm>
            <a:custGeom>
              <a:rect b="b" l="l" r="r" t="t"/>
              <a:pathLst>
                <a:path extrusionOk="0" h="260" w="449">
                  <a:moveTo>
                    <a:pt x="284" y="1"/>
                  </a:moveTo>
                  <a:cubicBezTo>
                    <a:pt x="171" y="1"/>
                    <a:pt x="0" y="259"/>
                    <a:pt x="158" y="259"/>
                  </a:cubicBezTo>
                  <a:cubicBezTo>
                    <a:pt x="278" y="259"/>
                    <a:pt x="448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42"/>
            <p:cNvSpPr/>
            <p:nvPr/>
          </p:nvSpPr>
          <p:spPr>
            <a:xfrm>
              <a:off x="5300924" y="3053788"/>
              <a:ext cx="44308" cy="31699"/>
            </a:xfrm>
            <a:custGeom>
              <a:rect b="b" l="l" r="r" t="t"/>
              <a:pathLst>
                <a:path extrusionOk="0" h="234" w="327">
                  <a:moveTo>
                    <a:pt x="262" y="0"/>
                  </a:moveTo>
                  <a:cubicBezTo>
                    <a:pt x="253" y="0"/>
                    <a:pt x="242" y="2"/>
                    <a:pt x="229" y="5"/>
                  </a:cubicBezTo>
                  <a:cubicBezTo>
                    <a:pt x="127" y="35"/>
                    <a:pt x="1" y="233"/>
                    <a:pt x="157" y="233"/>
                  </a:cubicBezTo>
                  <a:cubicBezTo>
                    <a:pt x="164" y="233"/>
                    <a:pt x="171" y="233"/>
                    <a:pt x="179" y="232"/>
                  </a:cubicBezTo>
                  <a:cubicBezTo>
                    <a:pt x="229" y="226"/>
                    <a:pt x="280" y="188"/>
                    <a:pt x="292" y="138"/>
                  </a:cubicBezTo>
                  <a:cubicBezTo>
                    <a:pt x="292" y="125"/>
                    <a:pt x="299" y="119"/>
                    <a:pt x="299" y="112"/>
                  </a:cubicBezTo>
                  <a:lnTo>
                    <a:pt x="299" y="112"/>
                  </a:lnTo>
                  <a:lnTo>
                    <a:pt x="280" y="131"/>
                  </a:lnTo>
                  <a:cubicBezTo>
                    <a:pt x="313" y="71"/>
                    <a:pt x="327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42"/>
            <p:cNvSpPr/>
            <p:nvPr/>
          </p:nvSpPr>
          <p:spPr>
            <a:xfrm>
              <a:off x="4062860" y="2386352"/>
              <a:ext cx="44579" cy="41994"/>
            </a:xfrm>
            <a:custGeom>
              <a:rect b="b" l="l" r="r" t="t"/>
              <a:pathLst>
                <a:path extrusionOk="0" h="310" w="329">
                  <a:moveTo>
                    <a:pt x="240" y="0"/>
                  </a:moveTo>
                  <a:cubicBezTo>
                    <a:pt x="146" y="6"/>
                    <a:pt x="64" y="63"/>
                    <a:pt x="26" y="151"/>
                  </a:cubicBezTo>
                  <a:cubicBezTo>
                    <a:pt x="1" y="208"/>
                    <a:pt x="1" y="309"/>
                    <a:pt x="89" y="309"/>
                  </a:cubicBezTo>
                  <a:cubicBezTo>
                    <a:pt x="183" y="297"/>
                    <a:pt x="259" y="240"/>
                    <a:pt x="297" y="158"/>
                  </a:cubicBezTo>
                  <a:cubicBezTo>
                    <a:pt x="328" y="95"/>
                    <a:pt x="32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42"/>
            <p:cNvSpPr/>
            <p:nvPr/>
          </p:nvSpPr>
          <p:spPr>
            <a:xfrm>
              <a:off x="4120177" y="2456116"/>
              <a:ext cx="35907" cy="29260"/>
            </a:xfrm>
            <a:custGeom>
              <a:rect b="b" l="l" r="r" t="t"/>
              <a:pathLst>
                <a:path extrusionOk="0" h="216" w="265">
                  <a:moveTo>
                    <a:pt x="168" y="0"/>
                  </a:moveTo>
                  <a:cubicBezTo>
                    <a:pt x="149" y="0"/>
                    <a:pt x="128" y="8"/>
                    <a:pt x="114" y="15"/>
                  </a:cubicBezTo>
                  <a:lnTo>
                    <a:pt x="101" y="15"/>
                  </a:lnTo>
                  <a:cubicBezTo>
                    <a:pt x="38" y="40"/>
                    <a:pt x="0" y="110"/>
                    <a:pt x="6" y="173"/>
                  </a:cubicBezTo>
                  <a:lnTo>
                    <a:pt x="6" y="185"/>
                  </a:lnTo>
                  <a:cubicBezTo>
                    <a:pt x="10" y="209"/>
                    <a:pt x="32" y="216"/>
                    <a:pt x="57" y="216"/>
                  </a:cubicBezTo>
                  <a:cubicBezTo>
                    <a:pt x="79" y="216"/>
                    <a:pt x="102" y="210"/>
                    <a:pt x="114" y="204"/>
                  </a:cubicBezTo>
                  <a:lnTo>
                    <a:pt x="133" y="191"/>
                  </a:lnTo>
                  <a:cubicBezTo>
                    <a:pt x="183" y="173"/>
                    <a:pt x="265" y="84"/>
                    <a:pt x="215" y="28"/>
                  </a:cubicBezTo>
                  <a:lnTo>
                    <a:pt x="202" y="15"/>
                  </a:lnTo>
                  <a:cubicBezTo>
                    <a:pt x="194" y="4"/>
                    <a:pt x="181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42"/>
            <p:cNvSpPr/>
            <p:nvPr/>
          </p:nvSpPr>
          <p:spPr>
            <a:xfrm>
              <a:off x="4204729" y="2365761"/>
              <a:ext cx="48780" cy="29260"/>
            </a:xfrm>
            <a:custGeom>
              <a:rect b="b" l="l" r="r" t="t"/>
              <a:pathLst>
                <a:path extrusionOk="0" h="216" w="360">
                  <a:moveTo>
                    <a:pt x="234" y="1"/>
                  </a:moveTo>
                  <a:cubicBezTo>
                    <a:pt x="139" y="1"/>
                    <a:pt x="0" y="215"/>
                    <a:pt x="133" y="215"/>
                  </a:cubicBezTo>
                  <a:cubicBezTo>
                    <a:pt x="228" y="215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42"/>
            <p:cNvSpPr/>
            <p:nvPr/>
          </p:nvSpPr>
          <p:spPr>
            <a:xfrm>
              <a:off x="4173970" y="2254680"/>
              <a:ext cx="46206" cy="26687"/>
            </a:xfrm>
            <a:custGeom>
              <a:rect b="b" l="l" r="r" t="t"/>
              <a:pathLst>
                <a:path extrusionOk="0" h="197" w="341">
                  <a:moveTo>
                    <a:pt x="221" y="1"/>
                  </a:moveTo>
                  <a:cubicBezTo>
                    <a:pt x="133" y="1"/>
                    <a:pt x="0" y="196"/>
                    <a:pt x="127" y="196"/>
                  </a:cubicBezTo>
                  <a:cubicBezTo>
                    <a:pt x="215" y="196"/>
                    <a:pt x="3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46" name="Google Shape;3446;p42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STRENGTHS</a:t>
            </a:r>
            <a:endParaRPr/>
          </a:p>
        </p:txBody>
      </p:sp>
      <p:sp>
        <p:nvSpPr>
          <p:cNvPr id="3447" name="Google Shape;3447;p42"/>
          <p:cNvSpPr txBox="1"/>
          <p:nvPr>
            <p:ph idx="4294967295" type="ctrTitle"/>
          </p:nvPr>
        </p:nvSpPr>
        <p:spPr>
          <a:xfrm flipH="1">
            <a:off x="1054448" y="3200400"/>
            <a:ext cx="1925700" cy="4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Commitment</a:t>
            </a:r>
            <a:endParaRPr sz="2000"/>
          </a:p>
        </p:txBody>
      </p:sp>
      <p:sp>
        <p:nvSpPr>
          <p:cNvPr id="3448" name="Google Shape;3448;p42"/>
          <p:cNvSpPr txBox="1"/>
          <p:nvPr>
            <p:ph idx="4294967295" type="subTitle"/>
          </p:nvPr>
        </p:nvSpPr>
        <p:spPr>
          <a:xfrm flipH="1">
            <a:off x="1164848" y="3541661"/>
            <a:ext cx="1815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Saturn is composed of hydrogen and helium</a:t>
            </a:r>
            <a:endParaRPr sz="1400">
              <a:solidFill>
                <a:schemeClr val="dk1"/>
              </a:solidFill>
            </a:endParaRPr>
          </a:p>
          <a:p>
            <a:pPr indent="0" lvl="0" marL="0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449" name="Google Shape;3449;p42"/>
          <p:cNvSpPr txBox="1"/>
          <p:nvPr>
            <p:ph idx="4294967295" type="ctrTitle"/>
          </p:nvPr>
        </p:nvSpPr>
        <p:spPr>
          <a:xfrm flipH="1">
            <a:off x="1419548" y="1482950"/>
            <a:ext cx="1560600" cy="48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Efficiency</a:t>
            </a:r>
            <a:endParaRPr sz="2000"/>
          </a:p>
        </p:txBody>
      </p:sp>
      <p:sp>
        <p:nvSpPr>
          <p:cNvPr id="3450" name="Google Shape;3450;p42"/>
          <p:cNvSpPr txBox="1"/>
          <p:nvPr>
            <p:ph idx="4294967295" type="subTitle"/>
          </p:nvPr>
        </p:nvSpPr>
        <p:spPr>
          <a:xfrm flipH="1">
            <a:off x="1164848" y="1818225"/>
            <a:ext cx="1815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name, but it’s hot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451" name="Google Shape;3451;p42"/>
          <p:cNvSpPr txBox="1"/>
          <p:nvPr>
            <p:ph idx="4294967295" type="ctrTitle"/>
          </p:nvPr>
        </p:nvSpPr>
        <p:spPr>
          <a:xfrm flipH="1">
            <a:off x="6274729" y="3204826"/>
            <a:ext cx="1560600" cy="4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Reliability</a:t>
            </a:r>
            <a:endParaRPr sz="2000"/>
          </a:p>
        </p:txBody>
      </p:sp>
      <p:sp>
        <p:nvSpPr>
          <p:cNvPr id="3452" name="Google Shape;3452;p42"/>
          <p:cNvSpPr txBox="1"/>
          <p:nvPr>
            <p:ph idx="4294967295" type="subTitle"/>
          </p:nvPr>
        </p:nvSpPr>
        <p:spPr>
          <a:xfrm flipH="1">
            <a:off x="6274729" y="3540105"/>
            <a:ext cx="1815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453" name="Google Shape;3453;p42"/>
          <p:cNvSpPr txBox="1"/>
          <p:nvPr>
            <p:ph idx="4294967295" type="ctrTitle"/>
          </p:nvPr>
        </p:nvSpPr>
        <p:spPr>
          <a:xfrm flipH="1">
            <a:off x="6274729" y="1485065"/>
            <a:ext cx="1815300" cy="48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Loyalty</a:t>
            </a:r>
            <a:endParaRPr sz="2000"/>
          </a:p>
        </p:txBody>
      </p:sp>
      <p:sp>
        <p:nvSpPr>
          <p:cNvPr id="3454" name="Google Shape;3454;p42"/>
          <p:cNvSpPr txBox="1"/>
          <p:nvPr>
            <p:ph idx="4294967295" type="subTitle"/>
          </p:nvPr>
        </p:nvSpPr>
        <p:spPr>
          <a:xfrm flipH="1">
            <a:off x="6274729" y="1820750"/>
            <a:ext cx="1815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Mercury is the closest planet to the Sun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3455" name="Google Shape;3455;p42"/>
          <p:cNvGrpSpPr/>
          <p:nvPr/>
        </p:nvGrpSpPr>
        <p:grpSpPr>
          <a:xfrm>
            <a:off x="3709366" y="2154325"/>
            <a:ext cx="1725256" cy="1365139"/>
            <a:chOff x="4114079" y="2185322"/>
            <a:chExt cx="1221939" cy="966949"/>
          </a:xfrm>
        </p:grpSpPr>
        <p:sp>
          <p:nvSpPr>
            <p:cNvPr id="3456" name="Google Shape;3456;p42"/>
            <p:cNvSpPr/>
            <p:nvPr/>
          </p:nvSpPr>
          <p:spPr>
            <a:xfrm>
              <a:off x="4114079" y="2185322"/>
              <a:ext cx="1221939" cy="966949"/>
            </a:xfrm>
            <a:custGeom>
              <a:rect b="b" l="l" r="r" t="t"/>
              <a:pathLst>
                <a:path extrusionOk="0" h="7138" w="9018">
                  <a:moveTo>
                    <a:pt x="4917" y="0"/>
                  </a:moveTo>
                  <a:cubicBezTo>
                    <a:pt x="4750" y="0"/>
                    <a:pt x="4584" y="11"/>
                    <a:pt x="4422" y="34"/>
                  </a:cubicBezTo>
                  <a:cubicBezTo>
                    <a:pt x="2063" y="368"/>
                    <a:pt x="1" y="3559"/>
                    <a:pt x="1452" y="5729"/>
                  </a:cubicBezTo>
                  <a:cubicBezTo>
                    <a:pt x="2113" y="6720"/>
                    <a:pt x="3099" y="7138"/>
                    <a:pt x="4125" y="7138"/>
                  </a:cubicBezTo>
                  <a:cubicBezTo>
                    <a:pt x="6464" y="7138"/>
                    <a:pt x="9018" y="4969"/>
                    <a:pt x="8452" y="2462"/>
                  </a:cubicBezTo>
                  <a:cubicBezTo>
                    <a:pt x="8100" y="921"/>
                    <a:pt x="6445" y="0"/>
                    <a:pt x="4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42"/>
            <p:cNvSpPr/>
            <p:nvPr/>
          </p:nvSpPr>
          <p:spPr>
            <a:xfrm>
              <a:off x="4988325" y="2315232"/>
              <a:ext cx="30894" cy="31157"/>
            </a:xfrm>
            <a:custGeom>
              <a:rect b="b" l="l" r="r" t="t"/>
              <a:pathLst>
                <a:path extrusionOk="0" h="230" w="228">
                  <a:moveTo>
                    <a:pt x="153" y="1"/>
                  </a:moveTo>
                  <a:cubicBezTo>
                    <a:pt x="120" y="1"/>
                    <a:pt x="83" y="36"/>
                    <a:pt x="64" y="65"/>
                  </a:cubicBezTo>
                  <a:cubicBezTo>
                    <a:pt x="32" y="103"/>
                    <a:pt x="1" y="140"/>
                    <a:pt x="20" y="185"/>
                  </a:cubicBezTo>
                  <a:lnTo>
                    <a:pt x="20" y="191"/>
                  </a:lnTo>
                  <a:cubicBezTo>
                    <a:pt x="31" y="219"/>
                    <a:pt x="49" y="229"/>
                    <a:pt x="68" y="229"/>
                  </a:cubicBezTo>
                  <a:cubicBezTo>
                    <a:pt x="125" y="229"/>
                    <a:pt x="201" y="140"/>
                    <a:pt x="215" y="103"/>
                  </a:cubicBezTo>
                  <a:lnTo>
                    <a:pt x="215" y="90"/>
                  </a:lnTo>
                  <a:cubicBezTo>
                    <a:pt x="228" y="52"/>
                    <a:pt x="203" y="14"/>
                    <a:pt x="165" y="14"/>
                  </a:cubicBezTo>
                  <a:lnTo>
                    <a:pt x="184" y="14"/>
                  </a:lnTo>
                  <a:cubicBezTo>
                    <a:pt x="174" y="5"/>
                    <a:pt x="164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42"/>
            <p:cNvSpPr/>
            <p:nvPr/>
          </p:nvSpPr>
          <p:spPr>
            <a:xfrm>
              <a:off x="5021658" y="2403827"/>
              <a:ext cx="61788" cy="41723"/>
            </a:xfrm>
            <a:custGeom>
              <a:rect b="b" l="l" r="r" t="t"/>
              <a:pathLst>
                <a:path extrusionOk="0" h="308" w="456">
                  <a:moveTo>
                    <a:pt x="269" y="0"/>
                  </a:moveTo>
                  <a:cubicBezTo>
                    <a:pt x="239" y="0"/>
                    <a:pt x="209" y="10"/>
                    <a:pt x="184" y="29"/>
                  </a:cubicBezTo>
                  <a:cubicBezTo>
                    <a:pt x="133" y="48"/>
                    <a:pt x="1" y="186"/>
                    <a:pt x="77" y="250"/>
                  </a:cubicBezTo>
                  <a:cubicBezTo>
                    <a:pt x="77" y="250"/>
                    <a:pt x="83" y="256"/>
                    <a:pt x="83" y="256"/>
                  </a:cubicBezTo>
                  <a:cubicBezTo>
                    <a:pt x="95" y="288"/>
                    <a:pt x="122" y="307"/>
                    <a:pt x="159" y="307"/>
                  </a:cubicBezTo>
                  <a:cubicBezTo>
                    <a:pt x="179" y="307"/>
                    <a:pt x="203" y="301"/>
                    <a:pt x="228" y="287"/>
                  </a:cubicBezTo>
                  <a:cubicBezTo>
                    <a:pt x="285" y="268"/>
                    <a:pt x="455" y="92"/>
                    <a:pt x="354" y="29"/>
                  </a:cubicBezTo>
                  <a:cubicBezTo>
                    <a:pt x="329" y="10"/>
                    <a:pt x="299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42"/>
            <p:cNvSpPr/>
            <p:nvPr/>
          </p:nvSpPr>
          <p:spPr>
            <a:xfrm>
              <a:off x="4978976" y="2474268"/>
              <a:ext cx="60839" cy="36034"/>
            </a:xfrm>
            <a:custGeom>
              <a:rect b="b" l="l" r="r" t="t"/>
              <a:pathLst>
                <a:path extrusionOk="0" h="266" w="449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4" y="266"/>
                    <a:pt x="44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42"/>
            <p:cNvSpPr/>
            <p:nvPr/>
          </p:nvSpPr>
          <p:spPr>
            <a:xfrm>
              <a:off x="4936293" y="2383913"/>
              <a:ext cx="54336" cy="38337"/>
            </a:xfrm>
            <a:custGeom>
              <a:rect b="b" l="l" r="r" t="t"/>
              <a:pathLst>
                <a:path extrusionOk="0" h="283" w="401">
                  <a:moveTo>
                    <a:pt x="284" y="1"/>
                  </a:moveTo>
                  <a:cubicBezTo>
                    <a:pt x="254" y="1"/>
                    <a:pt x="219" y="11"/>
                    <a:pt x="189" y="31"/>
                  </a:cubicBezTo>
                  <a:cubicBezTo>
                    <a:pt x="126" y="75"/>
                    <a:pt x="0" y="270"/>
                    <a:pt x="158" y="283"/>
                  </a:cubicBezTo>
                  <a:lnTo>
                    <a:pt x="171" y="283"/>
                  </a:lnTo>
                  <a:cubicBezTo>
                    <a:pt x="246" y="270"/>
                    <a:pt x="309" y="220"/>
                    <a:pt x="341" y="151"/>
                  </a:cubicBezTo>
                  <a:lnTo>
                    <a:pt x="353" y="138"/>
                  </a:lnTo>
                  <a:cubicBezTo>
                    <a:pt x="401" y="47"/>
                    <a:pt x="351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42"/>
            <p:cNvSpPr/>
            <p:nvPr/>
          </p:nvSpPr>
          <p:spPr>
            <a:xfrm>
              <a:off x="4865291" y="2310220"/>
              <a:ext cx="47967" cy="35085"/>
            </a:xfrm>
            <a:custGeom>
              <a:rect b="b" l="l" r="r" t="t"/>
              <a:pathLst>
                <a:path extrusionOk="0" h="259" w="354">
                  <a:moveTo>
                    <a:pt x="196" y="1"/>
                  </a:moveTo>
                  <a:cubicBezTo>
                    <a:pt x="127" y="7"/>
                    <a:pt x="70" y="51"/>
                    <a:pt x="45" y="114"/>
                  </a:cubicBezTo>
                  <a:lnTo>
                    <a:pt x="39" y="133"/>
                  </a:lnTo>
                  <a:cubicBezTo>
                    <a:pt x="0" y="214"/>
                    <a:pt x="40" y="258"/>
                    <a:pt x="97" y="258"/>
                  </a:cubicBezTo>
                  <a:cubicBezTo>
                    <a:pt x="124" y="258"/>
                    <a:pt x="155" y="248"/>
                    <a:pt x="184" y="228"/>
                  </a:cubicBezTo>
                  <a:cubicBezTo>
                    <a:pt x="240" y="190"/>
                    <a:pt x="354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42"/>
            <p:cNvSpPr/>
            <p:nvPr/>
          </p:nvSpPr>
          <p:spPr>
            <a:xfrm>
              <a:off x="4678979" y="2670422"/>
              <a:ext cx="49729" cy="43213"/>
            </a:xfrm>
            <a:custGeom>
              <a:rect b="b" l="l" r="r" t="t"/>
              <a:pathLst>
                <a:path extrusionOk="0" h="319" w="367">
                  <a:moveTo>
                    <a:pt x="252" y="0"/>
                  </a:moveTo>
                  <a:cubicBezTo>
                    <a:pt x="231" y="0"/>
                    <a:pt x="209" y="5"/>
                    <a:pt x="190" y="16"/>
                  </a:cubicBezTo>
                  <a:cubicBezTo>
                    <a:pt x="121" y="47"/>
                    <a:pt x="1" y="167"/>
                    <a:pt x="51" y="249"/>
                  </a:cubicBezTo>
                  <a:cubicBezTo>
                    <a:pt x="70" y="293"/>
                    <a:pt x="95" y="319"/>
                    <a:pt x="146" y="319"/>
                  </a:cubicBezTo>
                  <a:cubicBezTo>
                    <a:pt x="228" y="306"/>
                    <a:pt x="367" y="199"/>
                    <a:pt x="335" y="104"/>
                  </a:cubicBezTo>
                  <a:cubicBezTo>
                    <a:pt x="358" y="36"/>
                    <a:pt x="308" y="0"/>
                    <a:pt x="2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42"/>
            <p:cNvSpPr/>
            <p:nvPr/>
          </p:nvSpPr>
          <p:spPr>
            <a:xfrm>
              <a:off x="4531148" y="2955305"/>
              <a:ext cx="59078" cy="35221"/>
            </a:xfrm>
            <a:custGeom>
              <a:rect b="b" l="l" r="r" t="t"/>
              <a:pathLst>
                <a:path extrusionOk="0" h="260" w="436">
                  <a:moveTo>
                    <a:pt x="278" y="1"/>
                  </a:moveTo>
                  <a:cubicBezTo>
                    <a:pt x="165" y="1"/>
                    <a:pt x="1" y="259"/>
                    <a:pt x="158" y="259"/>
                  </a:cubicBezTo>
                  <a:cubicBezTo>
                    <a:pt x="278" y="259"/>
                    <a:pt x="43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42"/>
            <p:cNvSpPr/>
            <p:nvPr/>
          </p:nvSpPr>
          <p:spPr>
            <a:xfrm>
              <a:off x="4417464" y="2878360"/>
              <a:ext cx="67750" cy="46329"/>
            </a:xfrm>
            <a:custGeom>
              <a:rect b="b" l="l" r="r" t="t"/>
              <a:pathLst>
                <a:path extrusionOk="0" h="342" w="500">
                  <a:moveTo>
                    <a:pt x="360" y="1"/>
                  </a:moveTo>
                  <a:cubicBezTo>
                    <a:pt x="310" y="7"/>
                    <a:pt x="259" y="20"/>
                    <a:pt x="215" y="39"/>
                  </a:cubicBezTo>
                  <a:cubicBezTo>
                    <a:pt x="133" y="77"/>
                    <a:pt x="1" y="222"/>
                    <a:pt x="83" y="310"/>
                  </a:cubicBezTo>
                  <a:cubicBezTo>
                    <a:pt x="100" y="332"/>
                    <a:pt x="126" y="342"/>
                    <a:pt x="156" y="342"/>
                  </a:cubicBezTo>
                  <a:cubicBezTo>
                    <a:pt x="201" y="342"/>
                    <a:pt x="253" y="319"/>
                    <a:pt x="291" y="285"/>
                  </a:cubicBezTo>
                  <a:cubicBezTo>
                    <a:pt x="405" y="234"/>
                    <a:pt x="499" y="133"/>
                    <a:pt x="417" y="26"/>
                  </a:cubicBezTo>
                  <a:cubicBezTo>
                    <a:pt x="405" y="7"/>
                    <a:pt x="386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42"/>
            <p:cNvSpPr/>
            <p:nvPr/>
          </p:nvSpPr>
          <p:spPr>
            <a:xfrm>
              <a:off x="4576947" y="2846933"/>
              <a:ext cx="52710" cy="41994"/>
            </a:xfrm>
            <a:custGeom>
              <a:rect b="b" l="l" r="r" t="t"/>
              <a:pathLst>
                <a:path extrusionOk="0" h="310" w="389">
                  <a:moveTo>
                    <a:pt x="240" y="0"/>
                  </a:moveTo>
                  <a:cubicBezTo>
                    <a:pt x="173" y="0"/>
                    <a:pt x="95" y="66"/>
                    <a:pt x="60" y="113"/>
                  </a:cubicBezTo>
                  <a:cubicBezTo>
                    <a:pt x="15" y="174"/>
                    <a:pt x="0" y="310"/>
                    <a:pt x="93" y="310"/>
                  </a:cubicBezTo>
                  <a:cubicBezTo>
                    <a:pt x="106" y="310"/>
                    <a:pt x="120" y="307"/>
                    <a:pt x="136" y="302"/>
                  </a:cubicBezTo>
                  <a:lnTo>
                    <a:pt x="167" y="290"/>
                  </a:lnTo>
                  <a:cubicBezTo>
                    <a:pt x="237" y="271"/>
                    <a:pt x="388" y="157"/>
                    <a:pt x="331" y="69"/>
                  </a:cubicBezTo>
                  <a:lnTo>
                    <a:pt x="319" y="50"/>
                  </a:lnTo>
                  <a:cubicBezTo>
                    <a:pt x="299" y="14"/>
                    <a:pt x="271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42"/>
            <p:cNvSpPr/>
            <p:nvPr/>
          </p:nvSpPr>
          <p:spPr>
            <a:xfrm>
              <a:off x="4631554" y="3022766"/>
              <a:ext cx="55284" cy="40369"/>
            </a:xfrm>
            <a:custGeom>
              <a:rect b="b" l="l" r="r" t="t"/>
              <a:pathLst>
                <a:path extrusionOk="0" h="298" w="408">
                  <a:moveTo>
                    <a:pt x="285" y="0"/>
                  </a:moveTo>
                  <a:cubicBezTo>
                    <a:pt x="140" y="0"/>
                    <a:pt x="0" y="298"/>
                    <a:pt x="146" y="298"/>
                  </a:cubicBezTo>
                  <a:cubicBezTo>
                    <a:pt x="149" y="298"/>
                    <a:pt x="152" y="297"/>
                    <a:pt x="155" y="297"/>
                  </a:cubicBezTo>
                  <a:lnTo>
                    <a:pt x="187" y="297"/>
                  </a:lnTo>
                  <a:cubicBezTo>
                    <a:pt x="269" y="285"/>
                    <a:pt x="345" y="228"/>
                    <a:pt x="376" y="152"/>
                  </a:cubicBezTo>
                  <a:cubicBezTo>
                    <a:pt x="408" y="89"/>
                    <a:pt x="401" y="13"/>
                    <a:pt x="326" y="1"/>
                  </a:cubicBezTo>
                  <a:lnTo>
                    <a:pt x="294" y="1"/>
                  </a:lnTo>
                  <a:cubicBezTo>
                    <a:pt x="291" y="1"/>
                    <a:pt x="288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42"/>
            <p:cNvSpPr/>
            <p:nvPr/>
          </p:nvSpPr>
          <p:spPr>
            <a:xfrm>
              <a:off x="4725997" y="2948531"/>
              <a:ext cx="43902" cy="34002"/>
            </a:xfrm>
            <a:custGeom>
              <a:rect b="b" l="l" r="r" t="t"/>
              <a:pathLst>
                <a:path extrusionOk="0" h="251" w="324">
                  <a:moveTo>
                    <a:pt x="217" y="1"/>
                  </a:moveTo>
                  <a:cubicBezTo>
                    <a:pt x="144" y="1"/>
                    <a:pt x="40" y="94"/>
                    <a:pt x="26" y="177"/>
                  </a:cubicBezTo>
                  <a:cubicBezTo>
                    <a:pt x="13" y="202"/>
                    <a:pt x="1" y="240"/>
                    <a:pt x="39" y="246"/>
                  </a:cubicBezTo>
                  <a:cubicBezTo>
                    <a:pt x="50" y="249"/>
                    <a:pt x="62" y="250"/>
                    <a:pt x="74" y="250"/>
                  </a:cubicBezTo>
                  <a:cubicBezTo>
                    <a:pt x="178" y="250"/>
                    <a:pt x="323" y="162"/>
                    <a:pt x="278" y="44"/>
                  </a:cubicBezTo>
                  <a:cubicBezTo>
                    <a:pt x="266" y="14"/>
                    <a:pt x="244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42"/>
            <p:cNvSpPr/>
            <p:nvPr/>
          </p:nvSpPr>
          <p:spPr>
            <a:xfrm>
              <a:off x="4416515" y="2775272"/>
              <a:ext cx="52845" cy="32376"/>
            </a:xfrm>
            <a:custGeom>
              <a:rect b="b" l="l" r="r" t="t"/>
              <a:pathLst>
                <a:path extrusionOk="0" h="239" w="390">
                  <a:moveTo>
                    <a:pt x="249" y="0"/>
                  </a:moveTo>
                  <a:cubicBezTo>
                    <a:pt x="129" y="0"/>
                    <a:pt x="1" y="221"/>
                    <a:pt x="140" y="238"/>
                  </a:cubicBezTo>
                  <a:cubicBezTo>
                    <a:pt x="143" y="239"/>
                    <a:pt x="146" y="239"/>
                    <a:pt x="149" y="239"/>
                  </a:cubicBezTo>
                  <a:cubicBezTo>
                    <a:pt x="238" y="239"/>
                    <a:pt x="389" y="48"/>
                    <a:pt x="279" y="5"/>
                  </a:cubicBezTo>
                  <a:cubicBezTo>
                    <a:pt x="269" y="2"/>
                    <a:pt x="259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42"/>
            <p:cNvSpPr/>
            <p:nvPr/>
          </p:nvSpPr>
          <p:spPr>
            <a:xfrm>
              <a:off x="4463669" y="3021141"/>
              <a:ext cx="55419" cy="31699"/>
            </a:xfrm>
            <a:custGeom>
              <a:rect b="b" l="l" r="r" t="t"/>
              <a:pathLst>
                <a:path extrusionOk="0" h="234" w="409">
                  <a:moveTo>
                    <a:pt x="259" y="0"/>
                  </a:moveTo>
                  <a:cubicBezTo>
                    <a:pt x="152" y="0"/>
                    <a:pt x="0" y="234"/>
                    <a:pt x="146" y="234"/>
                  </a:cubicBezTo>
                  <a:cubicBezTo>
                    <a:pt x="147" y="234"/>
                    <a:pt x="148" y="234"/>
                    <a:pt x="150" y="234"/>
                  </a:cubicBezTo>
                  <a:cubicBezTo>
                    <a:pt x="257" y="234"/>
                    <a:pt x="408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0" name="Google Shape;3470;p42"/>
          <p:cNvGrpSpPr/>
          <p:nvPr/>
        </p:nvGrpSpPr>
        <p:grpSpPr>
          <a:xfrm rot="4758856">
            <a:off x="4008360" y="2448713"/>
            <a:ext cx="913539" cy="871731"/>
            <a:chOff x="492450" y="3034950"/>
            <a:chExt cx="144125" cy="137525"/>
          </a:xfrm>
        </p:grpSpPr>
        <p:sp>
          <p:nvSpPr>
            <p:cNvPr id="3471" name="Google Shape;3471;p42"/>
            <p:cNvSpPr/>
            <p:nvPr/>
          </p:nvSpPr>
          <p:spPr>
            <a:xfrm>
              <a:off x="492450" y="3034950"/>
              <a:ext cx="144125" cy="137525"/>
            </a:xfrm>
            <a:custGeom>
              <a:rect b="b" l="l" r="r" t="t"/>
              <a:pathLst>
                <a:path extrusionOk="0" h="5501" w="5765">
                  <a:moveTo>
                    <a:pt x="2554" y="0"/>
                  </a:moveTo>
                  <a:cubicBezTo>
                    <a:pt x="2126" y="0"/>
                    <a:pt x="1703" y="108"/>
                    <a:pt x="1331" y="316"/>
                  </a:cubicBezTo>
                  <a:cubicBezTo>
                    <a:pt x="776" y="619"/>
                    <a:pt x="379" y="1167"/>
                    <a:pt x="202" y="1848"/>
                  </a:cubicBezTo>
                  <a:cubicBezTo>
                    <a:pt x="0" y="2662"/>
                    <a:pt x="126" y="3520"/>
                    <a:pt x="568" y="4232"/>
                  </a:cubicBezTo>
                  <a:cubicBezTo>
                    <a:pt x="1079" y="5052"/>
                    <a:pt x="1873" y="5500"/>
                    <a:pt x="2813" y="5500"/>
                  </a:cubicBezTo>
                  <a:cubicBezTo>
                    <a:pt x="3866" y="5500"/>
                    <a:pt x="4875" y="4907"/>
                    <a:pt x="5330" y="4024"/>
                  </a:cubicBezTo>
                  <a:cubicBezTo>
                    <a:pt x="5765" y="3179"/>
                    <a:pt x="5639" y="2208"/>
                    <a:pt x="4983" y="1293"/>
                  </a:cubicBezTo>
                  <a:cubicBezTo>
                    <a:pt x="4402" y="480"/>
                    <a:pt x="3494" y="0"/>
                    <a:pt x="2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42"/>
            <p:cNvSpPr/>
            <p:nvPr/>
          </p:nvSpPr>
          <p:spPr>
            <a:xfrm>
              <a:off x="525400" y="3102200"/>
              <a:ext cx="14850" cy="10125"/>
            </a:xfrm>
            <a:custGeom>
              <a:rect b="b" l="l" r="r" t="t"/>
              <a:pathLst>
                <a:path extrusionOk="0" h="405" w="594">
                  <a:moveTo>
                    <a:pt x="249" y="0"/>
                  </a:moveTo>
                  <a:cubicBezTo>
                    <a:pt x="233" y="0"/>
                    <a:pt x="218" y="1"/>
                    <a:pt x="202" y="4"/>
                  </a:cubicBezTo>
                  <a:cubicBezTo>
                    <a:pt x="114" y="22"/>
                    <a:pt x="0" y="111"/>
                    <a:pt x="70" y="237"/>
                  </a:cubicBezTo>
                  <a:cubicBezTo>
                    <a:pt x="125" y="343"/>
                    <a:pt x="235" y="404"/>
                    <a:pt x="355" y="404"/>
                  </a:cubicBezTo>
                  <a:cubicBezTo>
                    <a:pt x="371" y="404"/>
                    <a:pt x="388" y="403"/>
                    <a:pt x="404" y="401"/>
                  </a:cubicBezTo>
                  <a:cubicBezTo>
                    <a:pt x="517" y="395"/>
                    <a:pt x="593" y="275"/>
                    <a:pt x="536" y="167"/>
                  </a:cubicBezTo>
                  <a:cubicBezTo>
                    <a:pt x="475" y="62"/>
                    <a:pt x="365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42"/>
            <p:cNvSpPr/>
            <p:nvPr/>
          </p:nvSpPr>
          <p:spPr>
            <a:xfrm>
              <a:off x="527125" y="3082050"/>
              <a:ext cx="10600" cy="7375"/>
            </a:xfrm>
            <a:custGeom>
              <a:rect b="b" l="l" r="r" t="t"/>
              <a:pathLst>
                <a:path extrusionOk="0" h="295" w="424">
                  <a:moveTo>
                    <a:pt x="173" y="0"/>
                  </a:moveTo>
                  <a:cubicBezTo>
                    <a:pt x="162" y="0"/>
                    <a:pt x="151" y="1"/>
                    <a:pt x="139" y="2"/>
                  </a:cubicBezTo>
                  <a:cubicBezTo>
                    <a:pt x="57" y="9"/>
                    <a:pt x="1" y="97"/>
                    <a:pt x="45" y="173"/>
                  </a:cubicBezTo>
                  <a:cubicBezTo>
                    <a:pt x="84" y="251"/>
                    <a:pt x="168" y="294"/>
                    <a:pt x="252" y="294"/>
                  </a:cubicBezTo>
                  <a:cubicBezTo>
                    <a:pt x="263" y="294"/>
                    <a:pt x="274" y="294"/>
                    <a:pt x="284" y="292"/>
                  </a:cubicBezTo>
                  <a:cubicBezTo>
                    <a:pt x="373" y="286"/>
                    <a:pt x="423" y="198"/>
                    <a:pt x="385" y="122"/>
                  </a:cubicBezTo>
                  <a:cubicBezTo>
                    <a:pt x="341" y="44"/>
                    <a:pt x="261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42"/>
            <p:cNvSpPr/>
            <p:nvPr/>
          </p:nvSpPr>
          <p:spPr>
            <a:xfrm>
              <a:off x="541950" y="3079500"/>
              <a:ext cx="9025" cy="7225"/>
            </a:xfrm>
            <a:custGeom>
              <a:rect b="b" l="l" r="r" t="t"/>
              <a:pathLst>
                <a:path extrusionOk="0" h="289" w="361">
                  <a:moveTo>
                    <a:pt x="96" y="0"/>
                  </a:moveTo>
                  <a:cubicBezTo>
                    <a:pt x="46" y="0"/>
                    <a:pt x="1" y="18"/>
                    <a:pt x="1" y="73"/>
                  </a:cubicBezTo>
                  <a:lnTo>
                    <a:pt x="1" y="111"/>
                  </a:lnTo>
                  <a:cubicBezTo>
                    <a:pt x="1" y="236"/>
                    <a:pt x="119" y="289"/>
                    <a:pt x="206" y="289"/>
                  </a:cubicBezTo>
                  <a:cubicBezTo>
                    <a:pt x="216" y="289"/>
                    <a:pt x="225" y="288"/>
                    <a:pt x="234" y="287"/>
                  </a:cubicBezTo>
                  <a:cubicBezTo>
                    <a:pt x="354" y="268"/>
                    <a:pt x="360" y="155"/>
                    <a:pt x="272" y="73"/>
                  </a:cubicBezTo>
                  <a:lnTo>
                    <a:pt x="234" y="41"/>
                  </a:lnTo>
                  <a:cubicBezTo>
                    <a:pt x="214" y="21"/>
                    <a:pt x="152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42"/>
            <p:cNvSpPr/>
            <p:nvPr/>
          </p:nvSpPr>
          <p:spPr>
            <a:xfrm>
              <a:off x="546375" y="3097850"/>
              <a:ext cx="5375" cy="4175"/>
            </a:xfrm>
            <a:custGeom>
              <a:rect b="b" l="l" r="r" t="t"/>
              <a:pathLst>
                <a:path extrusionOk="0" h="167" w="215">
                  <a:moveTo>
                    <a:pt x="58" y="1"/>
                  </a:moveTo>
                  <a:cubicBezTo>
                    <a:pt x="43" y="1"/>
                    <a:pt x="29" y="7"/>
                    <a:pt x="19" y="26"/>
                  </a:cubicBezTo>
                  <a:cubicBezTo>
                    <a:pt x="13" y="26"/>
                    <a:pt x="13" y="26"/>
                    <a:pt x="13" y="32"/>
                  </a:cubicBezTo>
                  <a:cubicBezTo>
                    <a:pt x="0" y="45"/>
                    <a:pt x="0" y="64"/>
                    <a:pt x="13" y="83"/>
                  </a:cubicBezTo>
                  <a:cubicBezTo>
                    <a:pt x="13" y="89"/>
                    <a:pt x="19" y="102"/>
                    <a:pt x="19" y="108"/>
                  </a:cubicBezTo>
                  <a:cubicBezTo>
                    <a:pt x="32" y="148"/>
                    <a:pt x="75" y="167"/>
                    <a:pt x="114" y="167"/>
                  </a:cubicBezTo>
                  <a:cubicBezTo>
                    <a:pt x="167" y="167"/>
                    <a:pt x="214" y="132"/>
                    <a:pt x="170" y="70"/>
                  </a:cubicBezTo>
                  <a:cubicBezTo>
                    <a:pt x="158" y="45"/>
                    <a:pt x="133" y="20"/>
                    <a:pt x="101" y="14"/>
                  </a:cubicBezTo>
                  <a:cubicBezTo>
                    <a:pt x="88" y="7"/>
                    <a:pt x="73" y="1"/>
                    <a:pt x="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42"/>
            <p:cNvSpPr/>
            <p:nvPr/>
          </p:nvSpPr>
          <p:spPr>
            <a:xfrm>
              <a:off x="584525" y="3105800"/>
              <a:ext cx="12625" cy="8900"/>
            </a:xfrm>
            <a:custGeom>
              <a:rect b="b" l="l" r="r" t="t"/>
              <a:pathLst>
                <a:path extrusionOk="0" h="356" w="505">
                  <a:moveTo>
                    <a:pt x="208" y="1"/>
                  </a:moveTo>
                  <a:cubicBezTo>
                    <a:pt x="194" y="1"/>
                    <a:pt x="179" y="2"/>
                    <a:pt x="164" y="5"/>
                  </a:cubicBezTo>
                  <a:cubicBezTo>
                    <a:pt x="63" y="11"/>
                    <a:pt x="0" y="118"/>
                    <a:pt x="38" y="206"/>
                  </a:cubicBezTo>
                  <a:cubicBezTo>
                    <a:pt x="93" y="300"/>
                    <a:pt x="191" y="355"/>
                    <a:pt x="295" y="355"/>
                  </a:cubicBezTo>
                  <a:cubicBezTo>
                    <a:pt x="310" y="355"/>
                    <a:pt x="326" y="354"/>
                    <a:pt x="341" y="351"/>
                  </a:cubicBezTo>
                  <a:cubicBezTo>
                    <a:pt x="442" y="345"/>
                    <a:pt x="505" y="238"/>
                    <a:pt x="461" y="143"/>
                  </a:cubicBezTo>
                  <a:cubicBezTo>
                    <a:pt x="406" y="55"/>
                    <a:pt x="30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7" name="Google Shape;3477;p42"/>
          <p:cNvGrpSpPr/>
          <p:nvPr/>
        </p:nvGrpSpPr>
        <p:grpSpPr>
          <a:xfrm>
            <a:off x="4356544" y="2717366"/>
            <a:ext cx="446993" cy="373548"/>
            <a:chOff x="7965658" y="1725050"/>
            <a:chExt cx="287696" cy="240440"/>
          </a:xfrm>
        </p:grpSpPr>
        <p:sp>
          <p:nvSpPr>
            <p:cNvPr id="3478" name="Google Shape;3478;p42"/>
            <p:cNvSpPr/>
            <p:nvPr/>
          </p:nvSpPr>
          <p:spPr>
            <a:xfrm>
              <a:off x="7965658" y="1725050"/>
              <a:ext cx="287696" cy="240440"/>
            </a:xfrm>
            <a:custGeom>
              <a:rect b="b" l="l" r="r" t="t"/>
              <a:pathLst>
                <a:path extrusionOk="0" h="2178" w="2606">
                  <a:moveTo>
                    <a:pt x="1662" y="1"/>
                  </a:moveTo>
                  <a:cubicBezTo>
                    <a:pt x="1142" y="1"/>
                    <a:pt x="158" y="122"/>
                    <a:pt x="57" y="606"/>
                  </a:cubicBezTo>
                  <a:cubicBezTo>
                    <a:pt x="1" y="852"/>
                    <a:pt x="183" y="1073"/>
                    <a:pt x="335" y="1243"/>
                  </a:cubicBezTo>
                  <a:cubicBezTo>
                    <a:pt x="562" y="1508"/>
                    <a:pt x="795" y="1760"/>
                    <a:pt x="1048" y="1993"/>
                  </a:cubicBezTo>
                  <a:cubicBezTo>
                    <a:pt x="1187" y="2124"/>
                    <a:pt x="1314" y="2178"/>
                    <a:pt x="1430" y="2178"/>
                  </a:cubicBezTo>
                  <a:cubicBezTo>
                    <a:pt x="1794" y="2178"/>
                    <a:pt x="2038" y="1640"/>
                    <a:pt x="2158" y="1281"/>
                  </a:cubicBezTo>
                  <a:cubicBezTo>
                    <a:pt x="2315" y="795"/>
                    <a:pt x="2605" y="51"/>
                    <a:pt x="1842" y="7"/>
                  </a:cubicBezTo>
                  <a:cubicBezTo>
                    <a:pt x="1793" y="3"/>
                    <a:pt x="1732" y="1"/>
                    <a:pt x="16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42"/>
            <p:cNvSpPr/>
            <p:nvPr/>
          </p:nvSpPr>
          <p:spPr>
            <a:xfrm>
              <a:off x="8103544" y="1808398"/>
              <a:ext cx="39412" cy="17884"/>
            </a:xfrm>
            <a:custGeom>
              <a:rect b="b" l="l" r="r" t="t"/>
              <a:pathLst>
                <a:path extrusionOk="0" h="162" w="357">
                  <a:moveTo>
                    <a:pt x="210" y="0"/>
                  </a:moveTo>
                  <a:cubicBezTo>
                    <a:pt x="200" y="0"/>
                    <a:pt x="191" y="1"/>
                    <a:pt x="183" y="2"/>
                  </a:cubicBezTo>
                  <a:lnTo>
                    <a:pt x="145" y="2"/>
                  </a:lnTo>
                  <a:cubicBezTo>
                    <a:pt x="44" y="9"/>
                    <a:pt x="0" y="109"/>
                    <a:pt x="108" y="154"/>
                  </a:cubicBezTo>
                  <a:cubicBezTo>
                    <a:pt x="120" y="159"/>
                    <a:pt x="145" y="162"/>
                    <a:pt x="174" y="162"/>
                  </a:cubicBezTo>
                  <a:cubicBezTo>
                    <a:pt x="251" y="162"/>
                    <a:pt x="357" y="139"/>
                    <a:pt x="316" y="65"/>
                  </a:cubicBezTo>
                  <a:lnTo>
                    <a:pt x="303" y="40"/>
                  </a:lnTo>
                  <a:cubicBezTo>
                    <a:pt x="283" y="10"/>
                    <a:pt x="24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42"/>
            <p:cNvSpPr/>
            <p:nvPr/>
          </p:nvSpPr>
          <p:spPr>
            <a:xfrm>
              <a:off x="8097252" y="1776273"/>
              <a:ext cx="30028" cy="18546"/>
            </a:xfrm>
            <a:custGeom>
              <a:rect b="b" l="l" r="r" t="t"/>
              <a:pathLst>
                <a:path extrusionOk="0" h="168" w="272">
                  <a:moveTo>
                    <a:pt x="130" y="1"/>
                  </a:moveTo>
                  <a:cubicBezTo>
                    <a:pt x="81" y="1"/>
                    <a:pt x="32" y="20"/>
                    <a:pt x="20" y="60"/>
                  </a:cubicBezTo>
                  <a:cubicBezTo>
                    <a:pt x="20" y="60"/>
                    <a:pt x="20" y="66"/>
                    <a:pt x="13" y="66"/>
                  </a:cubicBezTo>
                  <a:cubicBezTo>
                    <a:pt x="1" y="110"/>
                    <a:pt x="32" y="136"/>
                    <a:pt x="70" y="154"/>
                  </a:cubicBezTo>
                  <a:cubicBezTo>
                    <a:pt x="61" y="150"/>
                    <a:pt x="57" y="148"/>
                    <a:pt x="56" y="148"/>
                  </a:cubicBezTo>
                  <a:lnTo>
                    <a:pt x="56" y="148"/>
                  </a:lnTo>
                  <a:cubicBezTo>
                    <a:pt x="53" y="148"/>
                    <a:pt x="85" y="167"/>
                    <a:pt x="95" y="167"/>
                  </a:cubicBezTo>
                  <a:cubicBezTo>
                    <a:pt x="114" y="167"/>
                    <a:pt x="139" y="167"/>
                    <a:pt x="165" y="161"/>
                  </a:cubicBezTo>
                  <a:cubicBezTo>
                    <a:pt x="209" y="154"/>
                    <a:pt x="272" y="123"/>
                    <a:pt x="253" y="66"/>
                  </a:cubicBezTo>
                  <a:cubicBezTo>
                    <a:pt x="253" y="66"/>
                    <a:pt x="253" y="60"/>
                    <a:pt x="247" y="60"/>
                  </a:cubicBezTo>
                  <a:cubicBezTo>
                    <a:pt x="234" y="21"/>
                    <a:pt x="18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481" name="Google Shape;3481;p42"/>
          <p:cNvCxnSpPr>
            <a:stCxn id="3449" idx="1"/>
          </p:cNvCxnSpPr>
          <p:nvPr/>
        </p:nvCxnSpPr>
        <p:spPr>
          <a:xfrm>
            <a:off x="2980148" y="1725500"/>
            <a:ext cx="1238700" cy="4287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482" name="Google Shape;3482;p42"/>
          <p:cNvCxnSpPr>
            <a:stCxn id="3453" idx="3"/>
          </p:cNvCxnSpPr>
          <p:nvPr/>
        </p:nvCxnSpPr>
        <p:spPr>
          <a:xfrm flipH="1">
            <a:off x="5333329" y="1727615"/>
            <a:ext cx="941400" cy="9405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483" name="Google Shape;3483;p42"/>
          <p:cNvCxnSpPr>
            <a:stCxn id="3447" idx="1"/>
          </p:cNvCxnSpPr>
          <p:nvPr/>
        </p:nvCxnSpPr>
        <p:spPr>
          <a:xfrm flipH="1" rot="10800000">
            <a:off x="2980148" y="2943300"/>
            <a:ext cx="1258500" cy="5001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484" name="Google Shape;3484;p42"/>
          <p:cNvCxnSpPr>
            <a:stCxn id="3451" idx="3"/>
          </p:cNvCxnSpPr>
          <p:nvPr/>
        </p:nvCxnSpPr>
        <p:spPr>
          <a:xfrm rot="10800000">
            <a:off x="4691929" y="2856526"/>
            <a:ext cx="1582800" cy="5913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accent4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488" name="Shape 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9" name="Google Shape;3489;p43"/>
          <p:cNvGrpSpPr/>
          <p:nvPr/>
        </p:nvGrpSpPr>
        <p:grpSpPr>
          <a:xfrm>
            <a:off x="4959131" y="1802316"/>
            <a:ext cx="1008140" cy="986791"/>
            <a:chOff x="2112850" y="2786000"/>
            <a:chExt cx="582000" cy="569675"/>
          </a:xfrm>
        </p:grpSpPr>
        <p:sp>
          <p:nvSpPr>
            <p:cNvPr id="3490" name="Google Shape;3490;p43"/>
            <p:cNvSpPr/>
            <p:nvPr/>
          </p:nvSpPr>
          <p:spPr>
            <a:xfrm>
              <a:off x="2112850" y="2786000"/>
              <a:ext cx="582000" cy="56967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43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43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43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43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43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43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43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43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43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43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43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43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43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43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43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43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43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43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43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43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43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43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43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43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43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43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43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43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43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43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43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43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43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43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43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43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43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43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43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43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43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43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43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43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43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43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43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43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43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43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43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43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43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43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43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43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43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43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43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43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43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43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43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43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43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43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43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43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43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43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43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43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43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43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43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43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43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43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43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43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43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43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43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43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43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43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43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43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43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43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43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43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43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43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43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43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43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43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43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43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43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43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43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43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43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43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43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43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43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43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43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43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43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43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43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606" name="Google Shape;3606;p43"/>
          <p:cNvCxnSpPr/>
          <p:nvPr/>
        </p:nvCxnSpPr>
        <p:spPr>
          <a:xfrm>
            <a:off x="1540127" y="2003275"/>
            <a:ext cx="21918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607" name="Google Shape;3607;p43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TARGET AUDIENCE</a:t>
            </a:r>
            <a:endParaRPr/>
          </a:p>
        </p:txBody>
      </p:sp>
      <p:sp>
        <p:nvSpPr>
          <p:cNvPr id="3608" name="Google Shape;3608;p43"/>
          <p:cNvSpPr txBox="1"/>
          <p:nvPr/>
        </p:nvSpPr>
        <p:spPr>
          <a:xfrm>
            <a:off x="617406" y="3126723"/>
            <a:ext cx="1740300" cy="27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INTERESTS</a:t>
            </a:r>
            <a:endParaRPr sz="1800">
              <a:solidFill>
                <a:schemeClr val="dk2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09" name="Google Shape;3609;p43"/>
          <p:cNvSpPr txBox="1"/>
          <p:nvPr/>
        </p:nvSpPr>
        <p:spPr>
          <a:xfrm>
            <a:off x="4844475" y="1300778"/>
            <a:ext cx="877800" cy="27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AGE</a:t>
            </a:r>
            <a:endParaRPr sz="1800">
              <a:solidFill>
                <a:schemeClr val="dk2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10" name="Google Shape;3610;p43"/>
          <p:cNvSpPr txBox="1"/>
          <p:nvPr/>
        </p:nvSpPr>
        <p:spPr>
          <a:xfrm>
            <a:off x="617406" y="1300778"/>
            <a:ext cx="1740300" cy="27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GENDER</a:t>
            </a:r>
            <a:endParaRPr sz="1800">
              <a:solidFill>
                <a:schemeClr val="dk2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11" name="Google Shape;3611;p43"/>
          <p:cNvSpPr/>
          <p:nvPr/>
        </p:nvSpPr>
        <p:spPr>
          <a:xfrm flipH="1">
            <a:off x="4543400" y="1284100"/>
            <a:ext cx="57200" cy="3284775"/>
          </a:xfrm>
          <a:custGeom>
            <a:rect b="b" l="l" r="r" t="t"/>
            <a:pathLst>
              <a:path extrusionOk="0" h="53023" w="720">
                <a:moveTo>
                  <a:pt x="310" y="0"/>
                </a:moveTo>
                <a:cubicBezTo>
                  <a:pt x="38" y="972"/>
                  <a:pt x="1" y="5040"/>
                  <a:pt x="45" y="6124"/>
                </a:cubicBezTo>
                <a:cubicBezTo>
                  <a:pt x="95" y="7216"/>
                  <a:pt x="165" y="8338"/>
                  <a:pt x="228" y="9423"/>
                </a:cubicBezTo>
                <a:cubicBezTo>
                  <a:pt x="278" y="10274"/>
                  <a:pt x="328" y="11126"/>
                  <a:pt x="373" y="11977"/>
                </a:cubicBezTo>
                <a:cubicBezTo>
                  <a:pt x="505" y="14607"/>
                  <a:pt x="398" y="17332"/>
                  <a:pt x="291" y="19962"/>
                </a:cubicBezTo>
                <a:cubicBezTo>
                  <a:pt x="228" y="21696"/>
                  <a:pt x="158" y="23500"/>
                  <a:pt x="158" y="25247"/>
                </a:cubicBezTo>
                <a:lnTo>
                  <a:pt x="158" y="39425"/>
                </a:lnTo>
                <a:cubicBezTo>
                  <a:pt x="158" y="39967"/>
                  <a:pt x="190" y="41096"/>
                  <a:pt x="228" y="42522"/>
                </a:cubicBezTo>
                <a:cubicBezTo>
                  <a:pt x="335" y="46148"/>
                  <a:pt x="499" y="51635"/>
                  <a:pt x="265" y="52991"/>
                </a:cubicBezTo>
                <a:lnTo>
                  <a:pt x="474" y="53023"/>
                </a:lnTo>
                <a:cubicBezTo>
                  <a:pt x="707" y="51648"/>
                  <a:pt x="549" y="46155"/>
                  <a:pt x="448" y="42515"/>
                </a:cubicBezTo>
                <a:cubicBezTo>
                  <a:pt x="398" y="41090"/>
                  <a:pt x="366" y="39967"/>
                  <a:pt x="366" y="39425"/>
                </a:cubicBezTo>
                <a:lnTo>
                  <a:pt x="366" y="25247"/>
                </a:lnTo>
                <a:cubicBezTo>
                  <a:pt x="366" y="23500"/>
                  <a:pt x="436" y="21703"/>
                  <a:pt x="505" y="19968"/>
                </a:cubicBezTo>
                <a:cubicBezTo>
                  <a:pt x="612" y="17332"/>
                  <a:pt x="720" y="14607"/>
                  <a:pt x="581" y="11965"/>
                </a:cubicBezTo>
                <a:cubicBezTo>
                  <a:pt x="543" y="11113"/>
                  <a:pt x="492" y="10262"/>
                  <a:pt x="436" y="9410"/>
                </a:cubicBezTo>
                <a:cubicBezTo>
                  <a:pt x="373" y="8326"/>
                  <a:pt x="303" y="7203"/>
                  <a:pt x="259" y="6112"/>
                </a:cubicBezTo>
                <a:cubicBezTo>
                  <a:pt x="209" y="5040"/>
                  <a:pt x="247" y="1003"/>
                  <a:pt x="511" y="57"/>
                </a:cubicBezTo>
                <a:lnTo>
                  <a:pt x="3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2" name="Google Shape;3612;p43"/>
          <p:cNvSpPr txBox="1"/>
          <p:nvPr>
            <p:ph idx="4294967295" type="subTitle"/>
          </p:nvPr>
        </p:nvSpPr>
        <p:spPr>
          <a:xfrm flipH="1">
            <a:off x="630198" y="1793469"/>
            <a:ext cx="6666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Male</a:t>
            </a:r>
            <a:endParaRPr sz="1600">
              <a:solidFill>
                <a:schemeClr val="dk1"/>
              </a:solidFill>
            </a:endParaRPr>
          </a:p>
        </p:txBody>
      </p:sp>
      <p:sp>
        <p:nvSpPr>
          <p:cNvPr id="3613" name="Google Shape;3613;p43"/>
          <p:cNvSpPr txBox="1"/>
          <p:nvPr>
            <p:ph idx="4294967295" type="subTitle"/>
          </p:nvPr>
        </p:nvSpPr>
        <p:spPr>
          <a:xfrm flipH="1">
            <a:off x="630198" y="2358125"/>
            <a:ext cx="9270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Female</a:t>
            </a:r>
            <a:endParaRPr sz="1600">
              <a:solidFill>
                <a:schemeClr val="dk1"/>
              </a:solidFill>
            </a:endParaRPr>
          </a:p>
        </p:txBody>
      </p:sp>
      <p:grpSp>
        <p:nvGrpSpPr>
          <p:cNvPr id="3614" name="Google Shape;3614;p43"/>
          <p:cNvGrpSpPr/>
          <p:nvPr/>
        </p:nvGrpSpPr>
        <p:grpSpPr>
          <a:xfrm>
            <a:off x="2790793" y="1874628"/>
            <a:ext cx="300320" cy="233111"/>
            <a:chOff x="1145300" y="2753225"/>
            <a:chExt cx="173375" cy="134575"/>
          </a:xfrm>
        </p:grpSpPr>
        <p:sp>
          <p:nvSpPr>
            <p:cNvPr id="3615" name="Google Shape;3615;p43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43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43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43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43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43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43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43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43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43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43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43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43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43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43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43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631" name="Google Shape;3631;p43"/>
          <p:cNvCxnSpPr/>
          <p:nvPr/>
        </p:nvCxnSpPr>
        <p:spPr>
          <a:xfrm>
            <a:off x="1540127" y="2571750"/>
            <a:ext cx="21918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632" name="Google Shape;3632;p43"/>
          <p:cNvSpPr/>
          <p:nvPr/>
        </p:nvSpPr>
        <p:spPr>
          <a:xfrm>
            <a:off x="1519577" y="1989775"/>
            <a:ext cx="1376700" cy="27000"/>
          </a:xfrm>
          <a:prstGeom prst="roundRect">
            <a:avLst>
              <a:gd fmla="val 50000" name="adj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33" name="Google Shape;3633;p43"/>
          <p:cNvGrpSpPr/>
          <p:nvPr/>
        </p:nvGrpSpPr>
        <p:grpSpPr>
          <a:xfrm rot="6621029">
            <a:off x="3201625" y="2455110"/>
            <a:ext cx="300324" cy="233114"/>
            <a:chOff x="1145300" y="2753225"/>
            <a:chExt cx="173375" cy="134575"/>
          </a:xfrm>
        </p:grpSpPr>
        <p:sp>
          <p:nvSpPr>
            <p:cNvPr id="3634" name="Google Shape;3634;p43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43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43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43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43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43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43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43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43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43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43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43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43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43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43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43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50" name="Google Shape;3650;p43"/>
          <p:cNvSpPr/>
          <p:nvPr/>
        </p:nvSpPr>
        <p:spPr>
          <a:xfrm>
            <a:off x="1519577" y="2558250"/>
            <a:ext cx="1904100" cy="27000"/>
          </a:xfrm>
          <a:prstGeom prst="roundRect">
            <a:avLst>
              <a:gd fmla="val 50000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1" name="Google Shape;3651;p43"/>
          <p:cNvSpPr txBox="1"/>
          <p:nvPr>
            <p:ph idx="4294967295" type="subTitle"/>
          </p:nvPr>
        </p:nvSpPr>
        <p:spPr>
          <a:xfrm flipH="1">
            <a:off x="3825385" y="1793469"/>
            <a:ext cx="6666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3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70%</a:t>
            </a:r>
            <a:endParaRPr sz="1600">
              <a:solidFill>
                <a:schemeClr val="accent3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52" name="Google Shape;3652;p43"/>
          <p:cNvSpPr txBox="1"/>
          <p:nvPr>
            <p:ph idx="4294967295" type="subTitle"/>
          </p:nvPr>
        </p:nvSpPr>
        <p:spPr>
          <a:xfrm flipH="1">
            <a:off x="3732074" y="2358125"/>
            <a:ext cx="7599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90%</a:t>
            </a:r>
            <a:endParaRPr sz="1600">
              <a:solidFill>
                <a:schemeClr val="accent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53" name="Google Shape;3653;p43"/>
          <p:cNvSpPr/>
          <p:nvPr/>
        </p:nvSpPr>
        <p:spPr>
          <a:xfrm rot="-6075947">
            <a:off x="4929641" y="1735522"/>
            <a:ext cx="1068794" cy="1068794"/>
          </a:xfrm>
          <a:prstGeom prst="pie">
            <a:avLst>
              <a:gd fmla="val 0" name="adj1"/>
              <a:gd fmla="val 6248607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4" name="Google Shape;3654;p43"/>
          <p:cNvSpPr/>
          <p:nvPr/>
        </p:nvSpPr>
        <p:spPr>
          <a:xfrm rot="-2057590">
            <a:off x="4847470" y="1653337"/>
            <a:ext cx="1233167" cy="1233167"/>
          </a:xfrm>
          <a:prstGeom prst="pie">
            <a:avLst>
              <a:gd fmla="val 2178421" name="adj1"/>
              <a:gd fmla="val 5974636" name="adj2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5" name="Google Shape;3655;p43"/>
          <p:cNvSpPr txBox="1"/>
          <p:nvPr>
            <p:ph idx="4294967295" type="subTitle"/>
          </p:nvPr>
        </p:nvSpPr>
        <p:spPr>
          <a:xfrm flipH="1">
            <a:off x="7223925" y="1802303"/>
            <a:ext cx="10632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05-20 yrs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656" name="Google Shape;3656;p43"/>
          <p:cNvSpPr txBox="1"/>
          <p:nvPr>
            <p:ph idx="4294967295" type="subTitle"/>
          </p:nvPr>
        </p:nvSpPr>
        <p:spPr>
          <a:xfrm flipH="1">
            <a:off x="7223800" y="2119328"/>
            <a:ext cx="9270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21</a:t>
            </a:r>
            <a:r>
              <a:rPr lang="en" sz="1400">
                <a:solidFill>
                  <a:schemeClr val="dk1"/>
                </a:solidFill>
              </a:rPr>
              <a:t>-40 yrs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657" name="Google Shape;3657;p43"/>
          <p:cNvSpPr txBox="1"/>
          <p:nvPr>
            <p:ph idx="4294967295" type="subTitle"/>
          </p:nvPr>
        </p:nvSpPr>
        <p:spPr>
          <a:xfrm flipH="1">
            <a:off x="7223800" y="2436353"/>
            <a:ext cx="9270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41</a:t>
            </a:r>
            <a:r>
              <a:rPr lang="en" sz="1400">
                <a:solidFill>
                  <a:schemeClr val="dk1"/>
                </a:solidFill>
              </a:rPr>
              <a:t>-60 yrs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658" name="Google Shape;3658;p43"/>
          <p:cNvSpPr txBox="1"/>
          <p:nvPr>
            <p:ph idx="4294967295" type="subTitle"/>
          </p:nvPr>
        </p:nvSpPr>
        <p:spPr>
          <a:xfrm flipH="1">
            <a:off x="5967275" y="1802303"/>
            <a:ext cx="8778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3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30%</a:t>
            </a:r>
            <a:endParaRPr sz="1600">
              <a:solidFill>
                <a:schemeClr val="accent3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59" name="Google Shape;3659;p43"/>
          <p:cNvSpPr txBox="1"/>
          <p:nvPr>
            <p:ph idx="4294967295" type="subTitle"/>
          </p:nvPr>
        </p:nvSpPr>
        <p:spPr>
          <a:xfrm flipH="1">
            <a:off x="5967275" y="2119328"/>
            <a:ext cx="8778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55%</a:t>
            </a:r>
            <a:endParaRPr sz="1600">
              <a:solidFill>
                <a:schemeClr val="accent2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sp>
        <p:nvSpPr>
          <p:cNvPr id="3660" name="Google Shape;3660;p43"/>
          <p:cNvSpPr txBox="1"/>
          <p:nvPr>
            <p:ph idx="4294967295" type="subTitle"/>
          </p:nvPr>
        </p:nvSpPr>
        <p:spPr>
          <a:xfrm flipH="1">
            <a:off x="5967275" y="2436353"/>
            <a:ext cx="8778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1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15%</a:t>
            </a:r>
            <a:endParaRPr sz="1600">
              <a:solidFill>
                <a:schemeClr val="accent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cxnSp>
        <p:nvCxnSpPr>
          <p:cNvPr id="3661" name="Google Shape;3661;p43"/>
          <p:cNvCxnSpPr/>
          <p:nvPr/>
        </p:nvCxnSpPr>
        <p:spPr>
          <a:xfrm>
            <a:off x="6884213" y="1960103"/>
            <a:ext cx="300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662" name="Google Shape;3662;p43"/>
          <p:cNvCxnSpPr/>
          <p:nvPr/>
        </p:nvCxnSpPr>
        <p:spPr>
          <a:xfrm>
            <a:off x="6884213" y="2277128"/>
            <a:ext cx="300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663" name="Google Shape;3663;p43"/>
          <p:cNvCxnSpPr/>
          <p:nvPr/>
        </p:nvCxnSpPr>
        <p:spPr>
          <a:xfrm>
            <a:off x="6884213" y="2594153"/>
            <a:ext cx="3003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3664" name="Google Shape;3664;p43"/>
          <p:cNvGrpSpPr/>
          <p:nvPr/>
        </p:nvGrpSpPr>
        <p:grpSpPr>
          <a:xfrm rot="6190513">
            <a:off x="848484" y="3571613"/>
            <a:ext cx="731431" cy="659742"/>
            <a:chOff x="2226275" y="2120850"/>
            <a:chExt cx="356000" cy="296700"/>
          </a:xfrm>
        </p:grpSpPr>
        <p:sp>
          <p:nvSpPr>
            <p:cNvPr id="3665" name="Google Shape;3665;p43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43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43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43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43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43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43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43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43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43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43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43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43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43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43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43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43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43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43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43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43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43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43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43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43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43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43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43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43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43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43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43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43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43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43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43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1" name="Google Shape;3701;p43"/>
          <p:cNvSpPr txBox="1"/>
          <p:nvPr>
            <p:ph idx="4294967295" type="subTitle"/>
          </p:nvPr>
        </p:nvSpPr>
        <p:spPr>
          <a:xfrm flipH="1">
            <a:off x="684550" y="4289875"/>
            <a:ext cx="10632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Reading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702" name="Google Shape;3702;p43"/>
          <p:cNvSpPr txBox="1"/>
          <p:nvPr/>
        </p:nvSpPr>
        <p:spPr>
          <a:xfrm>
            <a:off x="4844475" y="3126725"/>
            <a:ext cx="2744100" cy="27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FAVORITE EXHIBITION</a:t>
            </a:r>
            <a:endParaRPr sz="1800">
              <a:solidFill>
                <a:schemeClr val="dk2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</p:txBody>
      </p:sp>
      <p:grpSp>
        <p:nvGrpSpPr>
          <p:cNvPr id="3703" name="Google Shape;3703;p43"/>
          <p:cNvGrpSpPr/>
          <p:nvPr/>
        </p:nvGrpSpPr>
        <p:grpSpPr>
          <a:xfrm>
            <a:off x="2113613" y="3654804"/>
            <a:ext cx="716021" cy="546671"/>
            <a:chOff x="2833900" y="2095850"/>
            <a:chExt cx="368475" cy="281325"/>
          </a:xfrm>
        </p:grpSpPr>
        <p:sp>
          <p:nvSpPr>
            <p:cNvPr id="3704" name="Google Shape;3704;p43"/>
            <p:cNvSpPr/>
            <p:nvPr/>
          </p:nvSpPr>
          <p:spPr>
            <a:xfrm>
              <a:off x="2833900" y="2095850"/>
              <a:ext cx="368475" cy="281325"/>
            </a:xfrm>
            <a:custGeom>
              <a:rect b="b" l="l" r="r" t="t"/>
              <a:pathLst>
                <a:path extrusionOk="0" h="11253" w="14739">
                  <a:moveTo>
                    <a:pt x="6504" y="1"/>
                  </a:moveTo>
                  <a:cubicBezTo>
                    <a:pt x="3553" y="1"/>
                    <a:pt x="757" y="1874"/>
                    <a:pt x="373" y="5342"/>
                  </a:cubicBezTo>
                  <a:cubicBezTo>
                    <a:pt x="1" y="8685"/>
                    <a:pt x="4535" y="11201"/>
                    <a:pt x="7361" y="11252"/>
                  </a:cubicBezTo>
                  <a:cubicBezTo>
                    <a:pt x="7379" y="11252"/>
                    <a:pt x="7396" y="11252"/>
                    <a:pt x="7414" y="11252"/>
                  </a:cubicBezTo>
                  <a:cubicBezTo>
                    <a:pt x="10494" y="11252"/>
                    <a:pt x="14738" y="6357"/>
                    <a:pt x="12192" y="2895"/>
                  </a:cubicBezTo>
                  <a:cubicBezTo>
                    <a:pt x="10747" y="933"/>
                    <a:pt x="8587" y="1"/>
                    <a:pt x="6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43"/>
            <p:cNvSpPr/>
            <p:nvPr/>
          </p:nvSpPr>
          <p:spPr>
            <a:xfrm>
              <a:off x="3061575" y="2250725"/>
              <a:ext cx="15950" cy="9050"/>
            </a:xfrm>
            <a:custGeom>
              <a:rect b="b" l="l" r="r" t="t"/>
              <a:pathLst>
                <a:path extrusionOk="0" h="362" w="638">
                  <a:moveTo>
                    <a:pt x="348" y="1"/>
                  </a:moveTo>
                  <a:cubicBezTo>
                    <a:pt x="299" y="1"/>
                    <a:pt x="251" y="9"/>
                    <a:pt x="209" y="24"/>
                  </a:cubicBezTo>
                  <a:cubicBezTo>
                    <a:pt x="114" y="62"/>
                    <a:pt x="1" y="119"/>
                    <a:pt x="45" y="238"/>
                  </a:cubicBezTo>
                  <a:cubicBezTo>
                    <a:pt x="58" y="270"/>
                    <a:pt x="83" y="295"/>
                    <a:pt x="108" y="314"/>
                  </a:cubicBezTo>
                  <a:cubicBezTo>
                    <a:pt x="146" y="346"/>
                    <a:pt x="201" y="361"/>
                    <a:pt x="260" y="361"/>
                  </a:cubicBezTo>
                  <a:cubicBezTo>
                    <a:pt x="340" y="361"/>
                    <a:pt x="426" y="333"/>
                    <a:pt x="480" y="283"/>
                  </a:cubicBezTo>
                  <a:cubicBezTo>
                    <a:pt x="569" y="257"/>
                    <a:pt x="638" y="207"/>
                    <a:pt x="588" y="119"/>
                  </a:cubicBezTo>
                  <a:cubicBezTo>
                    <a:pt x="541" y="35"/>
                    <a:pt x="44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43"/>
            <p:cNvSpPr/>
            <p:nvPr/>
          </p:nvSpPr>
          <p:spPr>
            <a:xfrm>
              <a:off x="3074350" y="2263400"/>
              <a:ext cx="25575" cy="12125"/>
            </a:xfrm>
            <a:custGeom>
              <a:rect b="b" l="l" r="r" t="t"/>
              <a:pathLst>
                <a:path extrusionOk="0" h="485" w="1023">
                  <a:moveTo>
                    <a:pt x="370" y="0"/>
                  </a:moveTo>
                  <a:cubicBezTo>
                    <a:pt x="345" y="0"/>
                    <a:pt x="321" y="1"/>
                    <a:pt x="297" y="3"/>
                  </a:cubicBezTo>
                  <a:cubicBezTo>
                    <a:pt x="70" y="28"/>
                    <a:pt x="1" y="261"/>
                    <a:pt x="266" y="286"/>
                  </a:cubicBezTo>
                  <a:cubicBezTo>
                    <a:pt x="222" y="286"/>
                    <a:pt x="335" y="400"/>
                    <a:pt x="360" y="413"/>
                  </a:cubicBezTo>
                  <a:cubicBezTo>
                    <a:pt x="437" y="461"/>
                    <a:pt x="523" y="485"/>
                    <a:pt x="608" y="485"/>
                  </a:cubicBezTo>
                  <a:cubicBezTo>
                    <a:pt x="679" y="485"/>
                    <a:pt x="749" y="469"/>
                    <a:pt x="814" y="438"/>
                  </a:cubicBezTo>
                  <a:cubicBezTo>
                    <a:pt x="928" y="381"/>
                    <a:pt x="1023" y="255"/>
                    <a:pt x="903" y="154"/>
                  </a:cubicBezTo>
                  <a:cubicBezTo>
                    <a:pt x="775" y="43"/>
                    <a:pt x="554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43"/>
            <p:cNvSpPr/>
            <p:nvPr/>
          </p:nvSpPr>
          <p:spPr>
            <a:xfrm>
              <a:off x="3069150" y="2286525"/>
              <a:ext cx="16575" cy="8700"/>
            </a:xfrm>
            <a:custGeom>
              <a:rect b="b" l="l" r="r" t="t"/>
              <a:pathLst>
                <a:path extrusionOk="0" h="348" w="663">
                  <a:moveTo>
                    <a:pt x="433" y="0"/>
                  </a:moveTo>
                  <a:cubicBezTo>
                    <a:pt x="327" y="0"/>
                    <a:pt x="209" y="49"/>
                    <a:pt x="133" y="99"/>
                  </a:cubicBezTo>
                  <a:cubicBezTo>
                    <a:pt x="1" y="181"/>
                    <a:pt x="102" y="314"/>
                    <a:pt x="215" y="339"/>
                  </a:cubicBezTo>
                  <a:cubicBezTo>
                    <a:pt x="240" y="345"/>
                    <a:pt x="270" y="348"/>
                    <a:pt x="302" y="348"/>
                  </a:cubicBezTo>
                  <a:cubicBezTo>
                    <a:pt x="413" y="348"/>
                    <a:pt x="548" y="310"/>
                    <a:pt x="587" y="207"/>
                  </a:cubicBezTo>
                  <a:cubicBezTo>
                    <a:pt x="594" y="200"/>
                    <a:pt x="587" y="200"/>
                    <a:pt x="594" y="194"/>
                  </a:cubicBezTo>
                  <a:cubicBezTo>
                    <a:pt x="631" y="175"/>
                    <a:pt x="663" y="144"/>
                    <a:pt x="631" y="99"/>
                  </a:cubicBezTo>
                  <a:cubicBezTo>
                    <a:pt x="586" y="27"/>
                    <a:pt x="513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43"/>
            <p:cNvSpPr/>
            <p:nvPr/>
          </p:nvSpPr>
          <p:spPr>
            <a:xfrm>
              <a:off x="3053675" y="2274950"/>
              <a:ext cx="11600" cy="6425"/>
            </a:xfrm>
            <a:custGeom>
              <a:rect b="b" l="l" r="r" t="t"/>
              <a:pathLst>
                <a:path extrusionOk="0" h="257" w="464">
                  <a:moveTo>
                    <a:pt x="264" y="1"/>
                  </a:moveTo>
                  <a:cubicBezTo>
                    <a:pt x="158" y="1"/>
                    <a:pt x="0" y="51"/>
                    <a:pt x="52" y="165"/>
                  </a:cubicBezTo>
                  <a:cubicBezTo>
                    <a:pt x="84" y="222"/>
                    <a:pt x="159" y="234"/>
                    <a:pt x="210" y="253"/>
                  </a:cubicBezTo>
                  <a:cubicBezTo>
                    <a:pt x="220" y="256"/>
                    <a:pt x="234" y="257"/>
                    <a:pt x="251" y="257"/>
                  </a:cubicBezTo>
                  <a:cubicBezTo>
                    <a:pt x="327" y="257"/>
                    <a:pt x="451" y="230"/>
                    <a:pt x="430" y="152"/>
                  </a:cubicBezTo>
                  <a:cubicBezTo>
                    <a:pt x="430" y="141"/>
                    <a:pt x="430" y="132"/>
                    <a:pt x="428" y="127"/>
                  </a:cubicBezTo>
                  <a:lnTo>
                    <a:pt x="428" y="127"/>
                  </a:lnTo>
                  <a:cubicBezTo>
                    <a:pt x="464" y="73"/>
                    <a:pt x="403" y="26"/>
                    <a:pt x="355" y="14"/>
                  </a:cubicBezTo>
                  <a:lnTo>
                    <a:pt x="323" y="7"/>
                  </a:lnTo>
                  <a:cubicBezTo>
                    <a:pt x="308" y="3"/>
                    <a:pt x="287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43"/>
            <p:cNvSpPr/>
            <p:nvPr/>
          </p:nvSpPr>
          <p:spPr>
            <a:xfrm>
              <a:off x="3117875" y="2218525"/>
              <a:ext cx="14600" cy="8125"/>
            </a:xfrm>
            <a:custGeom>
              <a:rect b="b" l="l" r="r" t="t"/>
              <a:pathLst>
                <a:path extrusionOk="0" h="325" w="584">
                  <a:moveTo>
                    <a:pt x="255" y="0"/>
                  </a:moveTo>
                  <a:cubicBezTo>
                    <a:pt x="163" y="0"/>
                    <a:pt x="71" y="36"/>
                    <a:pt x="32" y="126"/>
                  </a:cubicBezTo>
                  <a:cubicBezTo>
                    <a:pt x="19" y="145"/>
                    <a:pt x="19" y="170"/>
                    <a:pt x="13" y="189"/>
                  </a:cubicBezTo>
                  <a:cubicBezTo>
                    <a:pt x="1" y="288"/>
                    <a:pt x="98" y="325"/>
                    <a:pt x="193" y="325"/>
                  </a:cubicBezTo>
                  <a:cubicBezTo>
                    <a:pt x="245" y="325"/>
                    <a:pt x="295" y="314"/>
                    <a:pt x="329" y="297"/>
                  </a:cubicBezTo>
                  <a:cubicBezTo>
                    <a:pt x="366" y="271"/>
                    <a:pt x="404" y="252"/>
                    <a:pt x="442" y="221"/>
                  </a:cubicBezTo>
                  <a:cubicBezTo>
                    <a:pt x="583" y="112"/>
                    <a:pt x="420" y="0"/>
                    <a:pt x="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43"/>
            <p:cNvSpPr/>
            <p:nvPr/>
          </p:nvSpPr>
          <p:spPr>
            <a:xfrm>
              <a:off x="2980525" y="2324225"/>
              <a:ext cx="14225" cy="6675"/>
            </a:xfrm>
            <a:custGeom>
              <a:rect b="b" l="l" r="r" t="t"/>
              <a:pathLst>
                <a:path extrusionOk="0" h="267" w="569">
                  <a:moveTo>
                    <a:pt x="411" y="0"/>
                  </a:moveTo>
                  <a:cubicBezTo>
                    <a:pt x="283" y="0"/>
                    <a:pt x="1" y="94"/>
                    <a:pt x="159" y="219"/>
                  </a:cubicBezTo>
                  <a:cubicBezTo>
                    <a:pt x="216" y="250"/>
                    <a:pt x="276" y="266"/>
                    <a:pt x="337" y="266"/>
                  </a:cubicBezTo>
                  <a:cubicBezTo>
                    <a:pt x="383" y="266"/>
                    <a:pt x="430" y="257"/>
                    <a:pt x="474" y="237"/>
                  </a:cubicBezTo>
                  <a:cubicBezTo>
                    <a:pt x="569" y="181"/>
                    <a:pt x="556" y="36"/>
                    <a:pt x="449" y="4"/>
                  </a:cubicBezTo>
                  <a:cubicBezTo>
                    <a:pt x="439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43"/>
            <p:cNvSpPr/>
            <p:nvPr/>
          </p:nvSpPr>
          <p:spPr>
            <a:xfrm>
              <a:off x="3037450" y="2327200"/>
              <a:ext cx="18800" cy="10700"/>
            </a:xfrm>
            <a:custGeom>
              <a:rect b="b" l="l" r="r" t="t"/>
              <a:pathLst>
                <a:path extrusionOk="0" h="428" w="752">
                  <a:moveTo>
                    <a:pt x="496" y="1"/>
                  </a:moveTo>
                  <a:cubicBezTo>
                    <a:pt x="362" y="1"/>
                    <a:pt x="212" y="61"/>
                    <a:pt x="127" y="112"/>
                  </a:cubicBezTo>
                  <a:cubicBezTo>
                    <a:pt x="1" y="188"/>
                    <a:pt x="39" y="339"/>
                    <a:pt x="159" y="390"/>
                  </a:cubicBezTo>
                  <a:cubicBezTo>
                    <a:pt x="209" y="415"/>
                    <a:pt x="260" y="428"/>
                    <a:pt x="316" y="428"/>
                  </a:cubicBezTo>
                  <a:lnTo>
                    <a:pt x="398" y="428"/>
                  </a:lnTo>
                  <a:cubicBezTo>
                    <a:pt x="449" y="421"/>
                    <a:pt x="506" y="409"/>
                    <a:pt x="550" y="383"/>
                  </a:cubicBezTo>
                  <a:lnTo>
                    <a:pt x="556" y="383"/>
                  </a:lnTo>
                  <a:cubicBezTo>
                    <a:pt x="569" y="383"/>
                    <a:pt x="575" y="371"/>
                    <a:pt x="581" y="371"/>
                  </a:cubicBezTo>
                  <a:cubicBezTo>
                    <a:pt x="613" y="352"/>
                    <a:pt x="638" y="327"/>
                    <a:pt x="663" y="301"/>
                  </a:cubicBezTo>
                  <a:cubicBezTo>
                    <a:pt x="663" y="301"/>
                    <a:pt x="670" y="301"/>
                    <a:pt x="676" y="295"/>
                  </a:cubicBezTo>
                  <a:lnTo>
                    <a:pt x="670" y="295"/>
                  </a:lnTo>
                  <a:cubicBezTo>
                    <a:pt x="676" y="289"/>
                    <a:pt x="682" y="276"/>
                    <a:pt x="688" y="264"/>
                  </a:cubicBezTo>
                  <a:cubicBezTo>
                    <a:pt x="739" y="232"/>
                    <a:pt x="752" y="169"/>
                    <a:pt x="726" y="118"/>
                  </a:cubicBezTo>
                  <a:cubicBezTo>
                    <a:pt x="679" y="32"/>
                    <a:pt x="592" y="1"/>
                    <a:pt x="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43"/>
            <p:cNvSpPr/>
            <p:nvPr/>
          </p:nvSpPr>
          <p:spPr>
            <a:xfrm>
              <a:off x="2902975" y="2163300"/>
              <a:ext cx="17675" cy="9125"/>
            </a:xfrm>
            <a:custGeom>
              <a:rect b="b" l="l" r="r" t="t"/>
              <a:pathLst>
                <a:path extrusionOk="0" h="365" w="707">
                  <a:moveTo>
                    <a:pt x="394" y="1"/>
                  </a:moveTo>
                  <a:cubicBezTo>
                    <a:pt x="322" y="1"/>
                    <a:pt x="248" y="18"/>
                    <a:pt x="189" y="46"/>
                  </a:cubicBezTo>
                  <a:cubicBezTo>
                    <a:pt x="95" y="90"/>
                    <a:pt x="0" y="210"/>
                    <a:pt x="114" y="298"/>
                  </a:cubicBezTo>
                  <a:cubicBezTo>
                    <a:pt x="170" y="344"/>
                    <a:pt x="246" y="364"/>
                    <a:pt x="323" y="364"/>
                  </a:cubicBezTo>
                  <a:cubicBezTo>
                    <a:pt x="394" y="364"/>
                    <a:pt x="466" y="347"/>
                    <a:pt x="524" y="317"/>
                  </a:cubicBezTo>
                  <a:cubicBezTo>
                    <a:pt x="618" y="273"/>
                    <a:pt x="707" y="153"/>
                    <a:pt x="599" y="65"/>
                  </a:cubicBezTo>
                  <a:cubicBezTo>
                    <a:pt x="545" y="20"/>
                    <a:pt x="47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43"/>
            <p:cNvSpPr/>
            <p:nvPr/>
          </p:nvSpPr>
          <p:spPr>
            <a:xfrm>
              <a:off x="2885700" y="2195625"/>
              <a:ext cx="13975" cy="7200"/>
            </a:xfrm>
            <a:custGeom>
              <a:rect b="b" l="l" r="r" t="t"/>
              <a:pathLst>
                <a:path extrusionOk="0" h="288" w="559">
                  <a:moveTo>
                    <a:pt x="348" y="0"/>
                  </a:moveTo>
                  <a:cubicBezTo>
                    <a:pt x="301" y="0"/>
                    <a:pt x="250" y="13"/>
                    <a:pt x="224" y="27"/>
                  </a:cubicBezTo>
                  <a:cubicBezTo>
                    <a:pt x="180" y="52"/>
                    <a:pt x="136" y="77"/>
                    <a:pt x="98" y="115"/>
                  </a:cubicBezTo>
                  <a:cubicBezTo>
                    <a:pt x="1" y="230"/>
                    <a:pt x="185" y="287"/>
                    <a:pt x="276" y="287"/>
                  </a:cubicBezTo>
                  <a:cubicBezTo>
                    <a:pt x="285" y="287"/>
                    <a:pt x="293" y="287"/>
                    <a:pt x="300" y="285"/>
                  </a:cubicBezTo>
                  <a:cubicBezTo>
                    <a:pt x="407" y="279"/>
                    <a:pt x="559" y="210"/>
                    <a:pt x="451" y="84"/>
                  </a:cubicBezTo>
                  <a:cubicBezTo>
                    <a:pt x="462" y="20"/>
                    <a:pt x="40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43"/>
            <p:cNvSpPr/>
            <p:nvPr/>
          </p:nvSpPr>
          <p:spPr>
            <a:xfrm>
              <a:off x="2937350" y="2202650"/>
              <a:ext cx="18150" cy="9500"/>
            </a:xfrm>
            <a:custGeom>
              <a:rect b="b" l="l" r="r" t="t"/>
              <a:pathLst>
                <a:path extrusionOk="0" h="380" w="726">
                  <a:moveTo>
                    <a:pt x="313" y="0"/>
                  </a:moveTo>
                  <a:cubicBezTo>
                    <a:pt x="200" y="0"/>
                    <a:pt x="87" y="37"/>
                    <a:pt x="32" y="124"/>
                  </a:cubicBezTo>
                  <a:cubicBezTo>
                    <a:pt x="6" y="150"/>
                    <a:pt x="0" y="194"/>
                    <a:pt x="19" y="232"/>
                  </a:cubicBezTo>
                  <a:cubicBezTo>
                    <a:pt x="51" y="276"/>
                    <a:pt x="101" y="307"/>
                    <a:pt x="158" y="320"/>
                  </a:cubicBezTo>
                  <a:lnTo>
                    <a:pt x="183" y="320"/>
                  </a:lnTo>
                  <a:cubicBezTo>
                    <a:pt x="183" y="320"/>
                    <a:pt x="183" y="320"/>
                    <a:pt x="183" y="326"/>
                  </a:cubicBezTo>
                  <a:cubicBezTo>
                    <a:pt x="210" y="366"/>
                    <a:pt x="256" y="380"/>
                    <a:pt x="304" y="380"/>
                  </a:cubicBezTo>
                  <a:cubicBezTo>
                    <a:pt x="347" y="380"/>
                    <a:pt x="390" y="369"/>
                    <a:pt x="423" y="358"/>
                  </a:cubicBezTo>
                  <a:cubicBezTo>
                    <a:pt x="536" y="314"/>
                    <a:pt x="725" y="187"/>
                    <a:pt x="555" y="68"/>
                  </a:cubicBezTo>
                  <a:cubicBezTo>
                    <a:pt x="496" y="25"/>
                    <a:pt x="404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43"/>
            <p:cNvSpPr/>
            <p:nvPr/>
          </p:nvSpPr>
          <p:spPr>
            <a:xfrm>
              <a:off x="2927175" y="2181875"/>
              <a:ext cx="15075" cy="8400"/>
            </a:xfrm>
            <a:custGeom>
              <a:rect b="b" l="l" r="r" t="t"/>
              <a:pathLst>
                <a:path extrusionOk="0" h="336" w="603">
                  <a:moveTo>
                    <a:pt x="294" y="1"/>
                  </a:moveTo>
                  <a:cubicBezTo>
                    <a:pt x="161" y="1"/>
                    <a:pt x="0" y="45"/>
                    <a:pt x="22" y="173"/>
                  </a:cubicBezTo>
                  <a:cubicBezTo>
                    <a:pt x="41" y="268"/>
                    <a:pt x="117" y="299"/>
                    <a:pt x="205" y="331"/>
                  </a:cubicBezTo>
                  <a:cubicBezTo>
                    <a:pt x="215" y="334"/>
                    <a:pt x="229" y="335"/>
                    <a:pt x="244" y="335"/>
                  </a:cubicBezTo>
                  <a:cubicBezTo>
                    <a:pt x="297" y="335"/>
                    <a:pt x="370" y="317"/>
                    <a:pt x="375" y="268"/>
                  </a:cubicBezTo>
                  <a:lnTo>
                    <a:pt x="375" y="268"/>
                  </a:lnTo>
                  <a:cubicBezTo>
                    <a:pt x="486" y="215"/>
                    <a:pt x="602" y="101"/>
                    <a:pt x="432" y="22"/>
                  </a:cubicBezTo>
                  <a:cubicBezTo>
                    <a:pt x="402" y="9"/>
                    <a:pt x="350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43"/>
            <p:cNvSpPr/>
            <p:nvPr/>
          </p:nvSpPr>
          <p:spPr>
            <a:xfrm>
              <a:off x="2953725" y="2158950"/>
              <a:ext cx="14375" cy="7775"/>
            </a:xfrm>
            <a:custGeom>
              <a:rect b="b" l="l" r="r" t="t"/>
              <a:pathLst>
                <a:path extrusionOk="0" h="311" w="575">
                  <a:moveTo>
                    <a:pt x="328" y="1"/>
                  </a:moveTo>
                  <a:cubicBezTo>
                    <a:pt x="260" y="1"/>
                    <a:pt x="192" y="16"/>
                    <a:pt x="133" y="50"/>
                  </a:cubicBezTo>
                  <a:cubicBezTo>
                    <a:pt x="64" y="75"/>
                    <a:pt x="1" y="144"/>
                    <a:pt x="39" y="214"/>
                  </a:cubicBezTo>
                  <a:cubicBezTo>
                    <a:pt x="51" y="232"/>
                    <a:pt x="58" y="245"/>
                    <a:pt x="64" y="258"/>
                  </a:cubicBezTo>
                  <a:cubicBezTo>
                    <a:pt x="88" y="298"/>
                    <a:pt x="136" y="310"/>
                    <a:pt x="180" y="310"/>
                  </a:cubicBezTo>
                  <a:cubicBezTo>
                    <a:pt x="205" y="310"/>
                    <a:pt x="229" y="306"/>
                    <a:pt x="247" y="302"/>
                  </a:cubicBezTo>
                  <a:cubicBezTo>
                    <a:pt x="329" y="289"/>
                    <a:pt x="405" y="251"/>
                    <a:pt x="468" y="188"/>
                  </a:cubicBezTo>
                  <a:cubicBezTo>
                    <a:pt x="531" y="144"/>
                    <a:pt x="575" y="69"/>
                    <a:pt x="474" y="24"/>
                  </a:cubicBezTo>
                  <a:cubicBezTo>
                    <a:pt x="427" y="9"/>
                    <a:pt x="37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43"/>
            <p:cNvSpPr/>
            <p:nvPr/>
          </p:nvSpPr>
          <p:spPr>
            <a:xfrm>
              <a:off x="3049700" y="2139450"/>
              <a:ext cx="14050" cy="8100"/>
            </a:xfrm>
            <a:custGeom>
              <a:rect b="b" l="l" r="r" t="t"/>
              <a:pathLst>
                <a:path extrusionOk="0" h="324" w="562">
                  <a:moveTo>
                    <a:pt x="258" y="0"/>
                  </a:moveTo>
                  <a:cubicBezTo>
                    <a:pt x="128" y="0"/>
                    <a:pt x="0" y="51"/>
                    <a:pt x="3" y="180"/>
                  </a:cubicBezTo>
                  <a:cubicBezTo>
                    <a:pt x="3" y="186"/>
                    <a:pt x="3" y="193"/>
                    <a:pt x="3" y="199"/>
                  </a:cubicBezTo>
                  <a:cubicBezTo>
                    <a:pt x="3" y="262"/>
                    <a:pt x="91" y="300"/>
                    <a:pt x="142" y="312"/>
                  </a:cubicBezTo>
                  <a:cubicBezTo>
                    <a:pt x="175" y="320"/>
                    <a:pt x="208" y="324"/>
                    <a:pt x="241" y="324"/>
                  </a:cubicBezTo>
                  <a:cubicBezTo>
                    <a:pt x="352" y="324"/>
                    <a:pt x="455" y="279"/>
                    <a:pt x="514" y="167"/>
                  </a:cubicBezTo>
                  <a:cubicBezTo>
                    <a:pt x="561" y="69"/>
                    <a:pt x="409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43"/>
            <p:cNvSpPr/>
            <p:nvPr/>
          </p:nvSpPr>
          <p:spPr>
            <a:xfrm>
              <a:off x="3018850" y="2188775"/>
              <a:ext cx="14550" cy="9275"/>
            </a:xfrm>
            <a:custGeom>
              <a:rect b="b" l="l" r="r" t="t"/>
              <a:pathLst>
                <a:path extrusionOk="0" h="371" w="582">
                  <a:moveTo>
                    <a:pt x="352" y="1"/>
                  </a:moveTo>
                  <a:cubicBezTo>
                    <a:pt x="195" y="1"/>
                    <a:pt x="6" y="62"/>
                    <a:pt x="1" y="244"/>
                  </a:cubicBezTo>
                  <a:cubicBezTo>
                    <a:pt x="1" y="330"/>
                    <a:pt x="96" y="371"/>
                    <a:pt x="202" y="371"/>
                  </a:cubicBezTo>
                  <a:cubicBezTo>
                    <a:pt x="343" y="371"/>
                    <a:pt x="503" y="298"/>
                    <a:pt x="474" y="168"/>
                  </a:cubicBezTo>
                  <a:cubicBezTo>
                    <a:pt x="581" y="105"/>
                    <a:pt x="524" y="17"/>
                    <a:pt x="417" y="4"/>
                  </a:cubicBezTo>
                  <a:cubicBezTo>
                    <a:pt x="396" y="2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43"/>
            <p:cNvSpPr/>
            <p:nvPr/>
          </p:nvSpPr>
          <p:spPr>
            <a:xfrm>
              <a:off x="3069325" y="2171150"/>
              <a:ext cx="13425" cy="7825"/>
            </a:xfrm>
            <a:custGeom>
              <a:rect b="b" l="l" r="r" t="t"/>
              <a:pathLst>
                <a:path extrusionOk="0" h="313" w="537">
                  <a:moveTo>
                    <a:pt x="285" y="1"/>
                  </a:moveTo>
                  <a:cubicBezTo>
                    <a:pt x="245" y="1"/>
                    <a:pt x="203" y="9"/>
                    <a:pt x="164" y="28"/>
                  </a:cubicBezTo>
                  <a:cubicBezTo>
                    <a:pt x="145" y="35"/>
                    <a:pt x="126" y="47"/>
                    <a:pt x="107" y="60"/>
                  </a:cubicBezTo>
                  <a:lnTo>
                    <a:pt x="95" y="72"/>
                  </a:lnTo>
                  <a:cubicBezTo>
                    <a:pt x="44" y="98"/>
                    <a:pt x="0" y="142"/>
                    <a:pt x="25" y="199"/>
                  </a:cubicBezTo>
                  <a:cubicBezTo>
                    <a:pt x="25" y="211"/>
                    <a:pt x="32" y="224"/>
                    <a:pt x="32" y="230"/>
                  </a:cubicBezTo>
                  <a:cubicBezTo>
                    <a:pt x="54" y="292"/>
                    <a:pt x="116" y="312"/>
                    <a:pt x="185" y="312"/>
                  </a:cubicBezTo>
                  <a:cubicBezTo>
                    <a:pt x="272" y="312"/>
                    <a:pt x="371" y="280"/>
                    <a:pt x="416" y="255"/>
                  </a:cubicBezTo>
                  <a:cubicBezTo>
                    <a:pt x="454" y="230"/>
                    <a:pt x="486" y="192"/>
                    <a:pt x="498" y="154"/>
                  </a:cubicBezTo>
                  <a:cubicBezTo>
                    <a:pt x="536" y="47"/>
                    <a:pt x="391" y="16"/>
                    <a:pt x="322" y="3"/>
                  </a:cubicBezTo>
                  <a:cubicBezTo>
                    <a:pt x="310" y="2"/>
                    <a:pt x="297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43"/>
            <p:cNvSpPr/>
            <p:nvPr/>
          </p:nvSpPr>
          <p:spPr>
            <a:xfrm>
              <a:off x="2938075" y="2271900"/>
              <a:ext cx="16175" cy="6325"/>
            </a:xfrm>
            <a:custGeom>
              <a:rect b="b" l="l" r="r" t="t"/>
              <a:pathLst>
                <a:path extrusionOk="0" h="253" w="647">
                  <a:moveTo>
                    <a:pt x="376" y="0"/>
                  </a:moveTo>
                  <a:cubicBezTo>
                    <a:pt x="210" y="0"/>
                    <a:pt x="1" y="107"/>
                    <a:pt x="135" y="218"/>
                  </a:cubicBezTo>
                  <a:cubicBezTo>
                    <a:pt x="167" y="242"/>
                    <a:pt x="215" y="252"/>
                    <a:pt x="267" y="252"/>
                  </a:cubicBezTo>
                  <a:cubicBezTo>
                    <a:pt x="434" y="252"/>
                    <a:pt x="647" y="145"/>
                    <a:pt x="507" y="35"/>
                  </a:cubicBezTo>
                  <a:cubicBezTo>
                    <a:pt x="476" y="11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43"/>
            <p:cNvSpPr/>
            <p:nvPr/>
          </p:nvSpPr>
          <p:spPr>
            <a:xfrm>
              <a:off x="2906600" y="2292825"/>
              <a:ext cx="18000" cy="9625"/>
            </a:xfrm>
            <a:custGeom>
              <a:rect b="b" l="l" r="r" t="t"/>
              <a:pathLst>
                <a:path extrusionOk="0" h="385" w="720">
                  <a:moveTo>
                    <a:pt x="452" y="0"/>
                  </a:moveTo>
                  <a:cubicBezTo>
                    <a:pt x="420" y="0"/>
                    <a:pt x="389" y="4"/>
                    <a:pt x="366" y="11"/>
                  </a:cubicBezTo>
                  <a:lnTo>
                    <a:pt x="290" y="37"/>
                  </a:lnTo>
                  <a:cubicBezTo>
                    <a:pt x="101" y="93"/>
                    <a:pt x="0" y="320"/>
                    <a:pt x="259" y="371"/>
                  </a:cubicBezTo>
                  <a:cubicBezTo>
                    <a:pt x="293" y="380"/>
                    <a:pt x="327" y="384"/>
                    <a:pt x="362" y="384"/>
                  </a:cubicBezTo>
                  <a:cubicBezTo>
                    <a:pt x="451" y="384"/>
                    <a:pt x="540" y="356"/>
                    <a:pt x="612" y="301"/>
                  </a:cubicBezTo>
                  <a:cubicBezTo>
                    <a:pt x="694" y="232"/>
                    <a:pt x="719" y="163"/>
                    <a:pt x="637" y="81"/>
                  </a:cubicBezTo>
                  <a:lnTo>
                    <a:pt x="606" y="49"/>
                  </a:lnTo>
                  <a:cubicBezTo>
                    <a:pt x="570" y="13"/>
                    <a:pt x="50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43"/>
            <p:cNvSpPr/>
            <p:nvPr/>
          </p:nvSpPr>
          <p:spPr>
            <a:xfrm>
              <a:off x="2916525" y="2314700"/>
              <a:ext cx="22725" cy="11000"/>
            </a:xfrm>
            <a:custGeom>
              <a:rect b="b" l="l" r="r" t="t"/>
              <a:pathLst>
                <a:path extrusionOk="0" h="440" w="909">
                  <a:moveTo>
                    <a:pt x="518" y="0"/>
                  </a:moveTo>
                  <a:cubicBezTo>
                    <a:pt x="492" y="0"/>
                    <a:pt x="467" y="2"/>
                    <a:pt x="442" y="7"/>
                  </a:cubicBezTo>
                  <a:cubicBezTo>
                    <a:pt x="329" y="13"/>
                    <a:pt x="1" y="177"/>
                    <a:pt x="171" y="322"/>
                  </a:cubicBezTo>
                  <a:cubicBezTo>
                    <a:pt x="226" y="408"/>
                    <a:pt x="334" y="439"/>
                    <a:pt x="445" y="439"/>
                  </a:cubicBezTo>
                  <a:cubicBezTo>
                    <a:pt x="539" y="439"/>
                    <a:pt x="634" y="417"/>
                    <a:pt x="701" y="385"/>
                  </a:cubicBezTo>
                  <a:cubicBezTo>
                    <a:pt x="909" y="284"/>
                    <a:pt x="884" y="70"/>
                    <a:pt x="663" y="19"/>
                  </a:cubicBezTo>
                  <a:cubicBezTo>
                    <a:pt x="614" y="7"/>
                    <a:pt x="565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23" name="Google Shape;3723;p43"/>
          <p:cNvSpPr txBox="1"/>
          <p:nvPr>
            <p:ph idx="4294967295" type="subTitle"/>
          </p:nvPr>
        </p:nvSpPr>
        <p:spPr>
          <a:xfrm flipH="1">
            <a:off x="1888731" y="4289875"/>
            <a:ext cx="10632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Traveling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3724" name="Google Shape;3724;p43"/>
          <p:cNvGrpSpPr/>
          <p:nvPr/>
        </p:nvGrpSpPr>
        <p:grpSpPr>
          <a:xfrm>
            <a:off x="3283538" y="3629198"/>
            <a:ext cx="681938" cy="572269"/>
            <a:chOff x="1982250" y="2295975"/>
            <a:chExt cx="334825" cy="259650"/>
          </a:xfrm>
        </p:grpSpPr>
        <p:sp>
          <p:nvSpPr>
            <p:cNvPr id="3725" name="Google Shape;3725;p43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43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43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43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43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43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43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43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43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43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43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43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43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43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43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43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43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43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43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44" name="Google Shape;3744;p43"/>
          <p:cNvSpPr txBox="1"/>
          <p:nvPr>
            <p:ph idx="4294967295" type="subTitle"/>
          </p:nvPr>
        </p:nvSpPr>
        <p:spPr>
          <a:xfrm flipH="1">
            <a:off x="3092913" y="4289875"/>
            <a:ext cx="1063200" cy="315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Music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3745" name="Google Shape;3745;p43"/>
          <p:cNvSpPr txBox="1"/>
          <p:nvPr>
            <p:ph idx="4294967295" type="subTitle"/>
          </p:nvPr>
        </p:nvSpPr>
        <p:spPr>
          <a:xfrm flipH="1">
            <a:off x="4844375" y="3615925"/>
            <a:ext cx="1122900" cy="23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Dinosaurs</a:t>
            </a:r>
            <a:endParaRPr sz="1600">
              <a:solidFill>
                <a:schemeClr val="dk1"/>
              </a:solidFill>
            </a:endParaRPr>
          </a:p>
        </p:txBody>
      </p:sp>
      <p:sp>
        <p:nvSpPr>
          <p:cNvPr id="3746" name="Google Shape;3746;p43"/>
          <p:cNvSpPr txBox="1"/>
          <p:nvPr>
            <p:ph idx="4294967295" type="subTitle"/>
          </p:nvPr>
        </p:nvSpPr>
        <p:spPr>
          <a:xfrm flipH="1">
            <a:off x="4844250" y="3968375"/>
            <a:ext cx="1443000" cy="23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Middle Ages</a:t>
            </a:r>
            <a:endParaRPr sz="1600">
              <a:solidFill>
                <a:schemeClr val="dk1"/>
              </a:solidFill>
            </a:endParaRPr>
          </a:p>
        </p:txBody>
      </p:sp>
      <p:sp>
        <p:nvSpPr>
          <p:cNvPr id="3747" name="Google Shape;3747;p43"/>
          <p:cNvSpPr txBox="1"/>
          <p:nvPr>
            <p:ph idx="4294967295" type="subTitle"/>
          </p:nvPr>
        </p:nvSpPr>
        <p:spPr>
          <a:xfrm flipH="1">
            <a:off x="4844375" y="4320825"/>
            <a:ext cx="1122900" cy="233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Egypt</a:t>
            </a:r>
            <a:endParaRPr sz="1600">
              <a:solidFill>
                <a:schemeClr val="dk1"/>
              </a:solidFill>
            </a:endParaRPr>
          </a:p>
        </p:txBody>
      </p:sp>
      <p:sp>
        <p:nvSpPr>
          <p:cNvPr id="3748" name="Google Shape;3748;p43"/>
          <p:cNvSpPr/>
          <p:nvPr/>
        </p:nvSpPr>
        <p:spPr>
          <a:xfrm>
            <a:off x="6465325" y="3660635"/>
            <a:ext cx="143700" cy="14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9" name="Google Shape;3749;p43"/>
          <p:cNvSpPr/>
          <p:nvPr/>
        </p:nvSpPr>
        <p:spPr>
          <a:xfrm>
            <a:off x="6748050" y="3660635"/>
            <a:ext cx="143700" cy="14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0" name="Google Shape;3750;p43"/>
          <p:cNvSpPr/>
          <p:nvPr/>
        </p:nvSpPr>
        <p:spPr>
          <a:xfrm>
            <a:off x="7030775" y="3660635"/>
            <a:ext cx="143700" cy="14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1" name="Google Shape;3751;p43"/>
          <p:cNvSpPr/>
          <p:nvPr/>
        </p:nvSpPr>
        <p:spPr>
          <a:xfrm>
            <a:off x="7313500" y="3660635"/>
            <a:ext cx="143700" cy="14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2" name="Google Shape;3752;p43"/>
          <p:cNvSpPr/>
          <p:nvPr/>
        </p:nvSpPr>
        <p:spPr>
          <a:xfrm>
            <a:off x="7596225" y="3660635"/>
            <a:ext cx="143700" cy="143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3" name="Google Shape;3753;p43"/>
          <p:cNvSpPr/>
          <p:nvPr/>
        </p:nvSpPr>
        <p:spPr>
          <a:xfrm>
            <a:off x="6465325" y="4013085"/>
            <a:ext cx="143700" cy="143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4" name="Google Shape;3754;p43"/>
          <p:cNvSpPr/>
          <p:nvPr/>
        </p:nvSpPr>
        <p:spPr>
          <a:xfrm>
            <a:off x="6748050" y="4013085"/>
            <a:ext cx="143700" cy="143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5" name="Google Shape;3755;p43"/>
          <p:cNvSpPr/>
          <p:nvPr/>
        </p:nvSpPr>
        <p:spPr>
          <a:xfrm>
            <a:off x="7030775" y="4013085"/>
            <a:ext cx="143700" cy="143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6" name="Google Shape;3756;p43"/>
          <p:cNvSpPr/>
          <p:nvPr/>
        </p:nvSpPr>
        <p:spPr>
          <a:xfrm>
            <a:off x="7313500" y="4013085"/>
            <a:ext cx="143700" cy="143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7" name="Google Shape;3757;p43"/>
          <p:cNvSpPr/>
          <p:nvPr/>
        </p:nvSpPr>
        <p:spPr>
          <a:xfrm>
            <a:off x="7596225" y="4013085"/>
            <a:ext cx="143700" cy="143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8" name="Google Shape;3758;p43"/>
          <p:cNvSpPr/>
          <p:nvPr/>
        </p:nvSpPr>
        <p:spPr>
          <a:xfrm>
            <a:off x="6465325" y="4365535"/>
            <a:ext cx="143700" cy="143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9" name="Google Shape;3759;p43"/>
          <p:cNvSpPr/>
          <p:nvPr/>
        </p:nvSpPr>
        <p:spPr>
          <a:xfrm>
            <a:off x="6748050" y="4365535"/>
            <a:ext cx="143700" cy="143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0" name="Google Shape;3760;p43"/>
          <p:cNvSpPr/>
          <p:nvPr/>
        </p:nvSpPr>
        <p:spPr>
          <a:xfrm>
            <a:off x="7030775" y="4365535"/>
            <a:ext cx="143700" cy="143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1" name="Google Shape;3761;p43"/>
          <p:cNvSpPr/>
          <p:nvPr/>
        </p:nvSpPr>
        <p:spPr>
          <a:xfrm>
            <a:off x="7313500" y="4365535"/>
            <a:ext cx="143700" cy="1437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2" name="Google Shape;3762;p43"/>
          <p:cNvSpPr/>
          <p:nvPr/>
        </p:nvSpPr>
        <p:spPr>
          <a:xfrm>
            <a:off x="7596225" y="4365535"/>
            <a:ext cx="143700" cy="143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63" name="Google Shape;3763;p43"/>
          <p:cNvGrpSpPr/>
          <p:nvPr/>
        </p:nvGrpSpPr>
        <p:grpSpPr>
          <a:xfrm>
            <a:off x="1030702" y="3746467"/>
            <a:ext cx="370879" cy="337755"/>
            <a:chOff x="-40378075" y="3267450"/>
            <a:chExt cx="317425" cy="289075"/>
          </a:xfrm>
        </p:grpSpPr>
        <p:sp>
          <p:nvSpPr>
            <p:cNvPr id="3764" name="Google Shape;3764;p43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43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43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43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68" name="Google Shape;3768;p43"/>
          <p:cNvSpPr/>
          <p:nvPr/>
        </p:nvSpPr>
        <p:spPr>
          <a:xfrm>
            <a:off x="3455387" y="3729394"/>
            <a:ext cx="362613" cy="371902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69" name="Google Shape;3769;p43"/>
          <p:cNvGrpSpPr/>
          <p:nvPr/>
        </p:nvGrpSpPr>
        <p:grpSpPr>
          <a:xfrm>
            <a:off x="2282234" y="3766251"/>
            <a:ext cx="339306" cy="298186"/>
            <a:chOff x="2085450" y="2057100"/>
            <a:chExt cx="481900" cy="423500"/>
          </a:xfrm>
        </p:grpSpPr>
        <p:sp>
          <p:nvSpPr>
            <p:cNvPr id="3770" name="Google Shape;3770;p43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771" name="Google Shape;3771;p43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772" name="Google Shape;3772;p43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3776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7" name="Google Shape;3777;p44"/>
          <p:cNvGrpSpPr/>
          <p:nvPr/>
        </p:nvGrpSpPr>
        <p:grpSpPr>
          <a:xfrm>
            <a:off x="1812831" y="3398522"/>
            <a:ext cx="1935042" cy="2252160"/>
            <a:chOff x="906800" y="2986175"/>
            <a:chExt cx="430325" cy="500825"/>
          </a:xfrm>
        </p:grpSpPr>
        <p:sp>
          <p:nvSpPr>
            <p:cNvPr id="3778" name="Google Shape;3778;p44"/>
            <p:cNvSpPr/>
            <p:nvPr/>
          </p:nvSpPr>
          <p:spPr>
            <a:xfrm>
              <a:off x="906800" y="2986175"/>
              <a:ext cx="430325" cy="500825"/>
            </a:xfrm>
            <a:custGeom>
              <a:rect b="b" l="l" r="r" t="t"/>
              <a:pathLst>
                <a:path extrusionOk="0" h="20033" w="17213">
                  <a:moveTo>
                    <a:pt x="3703" y="0"/>
                  </a:moveTo>
                  <a:cubicBezTo>
                    <a:pt x="2022" y="0"/>
                    <a:pt x="777" y="805"/>
                    <a:pt x="430" y="2721"/>
                  </a:cubicBezTo>
                  <a:cubicBezTo>
                    <a:pt x="1" y="5136"/>
                    <a:pt x="890" y="8012"/>
                    <a:pt x="1723" y="10232"/>
                  </a:cubicBezTo>
                  <a:cubicBezTo>
                    <a:pt x="2505" y="12326"/>
                    <a:pt x="3564" y="14313"/>
                    <a:pt x="4857" y="16136"/>
                  </a:cubicBezTo>
                  <a:cubicBezTo>
                    <a:pt x="5999" y="17738"/>
                    <a:pt x="7430" y="19270"/>
                    <a:pt x="9392" y="19680"/>
                  </a:cubicBezTo>
                  <a:cubicBezTo>
                    <a:pt x="9943" y="19902"/>
                    <a:pt x="10511" y="20033"/>
                    <a:pt x="11073" y="20033"/>
                  </a:cubicBezTo>
                  <a:cubicBezTo>
                    <a:pt x="11855" y="20033"/>
                    <a:pt x="12624" y="19779"/>
                    <a:pt x="13321" y="19163"/>
                  </a:cubicBezTo>
                  <a:cubicBezTo>
                    <a:pt x="14778" y="17876"/>
                    <a:pt x="15541" y="15682"/>
                    <a:pt x="16185" y="13903"/>
                  </a:cubicBezTo>
                  <a:cubicBezTo>
                    <a:pt x="16941" y="11822"/>
                    <a:pt x="17213" y="9488"/>
                    <a:pt x="16639" y="7331"/>
                  </a:cubicBezTo>
                  <a:cubicBezTo>
                    <a:pt x="15976" y="4859"/>
                    <a:pt x="14147" y="3352"/>
                    <a:pt x="11915" y="2292"/>
                  </a:cubicBezTo>
                  <a:cubicBezTo>
                    <a:pt x="9613" y="1214"/>
                    <a:pt x="7172" y="469"/>
                    <a:pt x="4662" y="78"/>
                  </a:cubicBezTo>
                  <a:cubicBezTo>
                    <a:pt x="4330" y="27"/>
                    <a:pt x="4009" y="0"/>
                    <a:pt x="37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44"/>
            <p:cNvSpPr/>
            <p:nvPr/>
          </p:nvSpPr>
          <p:spPr>
            <a:xfrm>
              <a:off x="946225" y="3049700"/>
              <a:ext cx="14525" cy="19750"/>
            </a:xfrm>
            <a:custGeom>
              <a:rect b="b" l="l" r="r" t="t"/>
              <a:pathLst>
                <a:path extrusionOk="0" h="790" w="581">
                  <a:moveTo>
                    <a:pt x="271" y="1"/>
                  </a:moveTo>
                  <a:cubicBezTo>
                    <a:pt x="179" y="1"/>
                    <a:pt x="129" y="75"/>
                    <a:pt x="95" y="155"/>
                  </a:cubicBezTo>
                  <a:cubicBezTo>
                    <a:pt x="89" y="161"/>
                    <a:pt x="89" y="174"/>
                    <a:pt x="83" y="180"/>
                  </a:cubicBezTo>
                  <a:cubicBezTo>
                    <a:pt x="1" y="363"/>
                    <a:pt x="102" y="722"/>
                    <a:pt x="316" y="779"/>
                  </a:cubicBezTo>
                  <a:lnTo>
                    <a:pt x="335" y="785"/>
                  </a:lnTo>
                  <a:cubicBezTo>
                    <a:pt x="348" y="788"/>
                    <a:pt x="360" y="790"/>
                    <a:pt x="372" y="790"/>
                  </a:cubicBezTo>
                  <a:cubicBezTo>
                    <a:pt x="459" y="790"/>
                    <a:pt x="521" y="712"/>
                    <a:pt x="543" y="634"/>
                  </a:cubicBezTo>
                  <a:cubicBezTo>
                    <a:pt x="581" y="508"/>
                    <a:pt x="575" y="369"/>
                    <a:pt x="524" y="243"/>
                  </a:cubicBezTo>
                  <a:cubicBezTo>
                    <a:pt x="486" y="148"/>
                    <a:pt x="411" y="29"/>
                    <a:pt x="303" y="3"/>
                  </a:cubicBezTo>
                  <a:cubicBezTo>
                    <a:pt x="292" y="1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44"/>
            <p:cNvSpPr/>
            <p:nvPr/>
          </p:nvSpPr>
          <p:spPr>
            <a:xfrm>
              <a:off x="958275" y="3034300"/>
              <a:ext cx="10900" cy="9775"/>
            </a:xfrm>
            <a:custGeom>
              <a:rect b="b" l="l" r="r" t="t"/>
              <a:pathLst>
                <a:path extrusionOk="0" h="391" w="436">
                  <a:moveTo>
                    <a:pt x="219" y="0"/>
                  </a:moveTo>
                  <a:cubicBezTo>
                    <a:pt x="215" y="0"/>
                    <a:pt x="210" y="1"/>
                    <a:pt x="206" y="1"/>
                  </a:cubicBezTo>
                  <a:lnTo>
                    <a:pt x="149" y="8"/>
                  </a:lnTo>
                  <a:cubicBezTo>
                    <a:pt x="1" y="19"/>
                    <a:pt x="71" y="390"/>
                    <a:pt x="206" y="390"/>
                  </a:cubicBezTo>
                  <a:cubicBezTo>
                    <a:pt x="214" y="390"/>
                    <a:pt x="223" y="389"/>
                    <a:pt x="231" y="386"/>
                  </a:cubicBezTo>
                  <a:lnTo>
                    <a:pt x="282" y="367"/>
                  </a:lnTo>
                  <a:cubicBezTo>
                    <a:pt x="435" y="324"/>
                    <a:pt x="368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44"/>
            <p:cNvSpPr/>
            <p:nvPr/>
          </p:nvSpPr>
          <p:spPr>
            <a:xfrm>
              <a:off x="981225" y="3044350"/>
              <a:ext cx="7075" cy="9175"/>
            </a:xfrm>
            <a:custGeom>
              <a:rect b="b" l="l" r="r" t="t"/>
              <a:pathLst>
                <a:path extrusionOk="0" h="367" w="283">
                  <a:moveTo>
                    <a:pt x="133" y="0"/>
                  </a:moveTo>
                  <a:cubicBezTo>
                    <a:pt x="131" y="0"/>
                    <a:pt x="129" y="1"/>
                    <a:pt x="127" y="3"/>
                  </a:cubicBezTo>
                  <a:lnTo>
                    <a:pt x="95" y="15"/>
                  </a:lnTo>
                  <a:cubicBezTo>
                    <a:pt x="89" y="22"/>
                    <a:pt x="83" y="28"/>
                    <a:pt x="76" y="41"/>
                  </a:cubicBezTo>
                  <a:cubicBezTo>
                    <a:pt x="1" y="116"/>
                    <a:pt x="64" y="299"/>
                    <a:pt x="140" y="350"/>
                  </a:cubicBezTo>
                  <a:cubicBezTo>
                    <a:pt x="158" y="362"/>
                    <a:pt x="175" y="367"/>
                    <a:pt x="189" y="367"/>
                  </a:cubicBezTo>
                  <a:cubicBezTo>
                    <a:pt x="266" y="367"/>
                    <a:pt x="283" y="219"/>
                    <a:pt x="272" y="161"/>
                  </a:cubicBezTo>
                  <a:cubicBezTo>
                    <a:pt x="259" y="104"/>
                    <a:pt x="228" y="53"/>
                    <a:pt x="184" y="15"/>
                  </a:cubicBezTo>
                  <a:cubicBezTo>
                    <a:pt x="171" y="9"/>
                    <a:pt x="158" y="3"/>
                    <a:pt x="152" y="3"/>
                  </a:cubicBezTo>
                  <a:lnTo>
                    <a:pt x="146" y="3"/>
                  </a:lnTo>
                  <a:cubicBezTo>
                    <a:pt x="142" y="3"/>
                    <a:pt x="137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44"/>
            <p:cNvSpPr/>
            <p:nvPr/>
          </p:nvSpPr>
          <p:spPr>
            <a:xfrm>
              <a:off x="975425" y="3055075"/>
              <a:ext cx="4725" cy="6575"/>
            </a:xfrm>
            <a:custGeom>
              <a:rect b="b" l="l" r="r" t="t"/>
              <a:pathLst>
                <a:path extrusionOk="0" h="263" w="189">
                  <a:moveTo>
                    <a:pt x="84" y="1"/>
                  </a:moveTo>
                  <a:cubicBezTo>
                    <a:pt x="48" y="1"/>
                    <a:pt x="13" y="24"/>
                    <a:pt x="6" y="66"/>
                  </a:cubicBezTo>
                  <a:cubicBezTo>
                    <a:pt x="1" y="116"/>
                    <a:pt x="56" y="262"/>
                    <a:pt x="113" y="262"/>
                  </a:cubicBezTo>
                  <a:cubicBezTo>
                    <a:pt x="128" y="262"/>
                    <a:pt x="143" y="253"/>
                    <a:pt x="157" y="230"/>
                  </a:cubicBezTo>
                  <a:cubicBezTo>
                    <a:pt x="189" y="167"/>
                    <a:pt x="182" y="91"/>
                    <a:pt x="151" y="34"/>
                  </a:cubicBezTo>
                  <a:cubicBezTo>
                    <a:pt x="133" y="11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44"/>
            <p:cNvSpPr/>
            <p:nvPr/>
          </p:nvSpPr>
          <p:spPr>
            <a:xfrm>
              <a:off x="1010850" y="3209825"/>
              <a:ext cx="6525" cy="8125"/>
            </a:xfrm>
            <a:custGeom>
              <a:rect b="b" l="l" r="r" t="t"/>
              <a:pathLst>
                <a:path extrusionOk="0" h="325" w="261">
                  <a:moveTo>
                    <a:pt x="105" y="1"/>
                  </a:moveTo>
                  <a:cubicBezTo>
                    <a:pt x="86" y="1"/>
                    <a:pt x="68" y="12"/>
                    <a:pt x="52" y="38"/>
                  </a:cubicBezTo>
                  <a:cubicBezTo>
                    <a:pt x="0" y="115"/>
                    <a:pt x="76" y="324"/>
                    <a:pt x="157" y="324"/>
                  </a:cubicBezTo>
                  <a:cubicBezTo>
                    <a:pt x="174" y="324"/>
                    <a:pt x="193" y="314"/>
                    <a:pt x="210" y="290"/>
                  </a:cubicBezTo>
                  <a:cubicBezTo>
                    <a:pt x="261" y="208"/>
                    <a:pt x="183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44"/>
            <p:cNvSpPr/>
            <p:nvPr/>
          </p:nvSpPr>
          <p:spPr>
            <a:xfrm>
              <a:off x="1029800" y="3207750"/>
              <a:ext cx="5475" cy="5900"/>
            </a:xfrm>
            <a:custGeom>
              <a:rect b="b" l="l" r="r" t="t"/>
              <a:pathLst>
                <a:path extrusionOk="0" h="236" w="219">
                  <a:moveTo>
                    <a:pt x="123" y="1"/>
                  </a:moveTo>
                  <a:cubicBezTo>
                    <a:pt x="111" y="1"/>
                    <a:pt x="99" y="8"/>
                    <a:pt x="89" y="26"/>
                  </a:cubicBezTo>
                  <a:cubicBezTo>
                    <a:pt x="76" y="45"/>
                    <a:pt x="63" y="58"/>
                    <a:pt x="44" y="64"/>
                  </a:cubicBezTo>
                  <a:cubicBezTo>
                    <a:pt x="0" y="83"/>
                    <a:pt x="26" y="203"/>
                    <a:pt x="76" y="209"/>
                  </a:cubicBezTo>
                  <a:cubicBezTo>
                    <a:pt x="95" y="209"/>
                    <a:pt x="114" y="209"/>
                    <a:pt x="126" y="222"/>
                  </a:cubicBezTo>
                  <a:cubicBezTo>
                    <a:pt x="139" y="231"/>
                    <a:pt x="151" y="236"/>
                    <a:pt x="161" y="236"/>
                  </a:cubicBezTo>
                  <a:cubicBezTo>
                    <a:pt x="208" y="236"/>
                    <a:pt x="219" y="138"/>
                    <a:pt x="208" y="102"/>
                  </a:cubicBezTo>
                  <a:cubicBezTo>
                    <a:pt x="199" y="73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44"/>
            <p:cNvSpPr/>
            <p:nvPr/>
          </p:nvSpPr>
          <p:spPr>
            <a:xfrm>
              <a:off x="1018450" y="3187300"/>
              <a:ext cx="6600" cy="8700"/>
            </a:xfrm>
            <a:custGeom>
              <a:rect b="b" l="l" r="r" t="t"/>
              <a:pathLst>
                <a:path extrusionOk="0" h="348" w="264">
                  <a:moveTo>
                    <a:pt x="155" y="0"/>
                  </a:moveTo>
                  <a:cubicBezTo>
                    <a:pt x="148" y="0"/>
                    <a:pt x="141" y="2"/>
                    <a:pt x="133" y="5"/>
                  </a:cubicBezTo>
                  <a:lnTo>
                    <a:pt x="101" y="18"/>
                  </a:lnTo>
                  <a:cubicBezTo>
                    <a:pt x="0" y="62"/>
                    <a:pt x="25" y="213"/>
                    <a:pt x="70" y="289"/>
                  </a:cubicBezTo>
                  <a:cubicBezTo>
                    <a:pt x="96" y="329"/>
                    <a:pt x="129" y="348"/>
                    <a:pt x="158" y="348"/>
                  </a:cubicBezTo>
                  <a:cubicBezTo>
                    <a:pt x="199" y="348"/>
                    <a:pt x="235" y="313"/>
                    <a:pt x="246" y="251"/>
                  </a:cubicBezTo>
                  <a:cubicBezTo>
                    <a:pt x="246" y="232"/>
                    <a:pt x="252" y="220"/>
                    <a:pt x="252" y="201"/>
                  </a:cubicBezTo>
                  <a:cubicBezTo>
                    <a:pt x="264" y="161"/>
                    <a:pt x="228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44"/>
            <p:cNvSpPr/>
            <p:nvPr/>
          </p:nvSpPr>
          <p:spPr>
            <a:xfrm>
              <a:off x="987425" y="3182075"/>
              <a:ext cx="6125" cy="7500"/>
            </a:xfrm>
            <a:custGeom>
              <a:rect b="b" l="l" r="r" t="t"/>
              <a:pathLst>
                <a:path extrusionOk="0" h="300" w="245">
                  <a:moveTo>
                    <a:pt x="80" y="0"/>
                  </a:moveTo>
                  <a:cubicBezTo>
                    <a:pt x="46" y="0"/>
                    <a:pt x="17" y="26"/>
                    <a:pt x="11" y="88"/>
                  </a:cubicBezTo>
                  <a:cubicBezTo>
                    <a:pt x="1" y="137"/>
                    <a:pt x="40" y="300"/>
                    <a:pt x="115" y="300"/>
                  </a:cubicBezTo>
                  <a:cubicBezTo>
                    <a:pt x="128" y="300"/>
                    <a:pt x="142" y="295"/>
                    <a:pt x="156" y="284"/>
                  </a:cubicBezTo>
                  <a:lnTo>
                    <a:pt x="163" y="284"/>
                  </a:lnTo>
                  <a:cubicBezTo>
                    <a:pt x="245" y="271"/>
                    <a:pt x="213" y="139"/>
                    <a:pt x="188" y="101"/>
                  </a:cubicBezTo>
                  <a:cubicBezTo>
                    <a:pt x="182" y="94"/>
                    <a:pt x="182" y="88"/>
                    <a:pt x="182" y="88"/>
                  </a:cubicBezTo>
                  <a:cubicBezTo>
                    <a:pt x="161" y="34"/>
                    <a:pt x="118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44"/>
            <p:cNvSpPr/>
            <p:nvPr/>
          </p:nvSpPr>
          <p:spPr>
            <a:xfrm>
              <a:off x="987225" y="3235675"/>
              <a:ext cx="11050" cy="15000"/>
            </a:xfrm>
            <a:custGeom>
              <a:rect b="b" l="l" r="r" t="t"/>
              <a:pathLst>
                <a:path extrusionOk="0" h="600" w="442">
                  <a:moveTo>
                    <a:pt x="139" y="0"/>
                  </a:moveTo>
                  <a:cubicBezTo>
                    <a:pt x="0" y="0"/>
                    <a:pt x="7" y="259"/>
                    <a:pt x="26" y="341"/>
                  </a:cubicBezTo>
                  <a:cubicBezTo>
                    <a:pt x="50" y="464"/>
                    <a:pt x="123" y="600"/>
                    <a:pt x="262" y="600"/>
                  </a:cubicBezTo>
                  <a:cubicBezTo>
                    <a:pt x="265" y="600"/>
                    <a:pt x="268" y="599"/>
                    <a:pt x="272" y="599"/>
                  </a:cubicBezTo>
                  <a:cubicBezTo>
                    <a:pt x="316" y="599"/>
                    <a:pt x="360" y="568"/>
                    <a:pt x="379" y="524"/>
                  </a:cubicBezTo>
                  <a:cubicBezTo>
                    <a:pt x="442" y="398"/>
                    <a:pt x="429" y="246"/>
                    <a:pt x="354" y="126"/>
                  </a:cubicBezTo>
                  <a:cubicBezTo>
                    <a:pt x="316" y="51"/>
                    <a:pt x="227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44"/>
            <p:cNvSpPr/>
            <p:nvPr/>
          </p:nvSpPr>
          <p:spPr>
            <a:xfrm>
              <a:off x="1022375" y="3247950"/>
              <a:ext cx="7525" cy="10125"/>
            </a:xfrm>
            <a:custGeom>
              <a:rect b="b" l="l" r="r" t="t"/>
              <a:pathLst>
                <a:path extrusionOk="0" h="405" w="301">
                  <a:moveTo>
                    <a:pt x="160" y="0"/>
                  </a:moveTo>
                  <a:cubicBezTo>
                    <a:pt x="144" y="0"/>
                    <a:pt x="127" y="6"/>
                    <a:pt x="108" y="20"/>
                  </a:cubicBezTo>
                  <a:lnTo>
                    <a:pt x="89" y="33"/>
                  </a:lnTo>
                  <a:cubicBezTo>
                    <a:pt x="1" y="102"/>
                    <a:pt x="32" y="253"/>
                    <a:pt x="83" y="335"/>
                  </a:cubicBezTo>
                  <a:cubicBezTo>
                    <a:pt x="107" y="376"/>
                    <a:pt x="151" y="404"/>
                    <a:pt x="192" y="404"/>
                  </a:cubicBezTo>
                  <a:cubicBezTo>
                    <a:pt x="226" y="404"/>
                    <a:pt x="258" y="384"/>
                    <a:pt x="272" y="335"/>
                  </a:cubicBezTo>
                  <a:lnTo>
                    <a:pt x="278" y="304"/>
                  </a:lnTo>
                  <a:cubicBezTo>
                    <a:pt x="300" y="244"/>
                    <a:pt x="261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44"/>
            <p:cNvSpPr/>
            <p:nvPr/>
          </p:nvSpPr>
          <p:spPr>
            <a:xfrm>
              <a:off x="1145700" y="3076450"/>
              <a:ext cx="6625" cy="8175"/>
            </a:xfrm>
            <a:custGeom>
              <a:rect b="b" l="l" r="r" t="t"/>
              <a:pathLst>
                <a:path extrusionOk="0" h="327" w="265">
                  <a:moveTo>
                    <a:pt x="109" y="0"/>
                  </a:moveTo>
                  <a:cubicBezTo>
                    <a:pt x="91" y="0"/>
                    <a:pt x="73" y="11"/>
                    <a:pt x="57" y="37"/>
                  </a:cubicBezTo>
                  <a:cubicBezTo>
                    <a:pt x="0" y="119"/>
                    <a:pt x="77" y="326"/>
                    <a:pt x="156" y="326"/>
                  </a:cubicBezTo>
                  <a:cubicBezTo>
                    <a:pt x="174" y="326"/>
                    <a:pt x="192" y="315"/>
                    <a:pt x="208" y="289"/>
                  </a:cubicBezTo>
                  <a:cubicBezTo>
                    <a:pt x="264" y="207"/>
                    <a:pt x="187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44"/>
            <p:cNvSpPr/>
            <p:nvPr/>
          </p:nvSpPr>
          <p:spPr>
            <a:xfrm>
              <a:off x="1178325" y="3089950"/>
              <a:ext cx="4750" cy="6200"/>
            </a:xfrm>
            <a:custGeom>
              <a:rect b="b" l="l" r="r" t="t"/>
              <a:pathLst>
                <a:path extrusionOk="0" h="248" w="190">
                  <a:moveTo>
                    <a:pt x="72" y="0"/>
                  </a:moveTo>
                  <a:cubicBezTo>
                    <a:pt x="33" y="0"/>
                    <a:pt x="0" y="49"/>
                    <a:pt x="0" y="102"/>
                  </a:cubicBezTo>
                  <a:cubicBezTo>
                    <a:pt x="0" y="159"/>
                    <a:pt x="13" y="241"/>
                    <a:pt x="89" y="248"/>
                  </a:cubicBezTo>
                  <a:cubicBezTo>
                    <a:pt x="190" y="248"/>
                    <a:pt x="164" y="102"/>
                    <a:pt x="133" y="46"/>
                  </a:cubicBezTo>
                  <a:cubicBezTo>
                    <a:pt x="113" y="13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44"/>
            <p:cNvSpPr/>
            <p:nvPr/>
          </p:nvSpPr>
          <p:spPr>
            <a:xfrm>
              <a:off x="1157400" y="3104800"/>
              <a:ext cx="6925" cy="9100"/>
            </a:xfrm>
            <a:custGeom>
              <a:rect b="b" l="l" r="r" t="t"/>
              <a:pathLst>
                <a:path extrusionOk="0" h="364" w="277">
                  <a:moveTo>
                    <a:pt x="79" y="1"/>
                  </a:moveTo>
                  <a:cubicBezTo>
                    <a:pt x="13" y="1"/>
                    <a:pt x="1" y="123"/>
                    <a:pt x="11" y="177"/>
                  </a:cubicBezTo>
                  <a:cubicBezTo>
                    <a:pt x="11" y="253"/>
                    <a:pt x="55" y="316"/>
                    <a:pt x="118" y="354"/>
                  </a:cubicBezTo>
                  <a:cubicBezTo>
                    <a:pt x="132" y="359"/>
                    <a:pt x="148" y="363"/>
                    <a:pt x="164" y="363"/>
                  </a:cubicBezTo>
                  <a:cubicBezTo>
                    <a:pt x="184" y="363"/>
                    <a:pt x="202" y="356"/>
                    <a:pt x="213" y="335"/>
                  </a:cubicBezTo>
                  <a:cubicBezTo>
                    <a:pt x="226" y="309"/>
                    <a:pt x="238" y="284"/>
                    <a:pt x="257" y="265"/>
                  </a:cubicBezTo>
                  <a:cubicBezTo>
                    <a:pt x="276" y="227"/>
                    <a:pt x="264" y="177"/>
                    <a:pt x="232" y="152"/>
                  </a:cubicBezTo>
                  <a:lnTo>
                    <a:pt x="232" y="183"/>
                  </a:lnTo>
                  <a:cubicBezTo>
                    <a:pt x="226" y="152"/>
                    <a:pt x="213" y="127"/>
                    <a:pt x="200" y="101"/>
                  </a:cubicBezTo>
                  <a:cubicBezTo>
                    <a:pt x="182" y="63"/>
                    <a:pt x="150" y="38"/>
                    <a:pt x="118" y="13"/>
                  </a:cubicBezTo>
                  <a:cubicBezTo>
                    <a:pt x="104" y="5"/>
                    <a:pt x="90" y="1"/>
                    <a:pt x="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44"/>
            <p:cNvSpPr/>
            <p:nvPr/>
          </p:nvSpPr>
          <p:spPr>
            <a:xfrm>
              <a:off x="1114625" y="3083625"/>
              <a:ext cx="6500" cy="10425"/>
            </a:xfrm>
            <a:custGeom>
              <a:rect b="b" l="l" r="r" t="t"/>
              <a:pathLst>
                <a:path extrusionOk="0" h="417" w="260">
                  <a:moveTo>
                    <a:pt x="101" y="0"/>
                  </a:moveTo>
                  <a:cubicBezTo>
                    <a:pt x="79" y="0"/>
                    <a:pt x="58" y="9"/>
                    <a:pt x="45" y="34"/>
                  </a:cubicBezTo>
                  <a:cubicBezTo>
                    <a:pt x="0" y="135"/>
                    <a:pt x="7" y="255"/>
                    <a:pt x="70" y="349"/>
                  </a:cubicBezTo>
                  <a:cubicBezTo>
                    <a:pt x="86" y="371"/>
                    <a:pt x="121" y="416"/>
                    <a:pt x="159" y="416"/>
                  </a:cubicBezTo>
                  <a:cubicBezTo>
                    <a:pt x="165" y="416"/>
                    <a:pt x="171" y="415"/>
                    <a:pt x="177" y="412"/>
                  </a:cubicBezTo>
                  <a:lnTo>
                    <a:pt x="209" y="400"/>
                  </a:lnTo>
                  <a:cubicBezTo>
                    <a:pt x="240" y="387"/>
                    <a:pt x="259" y="349"/>
                    <a:pt x="246" y="311"/>
                  </a:cubicBezTo>
                  <a:cubicBezTo>
                    <a:pt x="246" y="255"/>
                    <a:pt x="240" y="236"/>
                    <a:pt x="240" y="192"/>
                  </a:cubicBezTo>
                  <a:cubicBezTo>
                    <a:pt x="234" y="128"/>
                    <a:pt x="215" y="78"/>
                    <a:pt x="177" y="34"/>
                  </a:cubicBezTo>
                  <a:cubicBezTo>
                    <a:pt x="159" y="16"/>
                    <a:pt x="12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44"/>
            <p:cNvSpPr/>
            <p:nvPr/>
          </p:nvSpPr>
          <p:spPr>
            <a:xfrm>
              <a:off x="1159100" y="3051925"/>
              <a:ext cx="7550" cy="9225"/>
            </a:xfrm>
            <a:custGeom>
              <a:rect b="b" l="l" r="r" t="t"/>
              <a:pathLst>
                <a:path extrusionOk="0" h="369" w="302">
                  <a:moveTo>
                    <a:pt x="127" y="0"/>
                  </a:moveTo>
                  <a:cubicBezTo>
                    <a:pt x="106" y="0"/>
                    <a:pt x="82" y="7"/>
                    <a:pt x="57" y="22"/>
                  </a:cubicBezTo>
                  <a:cubicBezTo>
                    <a:pt x="0" y="59"/>
                    <a:pt x="19" y="160"/>
                    <a:pt x="38" y="211"/>
                  </a:cubicBezTo>
                  <a:lnTo>
                    <a:pt x="50" y="230"/>
                  </a:lnTo>
                  <a:cubicBezTo>
                    <a:pt x="57" y="267"/>
                    <a:pt x="76" y="305"/>
                    <a:pt x="101" y="331"/>
                  </a:cubicBezTo>
                  <a:cubicBezTo>
                    <a:pt x="119" y="356"/>
                    <a:pt x="146" y="369"/>
                    <a:pt x="172" y="369"/>
                  </a:cubicBezTo>
                  <a:cubicBezTo>
                    <a:pt x="210" y="369"/>
                    <a:pt x="247" y="344"/>
                    <a:pt x="259" y="299"/>
                  </a:cubicBezTo>
                  <a:cubicBezTo>
                    <a:pt x="301" y="192"/>
                    <a:pt x="245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44"/>
            <p:cNvSpPr/>
            <p:nvPr/>
          </p:nvSpPr>
          <p:spPr>
            <a:xfrm>
              <a:off x="1160200" y="3079175"/>
              <a:ext cx="6325" cy="8400"/>
            </a:xfrm>
            <a:custGeom>
              <a:rect b="b" l="l" r="r" t="t"/>
              <a:pathLst>
                <a:path extrusionOk="0" h="336" w="253">
                  <a:moveTo>
                    <a:pt x="98" y="1"/>
                  </a:moveTo>
                  <a:cubicBezTo>
                    <a:pt x="92" y="1"/>
                    <a:pt x="87" y="2"/>
                    <a:pt x="82" y="4"/>
                  </a:cubicBezTo>
                  <a:lnTo>
                    <a:pt x="76" y="4"/>
                  </a:lnTo>
                  <a:cubicBezTo>
                    <a:pt x="0" y="42"/>
                    <a:pt x="0" y="155"/>
                    <a:pt x="32" y="224"/>
                  </a:cubicBezTo>
                  <a:cubicBezTo>
                    <a:pt x="32" y="224"/>
                    <a:pt x="32" y="231"/>
                    <a:pt x="32" y="231"/>
                  </a:cubicBezTo>
                  <a:cubicBezTo>
                    <a:pt x="47" y="266"/>
                    <a:pt x="89" y="336"/>
                    <a:pt x="137" y="336"/>
                  </a:cubicBezTo>
                  <a:cubicBezTo>
                    <a:pt x="150" y="336"/>
                    <a:pt x="164" y="331"/>
                    <a:pt x="177" y="319"/>
                  </a:cubicBezTo>
                  <a:cubicBezTo>
                    <a:pt x="177" y="319"/>
                    <a:pt x="177" y="313"/>
                    <a:pt x="177" y="313"/>
                  </a:cubicBezTo>
                  <a:cubicBezTo>
                    <a:pt x="252" y="306"/>
                    <a:pt x="227" y="155"/>
                    <a:pt x="202" y="117"/>
                  </a:cubicBezTo>
                  <a:lnTo>
                    <a:pt x="202" y="105"/>
                  </a:lnTo>
                  <a:cubicBezTo>
                    <a:pt x="196" y="71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44"/>
            <p:cNvSpPr/>
            <p:nvPr/>
          </p:nvSpPr>
          <p:spPr>
            <a:xfrm>
              <a:off x="1178950" y="3124025"/>
              <a:ext cx="8225" cy="9975"/>
            </a:xfrm>
            <a:custGeom>
              <a:rect b="b" l="l" r="r" t="t"/>
              <a:pathLst>
                <a:path extrusionOk="0" h="399" w="329">
                  <a:moveTo>
                    <a:pt x="113" y="1"/>
                  </a:moveTo>
                  <a:cubicBezTo>
                    <a:pt x="62" y="1"/>
                    <a:pt x="22" y="50"/>
                    <a:pt x="13" y="114"/>
                  </a:cubicBezTo>
                  <a:cubicBezTo>
                    <a:pt x="1" y="215"/>
                    <a:pt x="39" y="360"/>
                    <a:pt x="146" y="392"/>
                  </a:cubicBezTo>
                  <a:cubicBezTo>
                    <a:pt x="165" y="398"/>
                    <a:pt x="190" y="398"/>
                    <a:pt x="209" y="398"/>
                  </a:cubicBezTo>
                  <a:cubicBezTo>
                    <a:pt x="329" y="379"/>
                    <a:pt x="285" y="171"/>
                    <a:pt x="247" y="108"/>
                  </a:cubicBezTo>
                  <a:cubicBezTo>
                    <a:pt x="228" y="83"/>
                    <a:pt x="209" y="58"/>
                    <a:pt x="190" y="39"/>
                  </a:cubicBezTo>
                  <a:cubicBezTo>
                    <a:pt x="163" y="12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44"/>
            <p:cNvSpPr/>
            <p:nvPr/>
          </p:nvSpPr>
          <p:spPr>
            <a:xfrm>
              <a:off x="1139850" y="3125375"/>
              <a:ext cx="9025" cy="9750"/>
            </a:xfrm>
            <a:custGeom>
              <a:rect b="b" l="l" r="r" t="t"/>
              <a:pathLst>
                <a:path extrusionOk="0" h="390" w="361">
                  <a:moveTo>
                    <a:pt x="103" y="1"/>
                  </a:moveTo>
                  <a:cubicBezTo>
                    <a:pt x="52" y="1"/>
                    <a:pt x="9" y="53"/>
                    <a:pt x="1" y="117"/>
                  </a:cubicBezTo>
                  <a:cubicBezTo>
                    <a:pt x="1" y="136"/>
                    <a:pt x="1" y="149"/>
                    <a:pt x="1" y="168"/>
                  </a:cubicBezTo>
                  <a:cubicBezTo>
                    <a:pt x="7" y="180"/>
                    <a:pt x="7" y="193"/>
                    <a:pt x="7" y="205"/>
                  </a:cubicBezTo>
                  <a:cubicBezTo>
                    <a:pt x="13" y="262"/>
                    <a:pt x="38" y="319"/>
                    <a:pt x="76" y="363"/>
                  </a:cubicBezTo>
                  <a:cubicBezTo>
                    <a:pt x="83" y="369"/>
                    <a:pt x="89" y="376"/>
                    <a:pt x="101" y="382"/>
                  </a:cubicBezTo>
                  <a:cubicBezTo>
                    <a:pt x="108" y="382"/>
                    <a:pt x="120" y="388"/>
                    <a:pt x="133" y="388"/>
                  </a:cubicBezTo>
                  <a:cubicBezTo>
                    <a:pt x="139" y="389"/>
                    <a:pt x="146" y="390"/>
                    <a:pt x="152" y="390"/>
                  </a:cubicBezTo>
                  <a:cubicBezTo>
                    <a:pt x="183" y="390"/>
                    <a:pt x="213" y="377"/>
                    <a:pt x="234" y="351"/>
                  </a:cubicBezTo>
                  <a:lnTo>
                    <a:pt x="234" y="351"/>
                  </a:lnTo>
                  <a:cubicBezTo>
                    <a:pt x="231" y="355"/>
                    <a:pt x="230" y="356"/>
                    <a:pt x="232" y="356"/>
                  </a:cubicBezTo>
                  <a:cubicBezTo>
                    <a:pt x="240" y="356"/>
                    <a:pt x="297" y="313"/>
                    <a:pt x="297" y="313"/>
                  </a:cubicBezTo>
                  <a:cubicBezTo>
                    <a:pt x="360" y="275"/>
                    <a:pt x="316" y="149"/>
                    <a:pt x="259" y="130"/>
                  </a:cubicBezTo>
                  <a:cubicBezTo>
                    <a:pt x="249" y="122"/>
                    <a:pt x="242" y="119"/>
                    <a:pt x="238" y="119"/>
                  </a:cubicBezTo>
                  <a:cubicBezTo>
                    <a:pt x="235" y="119"/>
                    <a:pt x="233" y="122"/>
                    <a:pt x="234" y="127"/>
                  </a:cubicBezTo>
                  <a:lnTo>
                    <a:pt x="234" y="127"/>
                  </a:lnTo>
                  <a:cubicBezTo>
                    <a:pt x="221" y="96"/>
                    <a:pt x="199" y="69"/>
                    <a:pt x="177" y="41"/>
                  </a:cubicBezTo>
                  <a:cubicBezTo>
                    <a:pt x="153" y="13"/>
                    <a:pt x="12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44"/>
            <p:cNvSpPr/>
            <p:nvPr/>
          </p:nvSpPr>
          <p:spPr>
            <a:xfrm>
              <a:off x="1158925" y="3147275"/>
              <a:ext cx="12325" cy="16575"/>
            </a:xfrm>
            <a:custGeom>
              <a:rect b="b" l="l" r="r" t="t"/>
              <a:pathLst>
                <a:path extrusionOk="0" h="663" w="493">
                  <a:moveTo>
                    <a:pt x="197" y="1"/>
                  </a:moveTo>
                  <a:cubicBezTo>
                    <a:pt x="157" y="1"/>
                    <a:pt x="118" y="20"/>
                    <a:pt x="89" y="67"/>
                  </a:cubicBezTo>
                  <a:cubicBezTo>
                    <a:pt x="1" y="200"/>
                    <a:pt x="32" y="402"/>
                    <a:pt x="114" y="534"/>
                  </a:cubicBezTo>
                  <a:cubicBezTo>
                    <a:pt x="155" y="599"/>
                    <a:pt x="230" y="662"/>
                    <a:pt x="302" y="662"/>
                  </a:cubicBezTo>
                  <a:cubicBezTo>
                    <a:pt x="342" y="662"/>
                    <a:pt x="380" y="644"/>
                    <a:pt x="411" y="597"/>
                  </a:cubicBezTo>
                  <a:cubicBezTo>
                    <a:pt x="493" y="458"/>
                    <a:pt x="461" y="257"/>
                    <a:pt x="385" y="130"/>
                  </a:cubicBezTo>
                  <a:cubicBezTo>
                    <a:pt x="345" y="62"/>
                    <a:pt x="26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44"/>
            <p:cNvSpPr/>
            <p:nvPr/>
          </p:nvSpPr>
          <p:spPr>
            <a:xfrm>
              <a:off x="1118100" y="3113575"/>
              <a:ext cx="7100" cy="8900"/>
            </a:xfrm>
            <a:custGeom>
              <a:rect b="b" l="l" r="r" t="t"/>
              <a:pathLst>
                <a:path extrusionOk="0" h="356" w="284">
                  <a:moveTo>
                    <a:pt x="116" y="0"/>
                  </a:moveTo>
                  <a:cubicBezTo>
                    <a:pt x="96" y="0"/>
                    <a:pt x="76" y="12"/>
                    <a:pt x="57" y="40"/>
                  </a:cubicBezTo>
                  <a:cubicBezTo>
                    <a:pt x="0" y="128"/>
                    <a:pt x="87" y="355"/>
                    <a:pt x="172" y="355"/>
                  </a:cubicBezTo>
                  <a:cubicBezTo>
                    <a:pt x="191" y="355"/>
                    <a:pt x="210" y="344"/>
                    <a:pt x="227" y="318"/>
                  </a:cubicBezTo>
                  <a:cubicBezTo>
                    <a:pt x="284" y="226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44"/>
            <p:cNvSpPr/>
            <p:nvPr/>
          </p:nvSpPr>
          <p:spPr>
            <a:xfrm>
              <a:off x="1197550" y="3081875"/>
              <a:ext cx="8300" cy="9400"/>
            </a:xfrm>
            <a:custGeom>
              <a:rect b="b" l="l" r="r" t="t"/>
              <a:pathLst>
                <a:path extrusionOk="0" h="376" w="332">
                  <a:moveTo>
                    <a:pt x="161" y="0"/>
                  </a:moveTo>
                  <a:cubicBezTo>
                    <a:pt x="154" y="0"/>
                    <a:pt x="147" y="1"/>
                    <a:pt x="140" y="3"/>
                  </a:cubicBezTo>
                  <a:cubicBezTo>
                    <a:pt x="1" y="34"/>
                    <a:pt x="58" y="312"/>
                    <a:pt x="152" y="356"/>
                  </a:cubicBezTo>
                  <a:cubicBezTo>
                    <a:pt x="152" y="353"/>
                    <a:pt x="150" y="347"/>
                    <a:pt x="148" y="342"/>
                  </a:cubicBezTo>
                  <a:lnTo>
                    <a:pt x="148" y="342"/>
                  </a:lnTo>
                  <a:cubicBezTo>
                    <a:pt x="166" y="365"/>
                    <a:pt x="187" y="376"/>
                    <a:pt x="207" y="376"/>
                  </a:cubicBezTo>
                  <a:cubicBezTo>
                    <a:pt x="237" y="376"/>
                    <a:pt x="262" y="352"/>
                    <a:pt x="266" y="306"/>
                  </a:cubicBezTo>
                  <a:lnTo>
                    <a:pt x="266" y="331"/>
                  </a:lnTo>
                  <a:cubicBezTo>
                    <a:pt x="332" y="259"/>
                    <a:pt x="284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44"/>
            <p:cNvSpPr/>
            <p:nvPr/>
          </p:nvSpPr>
          <p:spPr>
            <a:xfrm>
              <a:off x="1243125" y="3321375"/>
              <a:ext cx="7275" cy="10225"/>
            </a:xfrm>
            <a:custGeom>
              <a:rect b="b" l="l" r="r" t="t"/>
              <a:pathLst>
                <a:path extrusionOk="0" h="409" w="291">
                  <a:moveTo>
                    <a:pt x="115" y="0"/>
                  </a:moveTo>
                  <a:cubicBezTo>
                    <a:pt x="92" y="0"/>
                    <a:pt x="69" y="12"/>
                    <a:pt x="51" y="41"/>
                  </a:cubicBezTo>
                  <a:cubicBezTo>
                    <a:pt x="1" y="129"/>
                    <a:pt x="7" y="243"/>
                    <a:pt x="64" y="331"/>
                  </a:cubicBezTo>
                  <a:cubicBezTo>
                    <a:pt x="88" y="371"/>
                    <a:pt x="134" y="408"/>
                    <a:pt x="178" y="408"/>
                  </a:cubicBezTo>
                  <a:cubicBezTo>
                    <a:pt x="203" y="408"/>
                    <a:pt x="228" y="395"/>
                    <a:pt x="247" y="363"/>
                  </a:cubicBezTo>
                  <a:cubicBezTo>
                    <a:pt x="291" y="274"/>
                    <a:pt x="284" y="161"/>
                    <a:pt x="228" y="79"/>
                  </a:cubicBezTo>
                  <a:cubicBezTo>
                    <a:pt x="203" y="38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44"/>
            <p:cNvSpPr/>
            <p:nvPr/>
          </p:nvSpPr>
          <p:spPr>
            <a:xfrm>
              <a:off x="1201650" y="3303100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43" y="1"/>
                  </a:moveTo>
                  <a:cubicBezTo>
                    <a:pt x="138" y="1"/>
                    <a:pt x="132" y="2"/>
                    <a:pt x="127" y="3"/>
                  </a:cubicBezTo>
                  <a:lnTo>
                    <a:pt x="108" y="3"/>
                  </a:lnTo>
                  <a:cubicBezTo>
                    <a:pt x="1" y="34"/>
                    <a:pt x="26" y="211"/>
                    <a:pt x="77" y="280"/>
                  </a:cubicBezTo>
                  <a:cubicBezTo>
                    <a:pt x="102" y="337"/>
                    <a:pt x="159" y="375"/>
                    <a:pt x="228" y="375"/>
                  </a:cubicBezTo>
                  <a:cubicBezTo>
                    <a:pt x="278" y="375"/>
                    <a:pt x="304" y="331"/>
                    <a:pt x="348" y="299"/>
                  </a:cubicBezTo>
                  <a:cubicBezTo>
                    <a:pt x="386" y="249"/>
                    <a:pt x="373" y="179"/>
                    <a:pt x="323" y="141"/>
                  </a:cubicBezTo>
                  <a:cubicBezTo>
                    <a:pt x="278" y="122"/>
                    <a:pt x="253" y="72"/>
                    <a:pt x="215" y="40"/>
                  </a:cubicBezTo>
                  <a:cubicBezTo>
                    <a:pt x="200" y="14"/>
                    <a:pt x="17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44"/>
            <p:cNvSpPr/>
            <p:nvPr/>
          </p:nvSpPr>
          <p:spPr>
            <a:xfrm>
              <a:off x="1203700" y="3259600"/>
              <a:ext cx="8800" cy="14175"/>
            </a:xfrm>
            <a:custGeom>
              <a:rect b="b" l="l" r="r" t="t"/>
              <a:pathLst>
                <a:path extrusionOk="0" h="567" w="352">
                  <a:moveTo>
                    <a:pt x="137" y="1"/>
                  </a:moveTo>
                  <a:cubicBezTo>
                    <a:pt x="132" y="1"/>
                    <a:pt x="126" y="1"/>
                    <a:pt x="121" y="2"/>
                  </a:cubicBezTo>
                  <a:lnTo>
                    <a:pt x="108" y="2"/>
                  </a:lnTo>
                  <a:cubicBezTo>
                    <a:pt x="45" y="8"/>
                    <a:pt x="26" y="90"/>
                    <a:pt x="14" y="141"/>
                  </a:cubicBezTo>
                  <a:cubicBezTo>
                    <a:pt x="1" y="254"/>
                    <a:pt x="26" y="368"/>
                    <a:pt x="77" y="469"/>
                  </a:cubicBezTo>
                  <a:cubicBezTo>
                    <a:pt x="102" y="535"/>
                    <a:pt x="145" y="566"/>
                    <a:pt x="185" y="566"/>
                  </a:cubicBezTo>
                  <a:cubicBezTo>
                    <a:pt x="235" y="566"/>
                    <a:pt x="279" y="516"/>
                    <a:pt x="272" y="424"/>
                  </a:cubicBezTo>
                  <a:cubicBezTo>
                    <a:pt x="272" y="424"/>
                    <a:pt x="272" y="418"/>
                    <a:pt x="272" y="412"/>
                  </a:cubicBezTo>
                  <a:cubicBezTo>
                    <a:pt x="352" y="283"/>
                    <a:pt x="30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44"/>
            <p:cNvSpPr/>
            <p:nvPr/>
          </p:nvSpPr>
          <p:spPr>
            <a:xfrm>
              <a:off x="1236200" y="3269525"/>
              <a:ext cx="9950" cy="11100"/>
            </a:xfrm>
            <a:custGeom>
              <a:rect b="b" l="l" r="r" t="t"/>
              <a:pathLst>
                <a:path extrusionOk="0" h="444" w="398">
                  <a:moveTo>
                    <a:pt x="196" y="1"/>
                  </a:moveTo>
                  <a:cubicBezTo>
                    <a:pt x="178" y="1"/>
                    <a:pt x="161" y="5"/>
                    <a:pt x="145" y="15"/>
                  </a:cubicBezTo>
                  <a:cubicBezTo>
                    <a:pt x="114" y="40"/>
                    <a:pt x="88" y="53"/>
                    <a:pt x="51" y="78"/>
                  </a:cubicBezTo>
                  <a:cubicBezTo>
                    <a:pt x="0" y="109"/>
                    <a:pt x="19" y="217"/>
                    <a:pt x="57" y="248"/>
                  </a:cubicBezTo>
                  <a:cubicBezTo>
                    <a:pt x="57" y="248"/>
                    <a:pt x="101" y="280"/>
                    <a:pt x="107" y="292"/>
                  </a:cubicBezTo>
                  <a:cubicBezTo>
                    <a:pt x="114" y="305"/>
                    <a:pt x="120" y="311"/>
                    <a:pt x="126" y="318"/>
                  </a:cubicBezTo>
                  <a:cubicBezTo>
                    <a:pt x="126" y="324"/>
                    <a:pt x="133" y="330"/>
                    <a:pt x="133" y="330"/>
                  </a:cubicBezTo>
                  <a:cubicBezTo>
                    <a:pt x="158" y="387"/>
                    <a:pt x="208" y="425"/>
                    <a:pt x="265" y="444"/>
                  </a:cubicBezTo>
                  <a:cubicBezTo>
                    <a:pt x="309" y="444"/>
                    <a:pt x="353" y="418"/>
                    <a:pt x="360" y="368"/>
                  </a:cubicBezTo>
                  <a:cubicBezTo>
                    <a:pt x="397" y="236"/>
                    <a:pt x="353" y="97"/>
                    <a:pt x="246" y="15"/>
                  </a:cubicBezTo>
                  <a:cubicBezTo>
                    <a:pt x="230" y="5"/>
                    <a:pt x="213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44"/>
            <p:cNvSpPr/>
            <p:nvPr/>
          </p:nvSpPr>
          <p:spPr>
            <a:xfrm>
              <a:off x="1238875" y="3276825"/>
              <a:ext cx="650" cy="900"/>
            </a:xfrm>
            <a:custGeom>
              <a:rect b="b" l="l" r="r" t="t"/>
              <a:pathLst>
                <a:path extrusionOk="0" h="36" w="26">
                  <a:moveTo>
                    <a:pt x="0" y="0"/>
                  </a:moveTo>
                  <a:lnTo>
                    <a:pt x="9" y="11"/>
                  </a:lnTo>
                  <a:lnTo>
                    <a:pt x="9" y="11"/>
                  </a:lnTo>
                  <a:cubicBezTo>
                    <a:pt x="5" y="6"/>
                    <a:pt x="2" y="2"/>
                    <a:pt x="0" y="0"/>
                  </a:cubicBezTo>
                  <a:close/>
                  <a:moveTo>
                    <a:pt x="9" y="11"/>
                  </a:moveTo>
                  <a:cubicBezTo>
                    <a:pt x="16" y="22"/>
                    <a:pt x="25" y="36"/>
                    <a:pt x="25" y="36"/>
                  </a:cubicBezTo>
                  <a:cubicBezTo>
                    <a:pt x="25" y="36"/>
                    <a:pt x="24" y="33"/>
                    <a:pt x="19" y="26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44"/>
            <p:cNvSpPr/>
            <p:nvPr/>
          </p:nvSpPr>
          <p:spPr>
            <a:xfrm>
              <a:off x="1219475" y="3284400"/>
              <a:ext cx="7450" cy="7800"/>
            </a:xfrm>
            <a:custGeom>
              <a:rect b="b" l="l" r="r" t="t"/>
              <a:pathLst>
                <a:path extrusionOk="0" h="312" w="298">
                  <a:moveTo>
                    <a:pt x="64" y="0"/>
                  </a:moveTo>
                  <a:cubicBezTo>
                    <a:pt x="32" y="0"/>
                    <a:pt x="7" y="25"/>
                    <a:pt x="7" y="57"/>
                  </a:cubicBezTo>
                  <a:cubicBezTo>
                    <a:pt x="1" y="132"/>
                    <a:pt x="26" y="208"/>
                    <a:pt x="76" y="271"/>
                  </a:cubicBezTo>
                  <a:cubicBezTo>
                    <a:pt x="92" y="287"/>
                    <a:pt x="126" y="312"/>
                    <a:pt x="155" y="312"/>
                  </a:cubicBezTo>
                  <a:cubicBezTo>
                    <a:pt x="161" y="312"/>
                    <a:pt x="166" y="311"/>
                    <a:pt x="171" y="309"/>
                  </a:cubicBezTo>
                  <a:cubicBezTo>
                    <a:pt x="215" y="296"/>
                    <a:pt x="215" y="252"/>
                    <a:pt x="259" y="233"/>
                  </a:cubicBezTo>
                  <a:cubicBezTo>
                    <a:pt x="297" y="208"/>
                    <a:pt x="265" y="132"/>
                    <a:pt x="234" y="120"/>
                  </a:cubicBezTo>
                  <a:cubicBezTo>
                    <a:pt x="215" y="114"/>
                    <a:pt x="171" y="44"/>
                    <a:pt x="152" y="25"/>
                  </a:cubicBezTo>
                  <a:cubicBezTo>
                    <a:pt x="127" y="6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44"/>
            <p:cNvSpPr/>
            <p:nvPr/>
          </p:nvSpPr>
          <p:spPr>
            <a:xfrm>
              <a:off x="1180225" y="3264250"/>
              <a:ext cx="5825" cy="9800"/>
            </a:xfrm>
            <a:custGeom>
              <a:rect b="b" l="l" r="r" t="t"/>
              <a:pathLst>
                <a:path extrusionOk="0" h="392" w="233">
                  <a:moveTo>
                    <a:pt x="106" y="0"/>
                  </a:moveTo>
                  <a:cubicBezTo>
                    <a:pt x="98" y="0"/>
                    <a:pt x="90" y="4"/>
                    <a:pt x="82" y="11"/>
                  </a:cubicBezTo>
                  <a:cubicBezTo>
                    <a:pt x="38" y="30"/>
                    <a:pt x="13" y="68"/>
                    <a:pt x="13" y="106"/>
                  </a:cubicBezTo>
                  <a:cubicBezTo>
                    <a:pt x="0" y="194"/>
                    <a:pt x="19" y="365"/>
                    <a:pt x="126" y="390"/>
                  </a:cubicBezTo>
                  <a:cubicBezTo>
                    <a:pt x="132" y="391"/>
                    <a:pt x="138" y="391"/>
                    <a:pt x="143" y="391"/>
                  </a:cubicBezTo>
                  <a:cubicBezTo>
                    <a:pt x="232" y="391"/>
                    <a:pt x="221" y="248"/>
                    <a:pt x="221" y="194"/>
                  </a:cubicBezTo>
                  <a:cubicBezTo>
                    <a:pt x="215" y="175"/>
                    <a:pt x="208" y="156"/>
                    <a:pt x="196" y="144"/>
                  </a:cubicBezTo>
                  <a:cubicBezTo>
                    <a:pt x="196" y="119"/>
                    <a:pt x="183" y="93"/>
                    <a:pt x="177" y="74"/>
                  </a:cubicBezTo>
                  <a:cubicBezTo>
                    <a:pt x="167" y="49"/>
                    <a:pt x="137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44"/>
            <p:cNvSpPr/>
            <p:nvPr/>
          </p:nvSpPr>
          <p:spPr>
            <a:xfrm>
              <a:off x="1214625" y="3241450"/>
              <a:ext cx="6425" cy="7825"/>
            </a:xfrm>
            <a:custGeom>
              <a:rect b="b" l="l" r="r" t="t"/>
              <a:pathLst>
                <a:path extrusionOk="0" h="313" w="257">
                  <a:moveTo>
                    <a:pt x="122" y="0"/>
                  </a:moveTo>
                  <a:cubicBezTo>
                    <a:pt x="115" y="0"/>
                    <a:pt x="108" y="1"/>
                    <a:pt x="100" y="3"/>
                  </a:cubicBezTo>
                  <a:cubicBezTo>
                    <a:pt x="24" y="28"/>
                    <a:pt x="24" y="122"/>
                    <a:pt x="12" y="185"/>
                  </a:cubicBezTo>
                  <a:cubicBezTo>
                    <a:pt x="1" y="223"/>
                    <a:pt x="27" y="313"/>
                    <a:pt x="75" y="313"/>
                  </a:cubicBezTo>
                  <a:cubicBezTo>
                    <a:pt x="83" y="313"/>
                    <a:pt x="91" y="311"/>
                    <a:pt x="100" y="305"/>
                  </a:cubicBezTo>
                  <a:cubicBezTo>
                    <a:pt x="113" y="305"/>
                    <a:pt x="125" y="299"/>
                    <a:pt x="138" y="299"/>
                  </a:cubicBezTo>
                  <a:cubicBezTo>
                    <a:pt x="150" y="299"/>
                    <a:pt x="157" y="305"/>
                    <a:pt x="163" y="305"/>
                  </a:cubicBezTo>
                  <a:cubicBezTo>
                    <a:pt x="171" y="307"/>
                    <a:pt x="178" y="308"/>
                    <a:pt x="185" y="308"/>
                  </a:cubicBezTo>
                  <a:cubicBezTo>
                    <a:pt x="238" y="308"/>
                    <a:pt x="257" y="247"/>
                    <a:pt x="251" y="185"/>
                  </a:cubicBezTo>
                  <a:lnTo>
                    <a:pt x="251" y="135"/>
                  </a:lnTo>
                  <a:cubicBezTo>
                    <a:pt x="245" y="110"/>
                    <a:pt x="232" y="78"/>
                    <a:pt x="214" y="59"/>
                  </a:cubicBezTo>
                  <a:cubicBezTo>
                    <a:pt x="214" y="53"/>
                    <a:pt x="207" y="47"/>
                    <a:pt x="201" y="40"/>
                  </a:cubicBezTo>
                  <a:lnTo>
                    <a:pt x="201" y="34"/>
                  </a:lnTo>
                  <a:lnTo>
                    <a:pt x="195" y="34"/>
                  </a:lnTo>
                  <a:cubicBezTo>
                    <a:pt x="188" y="28"/>
                    <a:pt x="182" y="21"/>
                    <a:pt x="176" y="15"/>
                  </a:cubicBezTo>
                  <a:lnTo>
                    <a:pt x="176" y="21"/>
                  </a:lnTo>
                  <a:cubicBezTo>
                    <a:pt x="161" y="7"/>
                    <a:pt x="144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44"/>
            <p:cNvSpPr/>
            <p:nvPr/>
          </p:nvSpPr>
          <p:spPr>
            <a:xfrm>
              <a:off x="1190025" y="3375950"/>
              <a:ext cx="8500" cy="10275"/>
            </a:xfrm>
            <a:custGeom>
              <a:rect b="b" l="l" r="r" t="t"/>
              <a:pathLst>
                <a:path extrusionOk="0" h="411" w="340">
                  <a:moveTo>
                    <a:pt x="140" y="0"/>
                  </a:moveTo>
                  <a:cubicBezTo>
                    <a:pt x="0" y="0"/>
                    <a:pt x="71" y="283"/>
                    <a:pt x="125" y="343"/>
                  </a:cubicBezTo>
                  <a:cubicBezTo>
                    <a:pt x="151" y="368"/>
                    <a:pt x="182" y="393"/>
                    <a:pt x="220" y="406"/>
                  </a:cubicBezTo>
                  <a:cubicBezTo>
                    <a:pt x="227" y="409"/>
                    <a:pt x="234" y="410"/>
                    <a:pt x="241" y="410"/>
                  </a:cubicBezTo>
                  <a:cubicBezTo>
                    <a:pt x="293" y="410"/>
                    <a:pt x="328" y="331"/>
                    <a:pt x="333" y="286"/>
                  </a:cubicBezTo>
                  <a:cubicBezTo>
                    <a:pt x="340" y="173"/>
                    <a:pt x="302" y="28"/>
                    <a:pt x="163" y="2"/>
                  </a:cubicBezTo>
                  <a:cubicBezTo>
                    <a:pt x="155" y="1"/>
                    <a:pt x="147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44"/>
            <p:cNvSpPr/>
            <p:nvPr/>
          </p:nvSpPr>
          <p:spPr>
            <a:xfrm>
              <a:off x="1204975" y="3380875"/>
              <a:ext cx="7125" cy="8525"/>
            </a:xfrm>
            <a:custGeom>
              <a:rect b="b" l="l" r="r" t="t"/>
              <a:pathLst>
                <a:path extrusionOk="0" h="341" w="285">
                  <a:moveTo>
                    <a:pt x="130" y="1"/>
                  </a:moveTo>
                  <a:cubicBezTo>
                    <a:pt x="120" y="1"/>
                    <a:pt x="110" y="3"/>
                    <a:pt x="101" y="7"/>
                  </a:cubicBezTo>
                  <a:lnTo>
                    <a:pt x="82" y="20"/>
                  </a:lnTo>
                  <a:cubicBezTo>
                    <a:pt x="76" y="26"/>
                    <a:pt x="71" y="31"/>
                    <a:pt x="68" y="35"/>
                  </a:cubicBezTo>
                  <a:lnTo>
                    <a:pt x="68" y="35"/>
                  </a:lnTo>
                  <a:cubicBezTo>
                    <a:pt x="68" y="34"/>
                    <a:pt x="69" y="33"/>
                    <a:pt x="70" y="32"/>
                  </a:cubicBezTo>
                  <a:lnTo>
                    <a:pt x="70" y="32"/>
                  </a:lnTo>
                  <a:cubicBezTo>
                    <a:pt x="0" y="45"/>
                    <a:pt x="26" y="165"/>
                    <a:pt x="51" y="203"/>
                  </a:cubicBezTo>
                  <a:cubicBezTo>
                    <a:pt x="43" y="191"/>
                    <a:pt x="39" y="187"/>
                    <a:pt x="38" y="187"/>
                  </a:cubicBezTo>
                  <a:cubicBezTo>
                    <a:pt x="34" y="187"/>
                    <a:pt x="71" y="259"/>
                    <a:pt x="76" y="259"/>
                  </a:cubicBezTo>
                  <a:cubicBezTo>
                    <a:pt x="89" y="285"/>
                    <a:pt x="108" y="310"/>
                    <a:pt x="133" y="323"/>
                  </a:cubicBezTo>
                  <a:cubicBezTo>
                    <a:pt x="147" y="334"/>
                    <a:pt x="163" y="340"/>
                    <a:pt x="179" y="340"/>
                  </a:cubicBezTo>
                  <a:cubicBezTo>
                    <a:pt x="205" y="340"/>
                    <a:pt x="231" y="325"/>
                    <a:pt x="246" y="297"/>
                  </a:cubicBezTo>
                  <a:cubicBezTo>
                    <a:pt x="284" y="222"/>
                    <a:pt x="278" y="133"/>
                    <a:pt x="234" y="64"/>
                  </a:cubicBezTo>
                  <a:cubicBezTo>
                    <a:pt x="234" y="64"/>
                    <a:pt x="227" y="58"/>
                    <a:pt x="227" y="58"/>
                  </a:cubicBezTo>
                  <a:cubicBezTo>
                    <a:pt x="203" y="24"/>
                    <a:pt x="164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44"/>
            <p:cNvSpPr/>
            <p:nvPr/>
          </p:nvSpPr>
          <p:spPr>
            <a:xfrm>
              <a:off x="1202125" y="3359150"/>
              <a:ext cx="8225" cy="11400"/>
            </a:xfrm>
            <a:custGeom>
              <a:rect b="b" l="l" r="r" t="t"/>
              <a:pathLst>
                <a:path extrusionOk="0" h="456" w="329">
                  <a:moveTo>
                    <a:pt x="129" y="0"/>
                  </a:moveTo>
                  <a:cubicBezTo>
                    <a:pt x="103" y="0"/>
                    <a:pt x="77" y="13"/>
                    <a:pt x="58" y="44"/>
                  </a:cubicBezTo>
                  <a:cubicBezTo>
                    <a:pt x="1" y="145"/>
                    <a:pt x="7" y="271"/>
                    <a:pt x="70" y="365"/>
                  </a:cubicBezTo>
                  <a:cubicBezTo>
                    <a:pt x="99" y="410"/>
                    <a:pt x="152" y="456"/>
                    <a:pt x="202" y="456"/>
                  </a:cubicBezTo>
                  <a:cubicBezTo>
                    <a:pt x="230" y="456"/>
                    <a:pt x="256" y="443"/>
                    <a:pt x="278" y="409"/>
                  </a:cubicBezTo>
                  <a:cubicBezTo>
                    <a:pt x="329" y="302"/>
                    <a:pt x="322" y="182"/>
                    <a:pt x="259" y="88"/>
                  </a:cubicBezTo>
                  <a:cubicBezTo>
                    <a:pt x="231" y="43"/>
                    <a:pt x="17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44"/>
            <p:cNvSpPr/>
            <p:nvPr/>
          </p:nvSpPr>
          <p:spPr>
            <a:xfrm>
              <a:off x="1173475" y="3355825"/>
              <a:ext cx="9600" cy="12200"/>
            </a:xfrm>
            <a:custGeom>
              <a:rect b="b" l="l" r="r" t="t"/>
              <a:pathLst>
                <a:path extrusionOk="0" h="488" w="384">
                  <a:moveTo>
                    <a:pt x="117" y="1"/>
                  </a:moveTo>
                  <a:cubicBezTo>
                    <a:pt x="4" y="1"/>
                    <a:pt x="1" y="208"/>
                    <a:pt x="18" y="278"/>
                  </a:cubicBezTo>
                  <a:cubicBezTo>
                    <a:pt x="34" y="362"/>
                    <a:pt x="99" y="488"/>
                    <a:pt x="194" y="488"/>
                  </a:cubicBezTo>
                  <a:cubicBezTo>
                    <a:pt x="212" y="488"/>
                    <a:pt x="231" y="483"/>
                    <a:pt x="251" y="473"/>
                  </a:cubicBezTo>
                  <a:cubicBezTo>
                    <a:pt x="340" y="423"/>
                    <a:pt x="384" y="328"/>
                    <a:pt x="358" y="233"/>
                  </a:cubicBezTo>
                  <a:cubicBezTo>
                    <a:pt x="327" y="126"/>
                    <a:pt x="251" y="44"/>
                    <a:pt x="150" y="6"/>
                  </a:cubicBezTo>
                  <a:cubicBezTo>
                    <a:pt x="138" y="3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44"/>
            <p:cNvSpPr/>
            <p:nvPr/>
          </p:nvSpPr>
          <p:spPr>
            <a:xfrm>
              <a:off x="1161625" y="3390400"/>
              <a:ext cx="7425" cy="8450"/>
            </a:xfrm>
            <a:custGeom>
              <a:rect b="b" l="l" r="r" t="t"/>
              <a:pathLst>
                <a:path extrusionOk="0" h="338" w="297">
                  <a:moveTo>
                    <a:pt x="114" y="1"/>
                  </a:moveTo>
                  <a:cubicBezTo>
                    <a:pt x="0" y="1"/>
                    <a:pt x="37" y="338"/>
                    <a:pt x="154" y="338"/>
                  </a:cubicBezTo>
                  <a:cubicBezTo>
                    <a:pt x="168" y="338"/>
                    <a:pt x="185" y="332"/>
                    <a:pt x="202" y="320"/>
                  </a:cubicBezTo>
                  <a:cubicBezTo>
                    <a:pt x="214" y="307"/>
                    <a:pt x="227" y="288"/>
                    <a:pt x="240" y="276"/>
                  </a:cubicBezTo>
                  <a:cubicBezTo>
                    <a:pt x="296" y="219"/>
                    <a:pt x="252" y="74"/>
                    <a:pt x="189" y="36"/>
                  </a:cubicBezTo>
                  <a:cubicBezTo>
                    <a:pt x="159" y="11"/>
                    <a:pt x="134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44"/>
            <p:cNvSpPr/>
            <p:nvPr/>
          </p:nvSpPr>
          <p:spPr>
            <a:xfrm>
              <a:off x="1211275" y="3405875"/>
              <a:ext cx="8225" cy="11550"/>
            </a:xfrm>
            <a:custGeom>
              <a:rect b="b" l="l" r="r" t="t"/>
              <a:pathLst>
                <a:path extrusionOk="0" h="462" w="329">
                  <a:moveTo>
                    <a:pt x="129" y="0"/>
                  </a:moveTo>
                  <a:cubicBezTo>
                    <a:pt x="101" y="0"/>
                    <a:pt x="74" y="14"/>
                    <a:pt x="51" y="48"/>
                  </a:cubicBezTo>
                  <a:cubicBezTo>
                    <a:pt x="1" y="149"/>
                    <a:pt x="7" y="275"/>
                    <a:pt x="70" y="376"/>
                  </a:cubicBezTo>
                  <a:cubicBezTo>
                    <a:pt x="98" y="420"/>
                    <a:pt x="149" y="462"/>
                    <a:pt x="199" y="462"/>
                  </a:cubicBezTo>
                  <a:cubicBezTo>
                    <a:pt x="227" y="462"/>
                    <a:pt x="255" y="448"/>
                    <a:pt x="278" y="414"/>
                  </a:cubicBezTo>
                  <a:cubicBezTo>
                    <a:pt x="329" y="313"/>
                    <a:pt x="322" y="187"/>
                    <a:pt x="259" y="92"/>
                  </a:cubicBezTo>
                  <a:cubicBezTo>
                    <a:pt x="231" y="43"/>
                    <a:pt x="179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44"/>
            <p:cNvSpPr/>
            <p:nvPr/>
          </p:nvSpPr>
          <p:spPr>
            <a:xfrm>
              <a:off x="1195200" y="3403775"/>
              <a:ext cx="7425" cy="9825"/>
            </a:xfrm>
            <a:custGeom>
              <a:rect b="b" l="l" r="r" t="t"/>
              <a:pathLst>
                <a:path extrusionOk="0" h="393" w="297">
                  <a:moveTo>
                    <a:pt x="106" y="1"/>
                  </a:moveTo>
                  <a:cubicBezTo>
                    <a:pt x="60" y="1"/>
                    <a:pt x="20" y="39"/>
                    <a:pt x="13" y="113"/>
                  </a:cubicBezTo>
                  <a:cubicBezTo>
                    <a:pt x="0" y="201"/>
                    <a:pt x="26" y="283"/>
                    <a:pt x="82" y="353"/>
                  </a:cubicBezTo>
                  <a:cubicBezTo>
                    <a:pt x="99" y="374"/>
                    <a:pt x="128" y="392"/>
                    <a:pt x="158" y="392"/>
                  </a:cubicBezTo>
                  <a:cubicBezTo>
                    <a:pt x="173" y="392"/>
                    <a:pt x="188" y="388"/>
                    <a:pt x="202" y="378"/>
                  </a:cubicBezTo>
                  <a:cubicBezTo>
                    <a:pt x="234" y="353"/>
                    <a:pt x="253" y="315"/>
                    <a:pt x="253" y="277"/>
                  </a:cubicBezTo>
                  <a:cubicBezTo>
                    <a:pt x="297" y="226"/>
                    <a:pt x="265" y="126"/>
                    <a:pt x="208" y="88"/>
                  </a:cubicBezTo>
                  <a:lnTo>
                    <a:pt x="208" y="75"/>
                  </a:lnTo>
                  <a:cubicBezTo>
                    <a:pt x="181" y="25"/>
                    <a:pt x="142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44"/>
            <p:cNvSpPr/>
            <p:nvPr/>
          </p:nvSpPr>
          <p:spPr>
            <a:xfrm>
              <a:off x="1238075" y="3372375"/>
              <a:ext cx="7450" cy="9325"/>
            </a:xfrm>
            <a:custGeom>
              <a:rect b="b" l="l" r="r" t="t"/>
              <a:pathLst>
                <a:path extrusionOk="0" h="373" w="298">
                  <a:moveTo>
                    <a:pt x="133" y="0"/>
                  </a:moveTo>
                  <a:cubicBezTo>
                    <a:pt x="1" y="0"/>
                    <a:pt x="58" y="253"/>
                    <a:pt x="95" y="303"/>
                  </a:cubicBezTo>
                  <a:cubicBezTo>
                    <a:pt x="121" y="349"/>
                    <a:pt x="162" y="372"/>
                    <a:pt x="200" y="372"/>
                  </a:cubicBezTo>
                  <a:cubicBezTo>
                    <a:pt x="246" y="372"/>
                    <a:pt x="287" y="338"/>
                    <a:pt x="291" y="265"/>
                  </a:cubicBezTo>
                  <a:lnTo>
                    <a:pt x="291" y="240"/>
                  </a:lnTo>
                  <a:cubicBezTo>
                    <a:pt x="297" y="152"/>
                    <a:pt x="266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44"/>
            <p:cNvSpPr/>
            <p:nvPr/>
          </p:nvSpPr>
          <p:spPr>
            <a:xfrm>
              <a:off x="1201825" y="3443325"/>
              <a:ext cx="7275" cy="9275"/>
            </a:xfrm>
            <a:custGeom>
              <a:rect b="b" l="l" r="r" t="t"/>
              <a:pathLst>
                <a:path extrusionOk="0" h="371" w="291">
                  <a:moveTo>
                    <a:pt x="164" y="0"/>
                  </a:moveTo>
                  <a:cubicBezTo>
                    <a:pt x="76" y="0"/>
                    <a:pt x="63" y="19"/>
                    <a:pt x="32" y="95"/>
                  </a:cubicBezTo>
                  <a:cubicBezTo>
                    <a:pt x="0" y="171"/>
                    <a:pt x="38" y="335"/>
                    <a:pt x="133" y="360"/>
                  </a:cubicBezTo>
                  <a:lnTo>
                    <a:pt x="158" y="366"/>
                  </a:lnTo>
                  <a:cubicBezTo>
                    <a:pt x="165" y="369"/>
                    <a:pt x="173" y="370"/>
                    <a:pt x="180" y="370"/>
                  </a:cubicBezTo>
                  <a:cubicBezTo>
                    <a:pt x="219" y="370"/>
                    <a:pt x="248" y="329"/>
                    <a:pt x="259" y="297"/>
                  </a:cubicBezTo>
                  <a:cubicBezTo>
                    <a:pt x="284" y="221"/>
                    <a:pt x="290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44"/>
            <p:cNvSpPr/>
            <p:nvPr/>
          </p:nvSpPr>
          <p:spPr>
            <a:xfrm>
              <a:off x="1163375" y="3449700"/>
              <a:ext cx="5975" cy="7225"/>
            </a:xfrm>
            <a:custGeom>
              <a:rect b="b" l="l" r="r" t="t"/>
              <a:pathLst>
                <a:path extrusionOk="0" h="289" w="239">
                  <a:moveTo>
                    <a:pt x="45" y="0"/>
                  </a:moveTo>
                  <a:cubicBezTo>
                    <a:pt x="8" y="0"/>
                    <a:pt x="0" y="84"/>
                    <a:pt x="6" y="105"/>
                  </a:cubicBezTo>
                  <a:cubicBezTo>
                    <a:pt x="18" y="194"/>
                    <a:pt x="63" y="289"/>
                    <a:pt x="158" y="289"/>
                  </a:cubicBezTo>
                  <a:cubicBezTo>
                    <a:pt x="164" y="289"/>
                    <a:pt x="170" y="289"/>
                    <a:pt x="176" y="288"/>
                  </a:cubicBezTo>
                  <a:cubicBezTo>
                    <a:pt x="239" y="288"/>
                    <a:pt x="214" y="162"/>
                    <a:pt x="195" y="130"/>
                  </a:cubicBezTo>
                  <a:cubicBezTo>
                    <a:pt x="157" y="86"/>
                    <a:pt x="119" y="42"/>
                    <a:pt x="69" y="10"/>
                  </a:cubicBezTo>
                  <a:cubicBezTo>
                    <a:pt x="60" y="3"/>
                    <a:pt x="52" y="0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44"/>
            <p:cNvSpPr/>
            <p:nvPr/>
          </p:nvSpPr>
          <p:spPr>
            <a:xfrm>
              <a:off x="1105175" y="3307000"/>
              <a:ext cx="5700" cy="7600"/>
            </a:xfrm>
            <a:custGeom>
              <a:rect b="b" l="l" r="r" t="t"/>
              <a:pathLst>
                <a:path extrusionOk="0" h="304" w="228">
                  <a:moveTo>
                    <a:pt x="77" y="1"/>
                  </a:moveTo>
                  <a:cubicBezTo>
                    <a:pt x="36" y="1"/>
                    <a:pt x="11" y="42"/>
                    <a:pt x="6" y="86"/>
                  </a:cubicBezTo>
                  <a:cubicBezTo>
                    <a:pt x="0" y="156"/>
                    <a:pt x="25" y="225"/>
                    <a:pt x="76" y="269"/>
                  </a:cubicBezTo>
                  <a:lnTo>
                    <a:pt x="101" y="294"/>
                  </a:lnTo>
                  <a:cubicBezTo>
                    <a:pt x="114" y="301"/>
                    <a:pt x="126" y="304"/>
                    <a:pt x="138" y="304"/>
                  </a:cubicBezTo>
                  <a:cubicBezTo>
                    <a:pt x="150" y="304"/>
                    <a:pt x="161" y="301"/>
                    <a:pt x="170" y="294"/>
                  </a:cubicBezTo>
                  <a:lnTo>
                    <a:pt x="177" y="288"/>
                  </a:lnTo>
                  <a:cubicBezTo>
                    <a:pt x="214" y="275"/>
                    <a:pt x="227" y="238"/>
                    <a:pt x="221" y="200"/>
                  </a:cubicBezTo>
                  <a:lnTo>
                    <a:pt x="221" y="168"/>
                  </a:lnTo>
                  <a:cubicBezTo>
                    <a:pt x="221" y="168"/>
                    <a:pt x="208" y="124"/>
                    <a:pt x="203" y="124"/>
                  </a:cubicBezTo>
                  <a:cubicBezTo>
                    <a:pt x="202" y="124"/>
                    <a:pt x="202" y="126"/>
                    <a:pt x="202" y="130"/>
                  </a:cubicBezTo>
                  <a:cubicBezTo>
                    <a:pt x="189" y="80"/>
                    <a:pt x="158" y="36"/>
                    <a:pt x="114" y="11"/>
                  </a:cubicBezTo>
                  <a:cubicBezTo>
                    <a:pt x="100" y="4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44"/>
            <p:cNvSpPr/>
            <p:nvPr/>
          </p:nvSpPr>
          <p:spPr>
            <a:xfrm>
              <a:off x="1115875" y="3309300"/>
              <a:ext cx="5875" cy="7525"/>
            </a:xfrm>
            <a:custGeom>
              <a:rect b="b" l="l" r="r" t="t"/>
              <a:pathLst>
                <a:path extrusionOk="0" h="301" w="235">
                  <a:moveTo>
                    <a:pt x="90" y="0"/>
                  </a:moveTo>
                  <a:cubicBezTo>
                    <a:pt x="9" y="0"/>
                    <a:pt x="0" y="222"/>
                    <a:pt x="89" y="272"/>
                  </a:cubicBezTo>
                  <a:cubicBezTo>
                    <a:pt x="108" y="284"/>
                    <a:pt x="127" y="291"/>
                    <a:pt x="146" y="297"/>
                  </a:cubicBezTo>
                  <a:cubicBezTo>
                    <a:pt x="151" y="299"/>
                    <a:pt x="156" y="300"/>
                    <a:pt x="160" y="300"/>
                  </a:cubicBezTo>
                  <a:cubicBezTo>
                    <a:pt x="180" y="300"/>
                    <a:pt x="199" y="282"/>
                    <a:pt x="209" y="272"/>
                  </a:cubicBezTo>
                  <a:cubicBezTo>
                    <a:pt x="209" y="265"/>
                    <a:pt x="209" y="265"/>
                    <a:pt x="209" y="265"/>
                  </a:cubicBezTo>
                  <a:cubicBezTo>
                    <a:pt x="234" y="202"/>
                    <a:pt x="234" y="133"/>
                    <a:pt x="196" y="76"/>
                  </a:cubicBezTo>
                  <a:lnTo>
                    <a:pt x="184" y="64"/>
                  </a:lnTo>
                  <a:cubicBezTo>
                    <a:pt x="171" y="45"/>
                    <a:pt x="159" y="32"/>
                    <a:pt x="140" y="26"/>
                  </a:cubicBezTo>
                  <a:lnTo>
                    <a:pt x="127" y="13"/>
                  </a:lnTo>
                  <a:cubicBezTo>
                    <a:pt x="114" y="4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44"/>
            <p:cNvSpPr/>
            <p:nvPr/>
          </p:nvSpPr>
          <p:spPr>
            <a:xfrm>
              <a:off x="1268050" y="3130975"/>
              <a:ext cx="6250" cy="6750"/>
            </a:xfrm>
            <a:custGeom>
              <a:rect b="b" l="l" r="r" t="t"/>
              <a:pathLst>
                <a:path extrusionOk="0" h="270" w="250">
                  <a:moveTo>
                    <a:pt x="89" y="0"/>
                  </a:moveTo>
                  <a:cubicBezTo>
                    <a:pt x="1" y="0"/>
                    <a:pt x="14" y="140"/>
                    <a:pt x="51" y="183"/>
                  </a:cubicBezTo>
                  <a:cubicBezTo>
                    <a:pt x="63" y="209"/>
                    <a:pt x="82" y="227"/>
                    <a:pt x="101" y="246"/>
                  </a:cubicBezTo>
                  <a:cubicBezTo>
                    <a:pt x="119" y="263"/>
                    <a:pt x="136" y="270"/>
                    <a:pt x="151" y="270"/>
                  </a:cubicBezTo>
                  <a:cubicBezTo>
                    <a:pt x="232" y="270"/>
                    <a:pt x="249" y="55"/>
                    <a:pt x="126" y="7"/>
                  </a:cubicBezTo>
                  <a:cubicBezTo>
                    <a:pt x="114" y="7"/>
                    <a:pt x="101" y="0"/>
                    <a:pt x="95" y="0"/>
                  </a:cubicBezTo>
                  <a:cubicBezTo>
                    <a:pt x="93" y="0"/>
                    <a:pt x="91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44"/>
            <p:cNvSpPr/>
            <p:nvPr/>
          </p:nvSpPr>
          <p:spPr>
            <a:xfrm>
              <a:off x="1281125" y="3138450"/>
              <a:ext cx="7275" cy="9375"/>
            </a:xfrm>
            <a:custGeom>
              <a:rect b="b" l="l" r="r" t="t"/>
              <a:pathLst>
                <a:path extrusionOk="0" h="375" w="291">
                  <a:moveTo>
                    <a:pt x="126" y="0"/>
                  </a:moveTo>
                  <a:cubicBezTo>
                    <a:pt x="109" y="0"/>
                    <a:pt x="93" y="10"/>
                    <a:pt x="83" y="29"/>
                  </a:cubicBezTo>
                  <a:cubicBezTo>
                    <a:pt x="1" y="118"/>
                    <a:pt x="64" y="269"/>
                    <a:pt x="127" y="345"/>
                  </a:cubicBezTo>
                  <a:cubicBezTo>
                    <a:pt x="146" y="366"/>
                    <a:pt x="167" y="374"/>
                    <a:pt x="188" y="374"/>
                  </a:cubicBezTo>
                  <a:cubicBezTo>
                    <a:pt x="236" y="374"/>
                    <a:pt x="280" y="326"/>
                    <a:pt x="284" y="269"/>
                  </a:cubicBezTo>
                  <a:cubicBezTo>
                    <a:pt x="291" y="187"/>
                    <a:pt x="259" y="55"/>
                    <a:pt x="165" y="23"/>
                  </a:cubicBezTo>
                  <a:cubicBezTo>
                    <a:pt x="156" y="8"/>
                    <a:pt x="141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44"/>
            <p:cNvSpPr/>
            <p:nvPr/>
          </p:nvSpPr>
          <p:spPr>
            <a:xfrm>
              <a:off x="1038675" y="3231275"/>
              <a:ext cx="6450" cy="8475"/>
            </a:xfrm>
            <a:custGeom>
              <a:rect b="b" l="l" r="r" t="t"/>
              <a:pathLst>
                <a:path extrusionOk="0" h="339" w="258">
                  <a:moveTo>
                    <a:pt x="128" y="1"/>
                  </a:moveTo>
                  <a:cubicBezTo>
                    <a:pt x="114" y="1"/>
                    <a:pt x="104" y="16"/>
                    <a:pt x="99" y="37"/>
                  </a:cubicBezTo>
                  <a:cubicBezTo>
                    <a:pt x="87" y="44"/>
                    <a:pt x="80" y="56"/>
                    <a:pt x="68" y="69"/>
                  </a:cubicBezTo>
                  <a:cubicBezTo>
                    <a:pt x="0" y="161"/>
                    <a:pt x="92" y="339"/>
                    <a:pt x="167" y="339"/>
                  </a:cubicBezTo>
                  <a:cubicBezTo>
                    <a:pt x="190" y="339"/>
                    <a:pt x="211" y="323"/>
                    <a:pt x="226" y="283"/>
                  </a:cubicBezTo>
                  <a:cubicBezTo>
                    <a:pt x="226" y="271"/>
                    <a:pt x="232" y="264"/>
                    <a:pt x="238" y="258"/>
                  </a:cubicBezTo>
                  <a:cubicBezTo>
                    <a:pt x="257" y="189"/>
                    <a:pt x="244" y="107"/>
                    <a:pt x="194" y="50"/>
                  </a:cubicBezTo>
                  <a:cubicBezTo>
                    <a:pt x="181" y="37"/>
                    <a:pt x="162" y="25"/>
                    <a:pt x="150" y="12"/>
                  </a:cubicBezTo>
                  <a:cubicBezTo>
                    <a:pt x="142" y="4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44"/>
            <p:cNvSpPr/>
            <p:nvPr/>
          </p:nvSpPr>
          <p:spPr>
            <a:xfrm>
              <a:off x="994475" y="3279800"/>
              <a:ext cx="10750" cy="15100"/>
            </a:xfrm>
            <a:custGeom>
              <a:rect b="b" l="l" r="r" t="t"/>
              <a:pathLst>
                <a:path extrusionOk="0" h="604" w="430">
                  <a:moveTo>
                    <a:pt x="171" y="0"/>
                  </a:moveTo>
                  <a:cubicBezTo>
                    <a:pt x="137" y="0"/>
                    <a:pt x="104" y="18"/>
                    <a:pt x="76" y="64"/>
                  </a:cubicBezTo>
                  <a:cubicBezTo>
                    <a:pt x="57" y="89"/>
                    <a:pt x="45" y="121"/>
                    <a:pt x="32" y="152"/>
                  </a:cubicBezTo>
                  <a:cubicBezTo>
                    <a:pt x="1" y="266"/>
                    <a:pt x="19" y="392"/>
                    <a:pt x="83" y="493"/>
                  </a:cubicBezTo>
                  <a:cubicBezTo>
                    <a:pt x="116" y="545"/>
                    <a:pt x="173" y="604"/>
                    <a:pt x="235" y="604"/>
                  </a:cubicBezTo>
                  <a:cubicBezTo>
                    <a:pt x="255" y="604"/>
                    <a:pt x="276" y="597"/>
                    <a:pt x="297" y="581"/>
                  </a:cubicBezTo>
                  <a:cubicBezTo>
                    <a:pt x="303" y="575"/>
                    <a:pt x="316" y="569"/>
                    <a:pt x="322" y="562"/>
                  </a:cubicBezTo>
                  <a:cubicBezTo>
                    <a:pt x="429" y="474"/>
                    <a:pt x="411" y="298"/>
                    <a:pt x="366" y="178"/>
                  </a:cubicBezTo>
                  <a:cubicBezTo>
                    <a:pt x="340" y="106"/>
                    <a:pt x="253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44"/>
            <p:cNvSpPr/>
            <p:nvPr/>
          </p:nvSpPr>
          <p:spPr>
            <a:xfrm>
              <a:off x="1014825" y="3291975"/>
              <a:ext cx="7725" cy="10375"/>
            </a:xfrm>
            <a:custGeom>
              <a:rect b="b" l="l" r="r" t="t"/>
              <a:pathLst>
                <a:path extrusionOk="0" h="415" w="309">
                  <a:moveTo>
                    <a:pt x="150" y="1"/>
                  </a:moveTo>
                  <a:cubicBezTo>
                    <a:pt x="141" y="1"/>
                    <a:pt x="131" y="3"/>
                    <a:pt x="120" y="6"/>
                  </a:cubicBezTo>
                  <a:cubicBezTo>
                    <a:pt x="95" y="12"/>
                    <a:pt x="76" y="25"/>
                    <a:pt x="51" y="44"/>
                  </a:cubicBezTo>
                  <a:cubicBezTo>
                    <a:pt x="0" y="82"/>
                    <a:pt x="13" y="183"/>
                    <a:pt x="32" y="233"/>
                  </a:cubicBezTo>
                  <a:cubicBezTo>
                    <a:pt x="32" y="239"/>
                    <a:pt x="38" y="246"/>
                    <a:pt x="44" y="252"/>
                  </a:cubicBezTo>
                  <a:cubicBezTo>
                    <a:pt x="51" y="284"/>
                    <a:pt x="63" y="315"/>
                    <a:pt x="82" y="340"/>
                  </a:cubicBezTo>
                  <a:cubicBezTo>
                    <a:pt x="115" y="390"/>
                    <a:pt x="157" y="414"/>
                    <a:pt x="195" y="414"/>
                  </a:cubicBezTo>
                  <a:cubicBezTo>
                    <a:pt x="243" y="414"/>
                    <a:pt x="286" y="374"/>
                    <a:pt x="297" y="296"/>
                  </a:cubicBezTo>
                  <a:cubicBezTo>
                    <a:pt x="308" y="221"/>
                    <a:pt x="261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44"/>
            <p:cNvSpPr/>
            <p:nvPr/>
          </p:nvSpPr>
          <p:spPr>
            <a:xfrm>
              <a:off x="1017050" y="3274725"/>
              <a:ext cx="3775" cy="6050"/>
            </a:xfrm>
            <a:custGeom>
              <a:rect b="b" l="l" r="r" t="t"/>
              <a:pathLst>
                <a:path extrusionOk="0" h="242" w="151">
                  <a:moveTo>
                    <a:pt x="70" y="0"/>
                  </a:moveTo>
                  <a:cubicBezTo>
                    <a:pt x="34" y="0"/>
                    <a:pt x="1" y="39"/>
                    <a:pt x="18" y="110"/>
                  </a:cubicBezTo>
                  <a:cubicBezTo>
                    <a:pt x="25" y="135"/>
                    <a:pt x="37" y="166"/>
                    <a:pt x="50" y="192"/>
                  </a:cubicBezTo>
                  <a:cubicBezTo>
                    <a:pt x="64" y="226"/>
                    <a:pt x="86" y="242"/>
                    <a:pt x="106" y="242"/>
                  </a:cubicBezTo>
                  <a:cubicBezTo>
                    <a:pt x="130" y="242"/>
                    <a:pt x="151" y="218"/>
                    <a:pt x="151" y="173"/>
                  </a:cubicBezTo>
                  <a:cubicBezTo>
                    <a:pt x="145" y="141"/>
                    <a:pt x="145" y="110"/>
                    <a:pt x="138" y="78"/>
                  </a:cubicBezTo>
                  <a:cubicBezTo>
                    <a:pt x="130" y="25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44"/>
            <p:cNvSpPr/>
            <p:nvPr/>
          </p:nvSpPr>
          <p:spPr>
            <a:xfrm>
              <a:off x="959000" y="3084975"/>
              <a:ext cx="6800" cy="8650"/>
            </a:xfrm>
            <a:custGeom>
              <a:rect b="b" l="l" r="r" t="t"/>
              <a:pathLst>
                <a:path extrusionOk="0" h="346" w="272">
                  <a:moveTo>
                    <a:pt x="101" y="0"/>
                  </a:moveTo>
                  <a:cubicBezTo>
                    <a:pt x="1" y="0"/>
                    <a:pt x="42" y="248"/>
                    <a:pt x="95" y="289"/>
                  </a:cubicBezTo>
                  <a:cubicBezTo>
                    <a:pt x="114" y="314"/>
                    <a:pt x="146" y="333"/>
                    <a:pt x="177" y="346"/>
                  </a:cubicBezTo>
                  <a:cubicBezTo>
                    <a:pt x="215" y="346"/>
                    <a:pt x="246" y="320"/>
                    <a:pt x="259" y="289"/>
                  </a:cubicBezTo>
                  <a:cubicBezTo>
                    <a:pt x="265" y="264"/>
                    <a:pt x="265" y="245"/>
                    <a:pt x="272" y="219"/>
                  </a:cubicBezTo>
                  <a:cubicBezTo>
                    <a:pt x="272" y="168"/>
                    <a:pt x="261" y="84"/>
                    <a:pt x="207" y="56"/>
                  </a:cubicBezTo>
                  <a:lnTo>
                    <a:pt x="207" y="56"/>
                  </a:lnTo>
                  <a:cubicBezTo>
                    <a:pt x="210" y="57"/>
                    <a:pt x="212" y="57"/>
                    <a:pt x="213" y="57"/>
                  </a:cubicBezTo>
                  <a:cubicBezTo>
                    <a:pt x="216" y="57"/>
                    <a:pt x="208" y="51"/>
                    <a:pt x="190" y="37"/>
                  </a:cubicBezTo>
                  <a:cubicBezTo>
                    <a:pt x="171" y="24"/>
                    <a:pt x="146" y="11"/>
                    <a:pt x="127" y="5"/>
                  </a:cubicBezTo>
                  <a:cubicBezTo>
                    <a:pt x="117" y="2"/>
                    <a:pt x="109" y="0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44"/>
            <p:cNvSpPr/>
            <p:nvPr/>
          </p:nvSpPr>
          <p:spPr>
            <a:xfrm>
              <a:off x="1046675" y="3078550"/>
              <a:ext cx="6475" cy="9275"/>
            </a:xfrm>
            <a:custGeom>
              <a:rect b="b" l="l" r="r" t="t"/>
              <a:pathLst>
                <a:path extrusionOk="0" h="371" w="259">
                  <a:moveTo>
                    <a:pt x="126" y="1"/>
                  </a:moveTo>
                  <a:cubicBezTo>
                    <a:pt x="112" y="1"/>
                    <a:pt x="97" y="5"/>
                    <a:pt x="82" y="16"/>
                  </a:cubicBezTo>
                  <a:cubicBezTo>
                    <a:pt x="0" y="79"/>
                    <a:pt x="32" y="262"/>
                    <a:pt x="101" y="325"/>
                  </a:cubicBezTo>
                  <a:cubicBezTo>
                    <a:pt x="120" y="344"/>
                    <a:pt x="145" y="363"/>
                    <a:pt x="170" y="369"/>
                  </a:cubicBezTo>
                  <a:cubicBezTo>
                    <a:pt x="175" y="370"/>
                    <a:pt x="179" y="371"/>
                    <a:pt x="184" y="371"/>
                  </a:cubicBezTo>
                  <a:cubicBezTo>
                    <a:pt x="206" y="371"/>
                    <a:pt x="229" y="359"/>
                    <a:pt x="240" y="338"/>
                  </a:cubicBezTo>
                  <a:lnTo>
                    <a:pt x="240" y="325"/>
                  </a:lnTo>
                  <a:cubicBezTo>
                    <a:pt x="246" y="306"/>
                    <a:pt x="252" y="287"/>
                    <a:pt x="252" y="275"/>
                  </a:cubicBezTo>
                  <a:lnTo>
                    <a:pt x="252" y="262"/>
                  </a:lnTo>
                  <a:cubicBezTo>
                    <a:pt x="259" y="249"/>
                    <a:pt x="259" y="231"/>
                    <a:pt x="252" y="218"/>
                  </a:cubicBezTo>
                  <a:cubicBezTo>
                    <a:pt x="252" y="218"/>
                    <a:pt x="252" y="212"/>
                    <a:pt x="252" y="212"/>
                  </a:cubicBezTo>
                  <a:cubicBezTo>
                    <a:pt x="252" y="205"/>
                    <a:pt x="252" y="199"/>
                    <a:pt x="252" y="199"/>
                  </a:cubicBezTo>
                  <a:cubicBezTo>
                    <a:pt x="259" y="186"/>
                    <a:pt x="259" y="167"/>
                    <a:pt x="252" y="155"/>
                  </a:cubicBezTo>
                  <a:cubicBezTo>
                    <a:pt x="242" y="108"/>
                    <a:pt x="193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44"/>
            <p:cNvSpPr/>
            <p:nvPr/>
          </p:nvSpPr>
          <p:spPr>
            <a:xfrm>
              <a:off x="1030775" y="3021725"/>
              <a:ext cx="7875" cy="11075"/>
            </a:xfrm>
            <a:custGeom>
              <a:rect b="b" l="l" r="r" t="t"/>
              <a:pathLst>
                <a:path extrusionOk="0" h="443" w="315">
                  <a:moveTo>
                    <a:pt x="120" y="1"/>
                  </a:moveTo>
                  <a:cubicBezTo>
                    <a:pt x="69" y="1"/>
                    <a:pt x="23" y="38"/>
                    <a:pt x="12" y="126"/>
                  </a:cubicBezTo>
                  <a:cubicBezTo>
                    <a:pt x="1" y="231"/>
                    <a:pt x="57" y="442"/>
                    <a:pt x="182" y="442"/>
                  </a:cubicBezTo>
                  <a:cubicBezTo>
                    <a:pt x="199" y="442"/>
                    <a:pt x="218" y="438"/>
                    <a:pt x="239" y="429"/>
                  </a:cubicBezTo>
                  <a:cubicBezTo>
                    <a:pt x="244" y="431"/>
                    <a:pt x="250" y="432"/>
                    <a:pt x="255" y="432"/>
                  </a:cubicBezTo>
                  <a:cubicBezTo>
                    <a:pt x="279" y="432"/>
                    <a:pt x="297" y="408"/>
                    <a:pt x="302" y="372"/>
                  </a:cubicBezTo>
                  <a:cubicBezTo>
                    <a:pt x="315" y="290"/>
                    <a:pt x="302" y="208"/>
                    <a:pt x="277" y="132"/>
                  </a:cubicBezTo>
                  <a:cubicBezTo>
                    <a:pt x="246" y="5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44"/>
            <p:cNvSpPr/>
            <p:nvPr/>
          </p:nvSpPr>
          <p:spPr>
            <a:xfrm>
              <a:off x="1000800" y="3008775"/>
              <a:ext cx="7250" cy="9650"/>
            </a:xfrm>
            <a:custGeom>
              <a:rect b="b" l="l" r="r" t="t"/>
              <a:pathLst>
                <a:path extrusionOk="0" h="386" w="290">
                  <a:moveTo>
                    <a:pt x="143" y="0"/>
                  </a:moveTo>
                  <a:cubicBezTo>
                    <a:pt x="129" y="0"/>
                    <a:pt x="114" y="6"/>
                    <a:pt x="101" y="19"/>
                  </a:cubicBezTo>
                  <a:cubicBezTo>
                    <a:pt x="94" y="26"/>
                    <a:pt x="88" y="32"/>
                    <a:pt x="82" y="32"/>
                  </a:cubicBezTo>
                  <a:cubicBezTo>
                    <a:pt x="0" y="102"/>
                    <a:pt x="42" y="385"/>
                    <a:pt x="158" y="385"/>
                  </a:cubicBezTo>
                  <a:cubicBezTo>
                    <a:pt x="168" y="385"/>
                    <a:pt x="178" y="383"/>
                    <a:pt x="189" y="379"/>
                  </a:cubicBezTo>
                  <a:cubicBezTo>
                    <a:pt x="214" y="373"/>
                    <a:pt x="239" y="354"/>
                    <a:pt x="258" y="328"/>
                  </a:cubicBezTo>
                  <a:cubicBezTo>
                    <a:pt x="290" y="259"/>
                    <a:pt x="290" y="183"/>
                    <a:pt x="258" y="114"/>
                  </a:cubicBezTo>
                  <a:cubicBezTo>
                    <a:pt x="244" y="74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44"/>
            <p:cNvSpPr/>
            <p:nvPr/>
          </p:nvSpPr>
          <p:spPr>
            <a:xfrm>
              <a:off x="1022275" y="3002625"/>
              <a:ext cx="7800" cy="9625"/>
            </a:xfrm>
            <a:custGeom>
              <a:rect b="b" l="l" r="r" t="t"/>
              <a:pathLst>
                <a:path extrusionOk="0" h="385" w="312">
                  <a:moveTo>
                    <a:pt x="125" y="1"/>
                  </a:moveTo>
                  <a:cubicBezTo>
                    <a:pt x="104" y="1"/>
                    <a:pt x="82" y="14"/>
                    <a:pt x="62" y="45"/>
                  </a:cubicBezTo>
                  <a:cubicBezTo>
                    <a:pt x="0" y="142"/>
                    <a:pt x="93" y="385"/>
                    <a:pt x="184" y="385"/>
                  </a:cubicBezTo>
                  <a:cubicBezTo>
                    <a:pt x="205" y="385"/>
                    <a:pt x="226" y="372"/>
                    <a:pt x="245" y="341"/>
                  </a:cubicBezTo>
                  <a:cubicBezTo>
                    <a:pt x="311" y="244"/>
                    <a:pt x="220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1" name="Google Shape;3831;p44"/>
          <p:cNvGrpSpPr/>
          <p:nvPr/>
        </p:nvGrpSpPr>
        <p:grpSpPr>
          <a:xfrm>
            <a:off x="-282794" y="2608979"/>
            <a:ext cx="3108182" cy="3041686"/>
            <a:chOff x="2112849" y="2797670"/>
            <a:chExt cx="625766" cy="612515"/>
          </a:xfrm>
        </p:grpSpPr>
        <p:sp>
          <p:nvSpPr>
            <p:cNvPr id="3832" name="Google Shape;3832;p44"/>
            <p:cNvSpPr/>
            <p:nvPr/>
          </p:nvSpPr>
          <p:spPr>
            <a:xfrm>
              <a:off x="2112849" y="2797670"/>
              <a:ext cx="625766" cy="61251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44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44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44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44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44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44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44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44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44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44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44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44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44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44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44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44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44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4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4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4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4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4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4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44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44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44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44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44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44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44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44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44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44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44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44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44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44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44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44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4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4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44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44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44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44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44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44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44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44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44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44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44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4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44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44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44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44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44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44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44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44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44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44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44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44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44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44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44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44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44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44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44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44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44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44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44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44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44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44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44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44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44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44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44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44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44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44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44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44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44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44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44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44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44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44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44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44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44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44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44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44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44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44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44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44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44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44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44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44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44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44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44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44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44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44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48" name="Google Shape;3948;p44"/>
          <p:cNvSpPr txBox="1"/>
          <p:nvPr>
            <p:ph type="title"/>
          </p:nvPr>
        </p:nvSpPr>
        <p:spPr>
          <a:xfrm>
            <a:off x="598050" y="3541700"/>
            <a:ext cx="26334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</a:rPr>
              <a:t>A Picture Is Worth a</a:t>
            </a:r>
            <a:r>
              <a:rPr lang="en" sz="2400">
                <a:solidFill>
                  <a:schemeClr val="dk1"/>
                </a:solidFill>
              </a:rPr>
              <a:t> </a:t>
            </a:r>
            <a:r>
              <a:rPr lang="en" sz="2400">
                <a:solidFill>
                  <a:schemeClr val="dk1"/>
                </a:solidFill>
              </a:rPr>
              <a:t>Thousand Words</a:t>
            </a:r>
            <a:endParaRPr sz="2400">
              <a:solidFill>
                <a:schemeClr val="dk1"/>
              </a:solidFill>
            </a:endParaRPr>
          </a:p>
        </p:txBody>
      </p:sp>
      <p:grpSp>
        <p:nvGrpSpPr>
          <p:cNvPr id="3949" name="Google Shape;3949;p44"/>
          <p:cNvGrpSpPr/>
          <p:nvPr/>
        </p:nvGrpSpPr>
        <p:grpSpPr>
          <a:xfrm>
            <a:off x="-11" y="2567068"/>
            <a:ext cx="989950" cy="906114"/>
            <a:chOff x="2142650" y="2489700"/>
            <a:chExt cx="317750" cy="290850"/>
          </a:xfrm>
        </p:grpSpPr>
        <p:sp>
          <p:nvSpPr>
            <p:cNvPr id="3950" name="Google Shape;3950;p44"/>
            <p:cNvSpPr/>
            <p:nvPr/>
          </p:nvSpPr>
          <p:spPr>
            <a:xfrm>
              <a:off x="2142650" y="2489700"/>
              <a:ext cx="317750" cy="290850"/>
            </a:xfrm>
            <a:custGeom>
              <a:rect b="b" l="l" r="r" t="t"/>
              <a:pathLst>
                <a:path extrusionOk="0" h="11634" w="12710">
                  <a:moveTo>
                    <a:pt x="9987" y="1"/>
                  </a:moveTo>
                  <a:cubicBezTo>
                    <a:pt x="9548" y="1"/>
                    <a:pt x="9087" y="195"/>
                    <a:pt x="8641" y="531"/>
                  </a:cubicBezTo>
                  <a:cubicBezTo>
                    <a:pt x="7367" y="1490"/>
                    <a:pt x="1" y="10111"/>
                    <a:pt x="550" y="11190"/>
                  </a:cubicBezTo>
                  <a:cubicBezTo>
                    <a:pt x="706" y="11498"/>
                    <a:pt x="1060" y="11634"/>
                    <a:pt x="1553" y="11634"/>
                  </a:cubicBezTo>
                  <a:cubicBezTo>
                    <a:pt x="4528" y="11634"/>
                    <a:pt x="12565" y="6680"/>
                    <a:pt x="12646" y="4775"/>
                  </a:cubicBezTo>
                  <a:cubicBezTo>
                    <a:pt x="12709" y="3375"/>
                    <a:pt x="12085" y="1969"/>
                    <a:pt x="11335" y="834"/>
                  </a:cubicBezTo>
                  <a:cubicBezTo>
                    <a:pt x="10955" y="253"/>
                    <a:pt x="10486" y="1"/>
                    <a:pt x="99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44"/>
            <p:cNvSpPr/>
            <p:nvPr/>
          </p:nvSpPr>
          <p:spPr>
            <a:xfrm>
              <a:off x="2359925" y="2520425"/>
              <a:ext cx="6175" cy="7750"/>
            </a:xfrm>
            <a:custGeom>
              <a:rect b="b" l="l" r="r" t="t"/>
              <a:pathLst>
                <a:path extrusionOk="0" h="310" w="247">
                  <a:moveTo>
                    <a:pt x="140" y="0"/>
                  </a:moveTo>
                  <a:cubicBezTo>
                    <a:pt x="45" y="0"/>
                    <a:pt x="1" y="133"/>
                    <a:pt x="1" y="210"/>
                  </a:cubicBezTo>
                  <a:cubicBezTo>
                    <a:pt x="1" y="274"/>
                    <a:pt x="35" y="309"/>
                    <a:pt x="76" y="309"/>
                  </a:cubicBezTo>
                  <a:cubicBezTo>
                    <a:pt x="103" y="309"/>
                    <a:pt x="133" y="293"/>
                    <a:pt x="159" y="261"/>
                  </a:cubicBezTo>
                  <a:cubicBezTo>
                    <a:pt x="178" y="242"/>
                    <a:pt x="190" y="216"/>
                    <a:pt x="203" y="191"/>
                  </a:cubicBezTo>
                  <a:cubicBezTo>
                    <a:pt x="228" y="147"/>
                    <a:pt x="247" y="71"/>
                    <a:pt x="203" y="27"/>
                  </a:cubicBezTo>
                  <a:cubicBezTo>
                    <a:pt x="190" y="15"/>
                    <a:pt x="178" y="2"/>
                    <a:pt x="159" y="2"/>
                  </a:cubicBezTo>
                  <a:cubicBezTo>
                    <a:pt x="152" y="1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44"/>
            <p:cNvSpPr/>
            <p:nvPr/>
          </p:nvSpPr>
          <p:spPr>
            <a:xfrm>
              <a:off x="2376975" y="2507325"/>
              <a:ext cx="7950" cy="9125"/>
            </a:xfrm>
            <a:custGeom>
              <a:rect b="b" l="l" r="r" t="t"/>
              <a:pathLst>
                <a:path extrusionOk="0" h="365" w="318">
                  <a:moveTo>
                    <a:pt x="193" y="0"/>
                  </a:moveTo>
                  <a:cubicBezTo>
                    <a:pt x="171" y="0"/>
                    <a:pt x="146" y="5"/>
                    <a:pt x="120" y="15"/>
                  </a:cubicBezTo>
                  <a:cubicBezTo>
                    <a:pt x="44" y="66"/>
                    <a:pt x="0" y="154"/>
                    <a:pt x="0" y="242"/>
                  </a:cubicBezTo>
                  <a:cubicBezTo>
                    <a:pt x="0" y="295"/>
                    <a:pt x="31" y="365"/>
                    <a:pt x="85" y="365"/>
                  </a:cubicBezTo>
                  <a:cubicBezTo>
                    <a:pt x="96" y="365"/>
                    <a:pt x="107" y="362"/>
                    <a:pt x="120" y="356"/>
                  </a:cubicBezTo>
                  <a:cubicBezTo>
                    <a:pt x="215" y="318"/>
                    <a:pt x="278" y="242"/>
                    <a:pt x="303" y="141"/>
                  </a:cubicBezTo>
                  <a:cubicBezTo>
                    <a:pt x="317" y="54"/>
                    <a:pt x="268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44"/>
            <p:cNvSpPr/>
            <p:nvPr/>
          </p:nvSpPr>
          <p:spPr>
            <a:xfrm>
              <a:off x="2388475" y="2521525"/>
              <a:ext cx="10900" cy="13725"/>
            </a:xfrm>
            <a:custGeom>
              <a:rect b="b" l="l" r="r" t="t"/>
              <a:pathLst>
                <a:path extrusionOk="0" h="549" w="436">
                  <a:moveTo>
                    <a:pt x="213" y="0"/>
                  </a:moveTo>
                  <a:cubicBezTo>
                    <a:pt x="160" y="0"/>
                    <a:pt x="114" y="56"/>
                    <a:pt x="82" y="116"/>
                  </a:cubicBezTo>
                  <a:cubicBezTo>
                    <a:pt x="84" y="110"/>
                    <a:pt x="85" y="107"/>
                    <a:pt x="85" y="107"/>
                  </a:cubicBezTo>
                  <a:lnTo>
                    <a:pt x="85" y="107"/>
                  </a:lnTo>
                  <a:cubicBezTo>
                    <a:pt x="84" y="107"/>
                    <a:pt x="77" y="125"/>
                    <a:pt x="64" y="166"/>
                  </a:cubicBezTo>
                  <a:cubicBezTo>
                    <a:pt x="57" y="179"/>
                    <a:pt x="51" y="191"/>
                    <a:pt x="51" y="204"/>
                  </a:cubicBezTo>
                  <a:cubicBezTo>
                    <a:pt x="51" y="217"/>
                    <a:pt x="51" y="223"/>
                    <a:pt x="45" y="229"/>
                  </a:cubicBezTo>
                  <a:cubicBezTo>
                    <a:pt x="13" y="292"/>
                    <a:pt x="0" y="368"/>
                    <a:pt x="19" y="437"/>
                  </a:cubicBezTo>
                  <a:cubicBezTo>
                    <a:pt x="29" y="491"/>
                    <a:pt x="69" y="548"/>
                    <a:pt x="125" y="548"/>
                  </a:cubicBezTo>
                  <a:cubicBezTo>
                    <a:pt x="141" y="548"/>
                    <a:pt x="158" y="543"/>
                    <a:pt x="177" y="532"/>
                  </a:cubicBezTo>
                  <a:cubicBezTo>
                    <a:pt x="322" y="444"/>
                    <a:pt x="436" y="166"/>
                    <a:pt x="278" y="27"/>
                  </a:cubicBezTo>
                  <a:cubicBezTo>
                    <a:pt x="255" y="8"/>
                    <a:pt x="234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44"/>
            <p:cNvSpPr/>
            <p:nvPr/>
          </p:nvSpPr>
          <p:spPr>
            <a:xfrm>
              <a:off x="2371300" y="2528150"/>
              <a:ext cx="6625" cy="8600"/>
            </a:xfrm>
            <a:custGeom>
              <a:rect b="b" l="l" r="r" t="t"/>
              <a:pathLst>
                <a:path extrusionOk="0" h="344" w="265">
                  <a:moveTo>
                    <a:pt x="150" y="0"/>
                  </a:moveTo>
                  <a:cubicBezTo>
                    <a:pt x="132" y="0"/>
                    <a:pt x="112" y="8"/>
                    <a:pt x="88" y="27"/>
                  </a:cubicBezTo>
                  <a:cubicBezTo>
                    <a:pt x="44" y="71"/>
                    <a:pt x="19" y="122"/>
                    <a:pt x="13" y="179"/>
                  </a:cubicBezTo>
                  <a:cubicBezTo>
                    <a:pt x="6" y="223"/>
                    <a:pt x="0" y="324"/>
                    <a:pt x="63" y="336"/>
                  </a:cubicBezTo>
                  <a:cubicBezTo>
                    <a:pt x="76" y="341"/>
                    <a:pt x="90" y="344"/>
                    <a:pt x="105" y="344"/>
                  </a:cubicBezTo>
                  <a:cubicBezTo>
                    <a:pt x="145" y="344"/>
                    <a:pt x="187" y="325"/>
                    <a:pt x="214" y="292"/>
                  </a:cubicBezTo>
                  <a:cubicBezTo>
                    <a:pt x="233" y="267"/>
                    <a:pt x="252" y="235"/>
                    <a:pt x="259" y="197"/>
                  </a:cubicBezTo>
                  <a:cubicBezTo>
                    <a:pt x="265" y="185"/>
                    <a:pt x="265" y="166"/>
                    <a:pt x="259" y="153"/>
                  </a:cubicBezTo>
                  <a:lnTo>
                    <a:pt x="252" y="147"/>
                  </a:lnTo>
                  <a:lnTo>
                    <a:pt x="227" y="128"/>
                  </a:lnTo>
                  <a:cubicBezTo>
                    <a:pt x="227" y="71"/>
                    <a:pt x="20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44"/>
            <p:cNvSpPr/>
            <p:nvPr/>
          </p:nvSpPr>
          <p:spPr>
            <a:xfrm>
              <a:off x="2376875" y="2555450"/>
              <a:ext cx="6550" cy="7150"/>
            </a:xfrm>
            <a:custGeom>
              <a:rect b="b" l="l" r="r" t="t"/>
              <a:pathLst>
                <a:path extrusionOk="0" h="286" w="262">
                  <a:moveTo>
                    <a:pt x="194" y="1"/>
                  </a:moveTo>
                  <a:cubicBezTo>
                    <a:pt x="161" y="1"/>
                    <a:pt x="123" y="28"/>
                    <a:pt x="105" y="64"/>
                  </a:cubicBezTo>
                  <a:lnTo>
                    <a:pt x="86" y="77"/>
                  </a:lnTo>
                  <a:cubicBezTo>
                    <a:pt x="55" y="101"/>
                    <a:pt x="0" y="247"/>
                    <a:pt x="81" y="247"/>
                  </a:cubicBezTo>
                  <a:cubicBezTo>
                    <a:pt x="83" y="247"/>
                    <a:pt x="84" y="247"/>
                    <a:pt x="86" y="247"/>
                  </a:cubicBezTo>
                  <a:cubicBezTo>
                    <a:pt x="99" y="260"/>
                    <a:pt x="118" y="272"/>
                    <a:pt x="137" y="272"/>
                  </a:cubicBezTo>
                  <a:lnTo>
                    <a:pt x="143" y="279"/>
                  </a:lnTo>
                  <a:cubicBezTo>
                    <a:pt x="152" y="283"/>
                    <a:pt x="160" y="286"/>
                    <a:pt x="168" y="286"/>
                  </a:cubicBezTo>
                  <a:cubicBezTo>
                    <a:pt x="233" y="286"/>
                    <a:pt x="262" y="141"/>
                    <a:pt x="256" y="102"/>
                  </a:cubicBezTo>
                  <a:cubicBezTo>
                    <a:pt x="256" y="89"/>
                    <a:pt x="250" y="77"/>
                    <a:pt x="250" y="58"/>
                  </a:cubicBezTo>
                  <a:cubicBezTo>
                    <a:pt x="242" y="17"/>
                    <a:pt x="219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44"/>
            <p:cNvSpPr/>
            <p:nvPr/>
          </p:nvSpPr>
          <p:spPr>
            <a:xfrm>
              <a:off x="2401400" y="2555600"/>
              <a:ext cx="9325" cy="11475"/>
            </a:xfrm>
            <a:custGeom>
              <a:rect b="b" l="l" r="r" t="t"/>
              <a:pathLst>
                <a:path extrusionOk="0" h="459" w="373">
                  <a:moveTo>
                    <a:pt x="248" y="0"/>
                  </a:moveTo>
                  <a:cubicBezTo>
                    <a:pt x="236" y="0"/>
                    <a:pt x="225" y="3"/>
                    <a:pt x="215" y="8"/>
                  </a:cubicBezTo>
                  <a:cubicBezTo>
                    <a:pt x="114" y="46"/>
                    <a:pt x="1" y="165"/>
                    <a:pt x="13" y="291"/>
                  </a:cubicBezTo>
                  <a:cubicBezTo>
                    <a:pt x="13" y="348"/>
                    <a:pt x="39" y="399"/>
                    <a:pt x="76" y="437"/>
                  </a:cubicBezTo>
                  <a:cubicBezTo>
                    <a:pt x="97" y="451"/>
                    <a:pt x="121" y="459"/>
                    <a:pt x="145" y="459"/>
                  </a:cubicBezTo>
                  <a:cubicBezTo>
                    <a:pt x="173" y="459"/>
                    <a:pt x="201" y="448"/>
                    <a:pt x="221" y="424"/>
                  </a:cubicBezTo>
                  <a:cubicBezTo>
                    <a:pt x="329" y="329"/>
                    <a:pt x="373" y="184"/>
                    <a:pt x="329" y="52"/>
                  </a:cubicBezTo>
                  <a:cubicBezTo>
                    <a:pt x="315" y="19"/>
                    <a:pt x="280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44"/>
            <p:cNvSpPr/>
            <p:nvPr/>
          </p:nvSpPr>
          <p:spPr>
            <a:xfrm>
              <a:off x="2404850" y="2543225"/>
              <a:ext cx="7350" cy="8825"/>
            </a:xfrm>
            <a:custGeom>
              <a:rect b="b" l="l" r="r" t="t"/>
              <a:pathLst>
                <a:path extrusionOk="0" h="353" w="294">
                  <a:moveTo>
                    <a:pt x="195" y="0"/>
                  </a:moveTo>
                  <a:cubicBezTo>
                    <a:pt x="112" y="0"/>
                    <a:pt x="1" y="185"/>
                    <a:pt x="77" y="295"/>
                  </a:cubicBezTo>
                  <a:lnTo>
                    <a:pt x="102" y="326"/>
                  </a:lnTo>
                  <a:cubicBezTo>
                    <a:pt x="116" y="344"/>
                    <a:pt x="131" y="352"/>
                    <a:pt x="146" y="352"/>
                  </a:cubicBezTo>
                  <a:cubicBezTo>
                    <a:pt x="219" y="352"/>
                    <a:pt x="294" y="169"/>
                    <a:pt x="273" y="112"/>
                  </a:cubicBezTo>
                  <a:lnTo>
                    <a:pt x="260" y="68"/>
                  </a:lnTo>
                  <a:cubicBezTo>
                    <a:pt x="246" y="20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44"/>
            <p:cNvSpPr/>
            <p:nvPr/>
          </p:nvSpPr>
          <p:spPr>
            <a:xfrm>
              <a:off x="2320700" y="2580575"/>
              <a:ext cx="6325" cy="6925"/>
            </a:xfrm>
            <a:custGeom>
              <a:rect b="b" l="l" r="r" t="t"/>
              <a:pathLst>
                <a:path extrusionOk="0" h="277" w="253">
                  <a:moveTo>
                    <a:pt x="78" y="1"/>
                  </a:moveTo>
                  <a:cubicBezTo>
                    <a:pt x="27" y="1"/>
                    <a:pt x="0" y="107"/>
                    <a:pt x="6" y="150"/>
                  </a:cubicBezTo>
                  <a:cubicBezTo>
                    <a:pt x="12" y="216"/>
                    <a:pt x="29" y="277"/>
                    <a:pt x="102" y="277"/>
                  </a:cubicBezTo>
                  <a:cubicBezTo>
                    <a:pt x="106" y="277"/>
                    <a:pt x="109" y="277"/>
                    <a:pt x="113" y="276"/>
                  </a:cubicBezTo>
                  <a:cubicBezTo>
                    <a:pt x="247" y="265"/>
                    <a:pt x="253" y="11"/>
                    <a:pt x="164" y="11"/>
                  </a:cubicBezTo>
                  <a:cubicBezTo>
                    <a:pt x="153" y="11"/>
                    <a:pt x="140" y="15"/>
                    <a:pt x="126" y="24"/>
                  </a:cubicBezTo>
                  <a:lnTo>
                    <a:pt x="107" y="11"/>
                  </a:lnTo>
                  <a:cubicBezTo>
                    <a:pt x="96" y="4"/>
                    <a:pt x="8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44"/>
            <p:cNvSpPr/>
            <p:nvPr/>
          </p:nvSpPr>
          <p:spPr>
            <a:xfrm>
              <a:off x="2328925" y="2595700"/>
              <a:ext cx="5175" cy="6825"/>
            </a:xfrm>
            <a:custGeom>
              <a:rect b="b" l="l" r="r" t="t"/>
              <a:pathLst>
                <a:path extrusionOk="0" h="273" w="207">
                  <a:moveTo>
                    <a:pt x="141" y="1"/>
                  </a:moveTo>
                  <a:cubicBezTo>
                    <a:pt x="96" y="1"/>
                    <a:pt x="47" y="88"/>
                    <a:pt x="43" y="151"/>
                  </a:cubicBezTo>
                  <a:cubicBezTo>
                    <a:pt x="19" y="192"/>
                    <a:pt x="1" y="272"/>
                    <a:pt x="50" y="272"/>
                  </a:cubicBezTo>
                  <a:cubicBezTo>
                    <a:pt x="54" y="272"/>
                    <a:pt x="57" y="271"/>
                    <a:pt x="62" y="271"/>
                  </a:cubicBezTo>
                  <a:lnTo>
                    <a:pt x="87" y="271"/>
                  </a:lnTo>
                  <a:cubicBezTo>
                    <a:pt x="92" y="272"/>
                    <a:pt x="98" y="273"/>
                    <a:pt x="103" y="273"/>
                  </a:cubicBezTo>
                  <a:cubicBezTo>
                    <a:pt x="169" y="273"/>
                    <a:pt x="207" y="171"/>
                    <a:pt x="207" y="113"/>
                  </a:cubicBezTo>
                  <a:cubicBezTo>
                    <a:pt x="207" y="88"/>
                    <a:pt x="200" y="56"/>
                    <a:pt x="181" y="31"/>
                  </a:cubicBezTo>
                  <a:cubicBezTo>
                    <a:pt x="169" y="10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44"/>
            <p:cNvSpPr/>
            <p:nvPr/>
          </p:nvSpPr>
          <p:spPr>
            <a:xfrm>
              <a:off x="2340175" y="2567275"/>
              <a:ext cx="8650" cy="9975"/>
            </a:xfrm>
            <a:custGeom>
              <a:rect b="b" l="l" r="r" t="t"/>
              <a:pathLst>
                <a:path extrusionOk="0" h="399" w="346">
                  <a:moveTo>
                    <a:pt x="221" y="1"/>
                  </a:moveTo>
                  <a:cubicBezTo>
                    <a:pt x="207" y="1"/>
                    <a:pt x="191" y="5"/>
                    <a:pt x="173" y="14"/>
                  </a:cubicBezTo>
                  <a:cubicBezTo>
                    <a:pt x="54" y="71"/>
                    <a:pt x="1" y="399"/>
                    <a:pt x="125" y="399"/>
                  </a:cubicBezTo>
                  <a:cubicBezTo>
                    <a:pt x="139" y="399"/>
                    <a:pt x="155" y="395"/>
                    <a:pt x="173" y="386"/>
                  </a:cubicBezTo>
                  <a:cubicBezTo>
                    <a:pt x="298" y="323"/>
                    <a:pt x="3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44"/>
            <p:cNvSpPr/>
            <p:nvPr/>
          </p:nvSpPr>
          <p:spPr>
            <a:xfrm>
              <a:off x="2173875" y="2748100"/>
              <a:ext cx="15800" cy="18625"/>
            </a:xfrm>
            <a:custGeom>
              <a:rect b="b" l="l" r="r" t="t"/>
              <a:pathLst>
                <a:path extrusionOk="0" h="745" w="632">
                  <a:moveTo>
                    <a:pt x="380" y="1"/>
                  </a:moveTo>
                  <a:cubicBezTo>
                    <a:pt x="277" y="1"/>
                    <a:pt x="177" y="129"/>
                    <a:pt x="139" y="204"/>
                  </a:cubicBezTo>
                  <a:cubicBezTo>
                    <a:pt x="70" y="324"/>
                    <a:pt x="1" y="589"/>
                    <a:pt x="139" y="696"/>
                  </a:cubicBezTo>
                  <a:cubicBezTo>
                    <a:pt x="173" y="729"/>
                    <a:pt x="216" y="745"/>
                    <a:pt x="261" y="745"/>
                  </a:cubicBezTo>
                  <a:cubicBezTo>
                    <a:pt x="293" y="745"/>
                    <a:pt x="325" y="737"/>
                    <a:pt x="354" y="721"/>
                  </a:cubicBezTo>
                  <a:cubicBezTo>
                    <a:pt x="455" y="658"/>
                    <a:pt x="530" y="563"/>
                    <a:pt x="562" y="456"/>
                  </a:cubicBezTo>
                  <a:cubicBezTo>
                    <a:pt x="600" y="343"/>
                    <a:pt x="631" y="147"/>
                    <a:pt x="524" y="59"/>
                  </a:cubicBezTo>
                  <a:cubicBezTo>
                    <a:pt x="499" y="40"/>
                    <a:pt x="467" y="27"/>
                    <a:pt x="436" y="15"/>
                  </a:cubicBezTo>
                  <a:cubicBezTo>
                    <a:pt x="417" y="5"/>
                    <a:pt x="398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44"/>
            <p:cNvSpPr/>
            <p:nvPr/>
          </p:nvSpPr>
          <p:spPr>
            <a:xfrm>
              <a:off x="2208900" y="2743700"/>
              <a:ext cx="9625" cy="11325"/>
            </a:xfrm>
            <a:custGeom>
              <a:rect b="b" l="l" r="r" t="t"/>
              <a:pathLst>
                <a:path extrusionOk="0" h="453" w="385">
                  <a:moveTo>
                    <a:pt x="174" y="0"/>
                  </a:moveTo>
                  <a:cubicBezTo>
                    <a:pt x="76" y="0"/>
                    <a:pt x="1" y="169"/>
                    <a:pt x="6" y="254"/>
                  </a:cubicBezTo>
                  <a:lnTo>
                    <a:pt x="6" y="304"/>
                  </a:lnTo>
                  <a:cubicBezTo>
                    <a:pt x="11" y="382"/>
                    <a:pt x="48" y="453"/>
                    <a:pt x="112" y="453"/>
                  </a:cubicBezTo>
                  <a:cubicBezTo>
                    <a:pt x="136" y="453"/>
                    <a:pt x="164" y="442"/>
                    <a:pt x="195" y="418"/>
                  </a:cubicBezTo>
                  <a:cubicBezTo>
                    <a:pt x="271" y="355"/>
                    <a:pt x="385" y="115"/>
                    <a:pt x="265" y="39"/>
                  </a:cubicBezTo>
                  <a:lnTo>
                    <a:pt x="233" y="20"/>
                  </a:lnTo>
                  <a:cubicBezTo>
                    <a:pt x="213" y="6"/>
                    <a:pt x="193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44"/>
            <p:cNvSpPr/>
            <p:nvPr/>
          </p:nvSpPr>
          <p:spPr>
            <a:xfrm>
              <a:off x="2185550" y="2724000"/>
              <a:ext cx="14275" cy="19525"/>
            </a:xfrm>
            <a:custGeom>
              <a:rect b="b" l="l" r="r" t="t"/>
              <a:pathLst>
                <a:path extrusionOk="0" h="781" w="571">
                  <a:moveTo>
                    <a:pt x="374" y="1"/>
                  </a:moveTo>
                  <a:cubicBezTo>
                    <a:pt x="349" y="1"/>
                    <a:pt x="321" y="7"/>
                    <a:pt x="291" y="20"/>
                  </a:cubicBezTo>
                  <a:cubicBezTo>
                    <a:pt x="108" y="102"/>
                    <a:pt x="26" y="310"/>
                    <a:pt x="13" y="499"/>
                  </a:cubicBezTo>
                  <a:cubicBezTo>
                    <a:pt x="13" y="499"/>
                    <a:pt x="13" y="506"/>
                    <a:pt x="13" y="512"/>
                  </a:cubicBezTo>
                  <a:cubicBezTo>
                    <a:pt x="0" y="613"/>
                    <a:pt x="51" y="714"/>
                    <a:pt x="145" y="764"/>
                  </a:cubicBezTo>
                  <a:lnTo>
                    <a:pt x="158" y="771"/>
                  </a:lnTo>
                  <a:cubicBezTo>
                    <a:pt x="172" y="778"/>
                    <a:pt x="187" y="781"/>
                    <a:pt x="203" y="781"/>
                  </a:cubicBezTo>
                  <a:cubicBezTo>
                    <a:pt x="260" y="781"/>
                    <a:pt x="325" y="743"/>
                    <a:pt x="360" y="714"/>
                  </a:cubicBezTo>
                  <a:cubicBezTo>
                    <a:pt x="461" y="626"/>
                    <a:pt x="524" y="499"/>
                    <a:pt x="549" y="367"/>
                  </a:cubicBezTo>
                  <a:cubicBezTo>
                    <a:pt x="571" y="226"/>
                    <a:pt x="527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44"/>
            <p:cNvSpPr/>
            <p:nvPr/>
          </p:nvSpPr>
          <p:spPr>
            <a:xfrm>
              <a:off x="2246100" y="2722600"/>
              <a:ext cx="6800" cy="7550"/>
            </a:xfrm>
            <a:custGeom>
              <a:rect b="b" l="l" r="r" t="t"/>
              <a:pathLst>
                <a:path extrusionOk="0" h="302" w="272">
                  <a:moveTo>
                    <a:pt x="127" y="0"/>
                  </a:moveTo>
                  <a:cubicBezTo>
                    <a:pt x="43" y="0"/>
                    <a:pt x="0" y="141"/>
                    <a:pt x="0" y="202"/>
                  </a:cubicBezTo>
                  <a:cubicBezTo>
                    <a:pt x="0" y="270"/>
                    <a:pt x="32" y="302"/>
                    <a:pt x="72" y="302"/>
                  </a:cubicBezTo>
                  <a:cubicBezTo>
                    <a:pt x="99" y="302"/>
                    <a:pt x="130" y="287"/>
                    <a:pt x="158" y="259"/>
                  </a:cubicBezTo>
                  <a:cubicBezTo>
                    <a:pt x="164" y="246"/>
                    <a:pt x="177" y="234"/>
                    <a:pt x="190" y="221"/>
                  </a:cubicBezTo>
                  <a:cubicBezTo>
                    <a:pt x="240" y="171"/>
                    <a:pt x="271" y="7"/>
                    <a:pt x="171" y="0"/>
                  </a:cubicBezTo>
                  <a:lnTo>
                    <a:pt x="133" y="0"/>
                  </a:lnTo>
                  <a:cubicBezTo>
                    <a:pt x="131" y="0"/>
                    <a:pt x="12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44"/>
            <p:cNvSpPr/>
            <p:nvPr/>
          </p:nvSpPr>
          <p:spPr>
            <a:xfrm>
              <a:off x="2371750" y="2645150"/>
              <a:ext cx="9350" cy="12325"/>
            </a:xfrm>
            <a:custGeom>
              <a:rect b="b" l="l" r="r" t="t"/>
              <a:pathLst>
                <a:path extrusionOk="0" h="493" w="374">
                  <a:moveTo>
                    <a:pt x="287" y="1"/>
                  </a:moveTo>
                  <a:cubicBezTo>
                    <a:pt x="282" y="1"/>
                    <a:pt x="277" y="1"/>
                    <a:pt x="272" y="2"/>
                  </a:cubicBezTo>
                  <a:cubicBezTo>
                    <a:pt x="70" y="33"/>
                    <a:pt x="1" y="323"/>
                    <a:pt x="127" y="468"/>
                  </a:cubicBezTo>
                  <a:cubicBezTo>
                    <a:pt x="142" y="485"/>
                    <a:pt x="160" y="492"/>
                    <a:pt x="179" y="492"/>
                  </a:cubicBezTo>
                  <a:cubicBezTo>
                    <a:pt x="223" y="492"/>
                    <a:pt x="271" y="455"/>
                    <a:pt x="297" y="424"/>
                  </a:cubicBezTo>
                  <a:cubicBezTo>
                    <a:pt x="342" y="368"/>
                    <a:pt x="360" y="292"/>
                    <a:pt x="360" y="222"/>
                  </a:cubicBezTo>
                  <a:cubicBezTo>
                    <a:pt x="373" y="197"/>
                    <a:pt x="373" y="166"/>
                    <a:pt x="373" y="140"/>
                  </a:cubicBezTo>
                  <a:cubicBezTo>
                    <a:pt x="373" y="87"/>
                    <a:pt x="356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44"/>
            <p:cNvSpPr/>
            <p:nvPr/>
          </p:nvSpPr>
          <p:spPr>
            <a:xfrm>
              <a:off x="2391950" y="2647825"/>
              <a:ext cx="10100" cy="9100"/>
            </a:xfrm>
            <a:custGeom>
              <a:rect b="b" l="l" r="r" t="t"/>
              <a:pathLst>
                <a:path extrusionOk="0" h="364" w="404">
                  <a:moveTo>
                    <a:pt x="271" y="1"/>
                  </a:moveTo>
                  <a:cubicBezTo>
                    <a:pt x="261" y="1"/>
                    <a:pt x="250" y="3"/>
                    <a:pt x="240" y="8"/>
                  </a:cubicBezTo>
                  <a:cubicBezTo>
                    <a:pt x="196" y="40"/>
                    <a:pt x="152" y="71"/>
                    <a:pt x="120" y="115"/>
                  </a:cubicBezTo>
                  <a:cubicBezTo>
                    <a:pt x="76" y="160"/>
                    <a:pt x="0" y="343"/>
                    <a:pt x="120" y="349"/>
                  </a:cubicBezTo>
                  <a:cubicBezTo>
                    <a:pt x="134" y="359"/>
                    <a:pt x="150" y="364"/>
                    <a:pt x="166" y="364"/>
                  </a:cubicBezTo>
                  <a:cubicBezTo>
                    <a:pt x="180" y="364"/>
                    <a:pt x="194" y="361"/>
                    <a:pt x="208" y="355"/>
                  </a:cubicBezTo>
                  <a:cubicBezTo>
                    <a:pt x="240" y="343"/>
                    <a:pt x="271" y="324"/>
                    <a:pt x="297" y="292"/>
                  </a:cubicBezTo>
                  <a:cubicBezTo>
                    <a:pt x="322" y="261"/>
                    <a:pt x="328" y="216"/>
                    <a:pt x="353" y="179"/>
                  </a:cubicBezTo>
                  <a:cubicBezTo>
                    <a:pt x="379" y="141"/>
                    <a:pt x="404" y="78"/>
                    <a:pt x="360" y="59"/>
                  </a:cubicBezTo>
                  <a:cubicBezTo>
                    <a:pt x="347" y="59"/>
                    <a:pt x="341" y="59"/>
                    <a:pt x="341" y="46"/>
                  </a:cubicBezTo>
                  <a:cubicBezTo>
                    <a:pt x="327" y="18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44"/>
            <p:cNvSpPr/>
            <p:nvPr/>
          </p:nvSpPr>
          <p:spPr>
            <a:xfrm>
              <a:off x="2410400" y="2614275"/>
              <a:ext cx="14525" cy="16900"/>
            </a:xfrm>
            <a:custGeom>
              <a:rect b="b" l="l" r="r" t="t"/>
              <a:pathLst>
                <a:path extrusionOk="0" h="676" w="581">
                  <a:moveTo>
                    <a:pt x="423" y="1"/>
                  </a:moveTo>
                  <a:cubicBezTo>
                    <a:pt x="334" y="7"/>
                    <a:pt x="252" y="51"/>
                    <a:pt x="202" y="120"/>
                  </a:cubicBezTo>
                  <a:cubicBezTo>
                    <a:pt x="76" y="253"/>
                    <a:pt x="0" y="650"/>
                    <a:pt x="252" y="675"/>
                  </a:cubicBezTo>
                  <a:cubicBezTo>
                    <a:pt x="256" y="676"/>
                    <a:pt x="260" y="676"/>
                    <a:pt x="263" y="676"/>
                  </a:cubicBezTo>
                  <a:cubicBezTo>
                    <a:pt x="328" y="676"/>
                    <a:pt x="381" y="623"/>
                    <a:pt x="423" y="581"/>
                  </a:cubicBezTo>
                  <a:cubicBezTo>
                    <a:pt x="524" y="486"/>
                    <a:pt x="580" y="354"/>
                    <a:pt x="580" y="215"/>
                  </a:cubicBezTo>
                  <a:cubicBezTo>
                    <a:pt x="580" y="114"/>
                    <a:pt x="543" y="1"/>
                    <a:pt x="4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44"/>
            <p:cNvSpPr/>
            <p:nvPr/>
          </p:nvSpPr>
          <p:spPr>
            <a:xfrm>
              <a:off x="2389300" y="2623325"/>
              <a:ext cx="6875" cy="7950"/>
            </a:xfrm>
            <a:custGeom>
              <a:rect b="b" l="l" r="r" t="t"/>
              <a:pathLst>
                <a:path extrusionOk="0" h="318" w="275">
                  <a:moveTo>
                    <a:pt x="175" y="1"/>
                  </a:moveTo>
                  <a:cubicBezTo>
                    <a:pt x="165" y="1"/>
                    <a:pt x="152" y="4"/>
                    <a:pt x="138" y="11"/>
                  </a:cubicBezTo>
                  <a:cubicBezTo>
                    <a:pt x="41" y="56"/>
                    <a:pt x="1" y="317"/>
                    <a:pt x="100" y="317"/>
                  </a:cubicBezTo>
                  <a:cubicBezTo>
                    <a:pt x="111" y="317"/>
                    <a:pt x="124" y="314"/>
                    <a:pt x="138" y="307"/>
                  </a:cubicBezTo>
                  <a:cubicBezTo>
                    <a:pt x="234" y="262"/>
                    <a:pt x="275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44"/>
            <p:cNvSpPr/>
            <p:nvPr/>
          </p:nvSpPr>
          <p:spPr>
            <a:xfrm>
              <a:off x="2372900" y="2632800"/>
              <a:ext cx="5350" cy="7275"/>
            </a:xfrm>
            <a:custGeom>
              <a:rect b="b" l="l" r="r" t="t"/>
              <a:pathLst>
                <a:path extrusionOk="0" h="291" w="214">
                  <a:moveTo>
                    <a:pt x="113" y="1"/>
                  </a:moveTo>
                  <a:cubicBezTo>
                    <a:pt x="48" y="1"/>
                    <a:pt x="6" y="117"/>
                    <a:pt x="18" y="180"/>
                  </a:cubicBezTo>
                  <a:cubicBezTo>
                    <a:pt x="18" y="193"/>
                    <a:pt x="18" y="206"/>
                    <a:pt x="12" y="218"/>
                  </a:cubicBezTo>
                  <a:cubicBezTo>
                    <a:pt x="0" y="263"/>
                    <a:pt x="23" y="290"/>
                    <a:pt x="49" y="290"/>
                  </a:cubicBezTo>
                  <a:cubicBezTo>
                    <a:pt x="67" y="290"/>
                    <a:pt x="87" y="278"/>
                    <a:pt x="100" y="250"/>
                  </a:cubicBezTo>
                  <a:cubicBezTo>
                    <a:pt x="106" y="237"/>
                    <a:pt x="113" y="231"/>
                    <a:pt x="119" y="218"/>
                  </a:cubicBezTo>
                  <a:cubicBezTo>
                    <a:pt x="169" y="168"/>
                    <a:pt x="214" y="35"/>
                    <a:pt x="132" y="4"/>
                  </a:cubicBezTo>
                  <a:cubicBezTo>
                    <a:pt x="125" y="2"/>
                    <a:pt x="119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44"/>
            <p:cNvSpPr/>
            <p:nvPr/>
          </p:nvSpPr>
          <p:spPr>
            <a:xfrm>
              <a:off x="2348075" y="2686650"/>
              <a:ext cx="4175" cy="4750"/>
            </a:xfrm>
            <a:custGeom>
              <a:rect b="b" l="l" r="r" t="t"/>
              <a:pathLst>
                <a:path extrusionOk="0" h="190" w="167">
                  <a:moveTo>
                    <a:pt x="108" y="0"/>
                  </a:moveTo>
                  <a:cubicBezTo>
                    <a:pt x="101" y="0"/>
                    <a:pt x="93" y="2"/>
                    <a:pt x="84" y="7"/>
                  </a:cubicBezTo>
                  <a:cubicBezTo>
                    <a:pt x="22" y="35"/>
                    <a:pt x="0" y="190"/>
                    <a:pt x="60" y="190"/>
                  </a:cubicBezTo>
                  <a:cubicBezTo>
                    <a:pt x="67" y="190"/>
                    <a:pt x="75" y="188"/>
                    <a:pt x="84" y="183"/>
                  </a:cubicBezTo>
                  <a:cubicBezTo>
                    <a:pt x="140" y="155"/>
                    <a:pt x="16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44"/>
            <p:cNvSpPr/>
            <p:nvPr/>
          </p:nvSpPr>
          <p:spPr>
            <a:xfrm>
              <a:off x="2256175" y="2662200"/>
              <a:ext cx="6975" cy="9850"/>
            </a:xfrm>
            <a:custGeom>
              <a:rect b="b" l="l" r="r" t="t"/>
              <a:pathLst>
                <a:path extrusionOk="0" h="394" w="279">
                  <a:moveTo>
                    <a:pt x="196" y="1"/>
                  </a:moveTo>
                  <a:cubicBezTo>
                    <a:pt x="58" y="1"/>
                    <a:pt x="1" y="203"/>
                    <a:pt x="26" y="310"/>
                  </a:cubicBezTo>
                  <a:cubicBezTo>
                    <a:pt x="42" y="369"/>
                    <a:pt x="76" y="394"/>
                    <a:pt x="112" y="394"/>
                  </a:cubicBezTo>
                  <a:cubicBezTo>
                    <a:pt x="145" y="394"/>
                    <a:pt x="182" y="372"/>
                    <a:pt x="209" y="335"/>
                  </a:cubicBezTo>
                  <a:cubicBezTo>
                    <a:pt x="253" y="278"/>
                    <a:pt x="278" y="215"/>
                    <a:pt x="278" y="152"/>
                  </a:cubicBezTo>
                  <a:cubicBezTo>
                    <a:pt x="278" y="127"/>
                    <a:pt x="272" y="108"/>
                    <a:pt x="266" y="89"/>
                  </a:cubicBezTo>
                  <a:cubicBezTo>
                    <a:pt x="266" y="45"/>
                    <a:pt x="253" y="7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44"/>
            <p:cNvSpPr/>
            <p:nvPr/>
          </p:nvSpPr>
          <p:spPr>
            <a:xfrm>
              <a:off x="2272875" y="2630400"/>
              <a:ext cx="13900" cy="14125"/>
            </a:xfrm>
            <a:custGeom>
              <a:rect b="b" l="l" r="r" t="t"/>
              <a:pathLst>
                <a:path extrusionOk="0" h="565" w="556">
                  <a:moveTo>
                    <a:pt x="348" y="1"/>
                  </a:moveTo>
                  <a:cubicBezTo>
                    <a:pt x="197" y="1"/>
                    <a:pt x="0" y="351"/>
                    <a:pt x="153" y="503"/>
                  </a:cubicBezTo>
                  <a:cubicBezTo>
                    <a:pt x="165" y="516"/>
                    <a:pt x="178" y="529"/>
                    <a:pt x="197" y="535"/>
                  </a:cubicBezTo>
                  <a:cubicBezTo>
                    <a:pt x="223" y="556"/>
                    <a:pt x="249" y="565"/>
                    <a:pt x="275" y="565"/>
                  </a:cubicBezTo>
                  <a:cubicBezTo>
                    <a:pt x="428" y="565"/>
                    <a:pt x="556" y="237"/>
                    <a:pt x="475" y="112"/>
                  </a:cubicBezTo>
                  <a:lnTo>
                    <a:pt x="475" y="112"/>
                  </a:lnTo>
                  <a:lnTo>
                    <a:pt x="475" y="125"/>
                  </a:lnTo>
                  <a:cubicBezTo>
                    <a:pt x="462" y="106"/>
                    <a:pt x="456" y="87"/>
                    <a:pt x="443" y="68"/>
                  </a:cubicBezTo>
                  <a:cubicBezTo>
                    <a:pt x="417" y="21"/>
                    <a:pt x="38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44"/>
            <p:cNvSpPr/>
            <p:nvPr/>
          </p:nvSpPr>
          <p:spPr>
            <a:xfrm>
              <a:off x="2287875" y="2650600"/>
              <a:ext cx="11850" cy="15200"/>
            </a:xfrm>
            <a:custGeom>
              <a:rect b="b" l="l" r="r" t="t"/>
              <a:pathLst>
                <a:path extrusionOk="0" h="608" w="474">
                  <a:moveTo>
                    <a:pt x="323" y="1"/>
                  </a:moveTo>
                  <a:cubicBezTo>
                    <a:pt x="258" y="1"/>
                    <a:pt x="181" y="50"/>
                    <a:pt x="146" y="93"/>
                  </a:cubicBezTo>
                  <a:cubicBezTo>
                    <a:pt x="64" y="200"/>
                    <a:pt x="1" y="389"/>
                    <a:pt x="64" y="515"/>
                  </a:cubicBezTo>
                  <a:lnTo>
                    <a:pt x="76" y="534"/>
                  </a:lnTo>
                  <a:cubicBezTo>
                    <a:pt x="105" y="587"/>
                    <a:pt x="145" y="608"/>
                    <a:pt x="187" y="608"/>
                  </a:cubicBezTo>
                  <a:cubicBezTo>
                    <a:pt x="245" y="608"/>
                    <a:pt x="307" y="567"/>
                    <a:pt x="348" y="515"/>
                  </a:cubicBezTo>
                  <a:cubicBezTo>
                    <a:pt x="448" y="402"/>
                    <a:pt x="474" y="244"/>
                    <a:pt x="430" y="99"/>
                  </a:cubicBezTo>
                  <a:cubicBezTo>
                    <a:pt x="430" y="93"/>
                    <a:pt x="423" y="80"/>
                    <a:pt x="417" y="74"/>
                  </a:cubicBezTo>
                  <a:cubicBezTo>
                    <a:pt x="400" y="20"/>
                    <a:pt x="3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44"/>
            <p:cNvSpPr/>
            <p:nvPr/>
          </p:nvSpPr>
          <p:spPr>
            <a:xfrm>
              <a:off x="2310900" y="2638700"/>
              <a:ext cx="11050" cy="10925"/>
            </a:xfrm>
            <a:custGeom>
              <a:rect b="b" l="l" r="r" t="t"/>
              <a:pathLst>
                <a:path extrusionOk="0" h="437" w="442">
                  <a:moveTo>
                    <a:pt x="298" y="1"/>
                  </a:moveTo>
                  <a:cubicBezTo>
                    <a:pt x="265" y="1"/>
                    <a:pt x="229" y="20"/>
                    <a:pt x="215" y="39"/>
                  </a:cubicBezTo>
                  <a:lnTo>
                    <a:pt x="202" y="52"/>
                  </a:lnTo>
                  <a:cubicBezTo>
                    <a:pt x="127" y="121"/>
                    <a:pt x="0" y="436"/>
                    <a:pt x="202" y="436"/>
                  </a:cubicBezTo>
                  <a:cubicBezTo>
                    <a:pt x="291" y="436"/>
                    <a:pt x="341" y="342"/>
                    <a:pt x="385" y="279"/>
                  </a:cubicBezTo>
                  <a:cubicBezTo>
                    <a:pt x="423" y="216"/>
                    <a:pt x="442" y="77"/>
                    <a:pt x="360" y="26"/>
                  </a:cubicBezTo>
                  <a:lnTo>
                    <a:pt x="328" y="7"/>
                  </a:lnTo>
                  <a:cubicBezTo>
                    <a:pt x="319" y="3"/>
                    <a:pt x="309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75" name="Google Shape;3975;p44"/>
          <p:cNvSpPr/>
          <p:nvPr/>
        </p:nvSpPr>
        <p:spPr>
          <a:xfrm>
            <a:off x="2809116" y="3859420"/>
            <a:ext cx="459623" cy="397849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979" name="Shape 3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0" name="Google Shape;3980;p45"/>
          <p:cNvGrpSpPr/>
          <p:nvPr/>
        </p:nvGrpSpPr>
        <p:grpSpPr>
          <a:xfrm flipH="1" rot="-5400000">
            <a:off x="1458982" y="2848825"/>
            <a:ext cx="348286" cy="1353683"/>
            <a:chOff x="1961800" y="3022425"/>
            <a:chExt cx="60750" cy="316725"/>
          </a:xfrm>
        </p:grpSpPr>
        <p:sp>
          <p:nvSpPr>
            <p:cNvPr id="3981" name="Google Shape;3981;p45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45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45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45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45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45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45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45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45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45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45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45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3" name="Google Shape;3993;p45"/>
          <p:cNvGrpSpPr/>
          <p:nvPr/>
        </p:nvGrpSpPr>
        <p:grpSpPr>
          <a:xfrm flipH="1" rot="-5400000">
            <a:off x="7322668" y="1085548"/>
            <a:ext cx="368313" cy="1451222"/>
            <a:chOff x="1535150" y="2784850"/>
            <a:chExt cx="114650" cy="451700"/>
          </a:xfrm>
        </p:grpSpPr>
        <p:sp>
          <p:nvSpPr>
            <p:cNvPr id="3994" name="Google Shape;3994;p45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45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45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45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45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45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45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45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45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45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45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45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45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45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45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45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45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45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45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45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45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45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45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45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45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45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4" name="Google Shape;4024;p45"/>
          <p:cNvGrpSpPr/>
          <p:nvPr/>
        </p:nvGrpSpPr>
        <p:grpSpPr>
          <a:xfrm rot="5400000">
            <a:off x="1458982" y="1111813"/>
            <a:ext cx="348286" cy="1353683"/>
            <a:chOff x="1961800" y="3022425"/>
            <a:chExt cx="60750" cy="316725"/>
          </a:xfrm>
        </p:grpSpPr>
        <p:sp>
          <p:nvSpPr>
            <p:cNvPr id="4025" name="Google Shape;4025;p45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45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45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45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45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45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45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45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45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45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45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45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7" name="Google Shape;4037;p45"/>
          <p:cNvGrpSpPr/>
          <p:nvPr/>
        </p:nvGrpSpPr>
        <p:grpSpPr>
          <a:xfrm rot="5400000">
            <a:off x="7322668" y="2800048"/>
            <a:ext cx="368313" cy="1451222"/>
            <a:chOff x="1535150" y="2784850"/>
            <a:chExt cx="114650" cy="451700"/>
          </a:xfrm>
        </p:grpSpPr>
        <p:sp>
          <p:nvSpPr>
            <p:cNvPr id="4038" name="Google Shape;4038;p45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45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45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45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45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45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45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45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45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45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45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45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45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45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45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45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45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45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45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45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45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45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45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45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45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45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45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45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45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45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68" name="Google Shape;4068;p45"/>
          <p:cNvSpPr txBox="1"/>
          <p:nvPr>
            <p:ph idx="7" type="title"/>
          </p:nvPr>
        </p:nvSpPr>
        <p:spPr>
          <a:xfrm>
            <a:off x="719175" y="27962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10%</a:t>
            </a:r>
            <a:endParaRPr/>
          </a:p>
        </p:txBody>
      </p:sp>
      <p:sp>
        <p:nvSpPr>
          <p:cNvPr id="4069" name="Google Shape;4069;p45"/>
          <p:cNvSpPr txBox="1"/>
          <p:nvPr>
            <p:ph type="title"/>
          </p:nvPr>
        </p:nvSpPr>
        <p:spPr>
          <a:xfrm>
            <a:off x="719175" y="10773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45%</a:t>
            </a:r>
            <a:endParaRPr/>
          </a:p>
        </p:txBody>
      </p:sp>
      <p:sp>
        <p:nvSpPr>
          <p:cNvPr id="4070" name="Google Shape;4070;p45"/>
          <p:cNvSpPr txBox="1"/>
          <p:nvPr>
            <p:ph idx="3" type="title"/>
          </p:nvPr>
        </p:nvSpPr>
        <p:spPr>
          <a:xfrm>
            <a:off x="6592875" y="1077341"/>
            <a:ext cx="1827900" cy="96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35%</a:t>
            </a:r>
            <a:endParaRPr/>
          </a:p>
        </p:txBody>
      </p:sp>
      <p:sp>
        <p:nvSpPr>
          <p:cNvPr id="4071" name="Google Shape;4071;p45"/>
          <p:cNvSpPr txBox="1"/>
          <p:nvPr>
            <p:ph idx="2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NUMBERS</a:t>
            </a:r>
            <a:endParaRPr/>
          </a:p>
        </p:txBody>
      </p:sp>
      <p:sp>
        <p:nvSpPr>
          <p:cNvPr id="4072" name="Google Shape;4072;p45"/>
          <p:cNvSpPr/>
          <p:nvPr/>
        </p:nvSpPr>
        <p:spPr>
          <a:xfrm rot="529559">
            <a:off x="2836375" y="1075730"/>
            <a:ext cx="2284451" cy="2336601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3" name="Google Shape;4073;p45"/>
          <p:cNvSpPr txBox="1"/>
          <p:nvPr/>
        </p:nvSpPr>
        <p:spPr>
          <a:xfrm>
            <a:off x="3264452" y="4196148"/>
            <a:ext cx="2615100" cy="23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rPr>
              <a:t>If you want to modify this graph, click on it, follow the link, change the data and replace it </a:t>
            </a:r>
            <a:endParaRPr sz="900">
              <a:solidFill>
                <a:schemeClr val="dk2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pic>
        <p:nvPicPr>
          <p:cNvPr id="4074" name="Google Shape;4074;p4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05689" y="1504075"/>
            <a:ext cx="2732621" cy="2600701"/>
          </a:xfrm>
          <a:prstGeom prst="rect">
            <a:avLst/>
          </a:prstGeom>
          <a:noFill/>
          <a:ln>
            <a:noFill/>
          </a:ln>
        </p:spPr>
      </p:pic>
      <p:sp>
        <p:nvSpPr>
          <p:cNvPr id="4075" name="Google Shape;4075;p45"/>
          <p:cNvSpPr txBox="1"/>
          <p:nvPr>
            <p:ph idx="1" type="subTitle"/>
          </p:nvPr>
        </p:nvSpPr>
        <p:spPr>
          <a:xfrm flipH="1">
            <a:off x="921675" y="19456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4076" name="Google Shape;4076;p45"/>
          <p:cNvSpPr txBox="1"/>
          <p:nvPr>
            <p:ph idx="4" type="subTitle"/>
          </p:nvPr>
        </p:nvSpPr>
        <p:spPr>
          <a:xfrm flipH="1">
            <a:off x="6795375" y="19456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4077" name="Google Shape;4077;p45"/>
          <p:cNvSpPr txBox="1"/>
          <p:nvPr>
            <p:ph idx="6" type="subTitle"/>
          </p:nvPr>
        </p:nvSpPr>
        <p:spPr>
          <a:xfrm flipH="1">
            <a:off x="6795375" y="36645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4078" name="Google Shape;4078;p45"/>
          <p:cNvSpPr txBox="1"/>
          <p:nvPr>
            <p:ph idx="8" type="subTitle"/>
          </p:nvPr>
        </p:nvSpPr>
        <p:spPr>
          <a:xfrm flipH="1">
            <a:off x="921675" y="3664513"/>
            <a:ext cx="14229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grpSp>
        <p:nvGrpSpPr>
          <p:cNvPr id="4079" name="Google Shape;4079;p45"/>
          <p:cNvGrpSpPr/>
          <p:nvPr/>
        </p:nvGrpSpPr>
        <p:grpSpPr>
          <a:xfrm>
            <a:off x="4168525" y="2588558"/>
            <a:ext cx="599739" cy="465535"/>
            <a:chOff x="1145300" y="2753225"/>
            <a:chExt cx="173375" cy="134575"/>
          </a:xfrm>
        </p:grpSpPr>
        <p:sp>
          <p:nvSpPr>
            <p:cNvPr id="4080" name="Google Shape;4080;p45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45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45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45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45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45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45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45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45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45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45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45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45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45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45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45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96" name="Google Shape;4096;p45"/>
          <p:cNvSpPr/>
          <p:nvPr/>
        </p:nvSpPr>
        <p:spPr>
          <a:xfrm>
            <a:off x="4510105" y="2486467"/>
            <a:ext cx="465375" cy="402828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7" name="Google Shape;4097;p45"/>
          <p:cNvSpPr/>
          <p:nvPr/>
        </p:nvSpPr>
        <p:spPr>
          <a:xfrm rot="-193640">
            <a:off x="5306330" y="3407023"/>
            <a:ext cx="559733" cy="495287"/>
          </a:xfrm>
          <a:custGeom>
            <a:rect b="b" l="l" r="r" t="t"/>
            <a:pathLst>
              <a:path extrusionOk="0" h="8534" w="9644">
                <a:moveTo>
                  <a:pt x="9486" y="1"/>
                </a:moveTo>
                <a:cubicBezTo>
                  <a:pt x="8899" y="1079"/>
                  <a:pt x="8199" y="2101"/>
                  <a:pt x="7392" y="3028"/>
                </a:cubicBezTo>
                <a:cubicBezTo>
                  <a:pt x="5374" y="5368"/>
                  <a:pt x="2681" y="7317"/>
                  <a:pt x="0" y="8364"/>
                </a:cubicBezTo>
                <a:lnTo>
                  <a:pt x="63" y="8534"/>
                </a:lnTo>
                <a:cubicBezTo>
                  <a:pt x="2775" y="7474"/>
                  <a:pt x="5493" y="5513"/>
                  <a:pt x="7531" y="3148"/>
                </a:cubicBezTo>
                <a:cubicBezTo>
                  <a:pt x="8344" y="2208"/>
                  <a:pt x="9051" y="1180"/>
                  <a:pt x="9643" y="83"/>
                </a:cubicBezTo>
                <a:lnTo>
                  <a:pt x="948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98" name="Google Shape;4098;p45"/>
          <p:cNvSpPr txBox="1"/>
          <p:nvPr>
            <p:ph idx="5" type="title"/>
          </p:nvPr>
        </p:nvSpPr>
        <p:spPr>
          <a:xfrm>
            <a:off x="6592425" y="2702703"/>
            <a:ext cx="1828800" cy="120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10%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102" name="Shape 4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Google Shape;4103;p46"/>
          <p:cNvSpPr txBox="1"/>
          <p:nvPr>
            <p:ph type="title"/>
          </p:nvPr>
        </p:nvSpPr>
        <p:spPr>
          <a:xfrm>
            <a:off x="311700" y="1175200"/>
            <a:ext cx="8520600" cy="1963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  <p:sp>
        <p:nvSpPr>
          <p:cNvPr id="4104" name="Google Shape;4104;p46"/>
          <p:cNvSpPr txBox="1"/>
          <p:nvPr>
            <p:ph idx="1" type="subTitle"/>
          </p:nvPr>
        </p:nvSpPr>
        <p:spPr>
          <a:xfrm>
            <a:off x="3220448" y="3446350"/>
            <a:ext cx="2701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343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p29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CONTENTS OF THIS TEMPLATE</a:t>
            </a:r>
            <a:endParaRPr/>
          </a:p>
        </p:txBody>
      </p:sp>
      <p:sp>
        <p:nvSpPr>
          <p:cNvPr id="2345" name="Google Shape;2345;p29"/>
          <p:cNvSpPr txBox="1"/>
          <p:nvPr>
            <p:ph idx="1" type="body"/>
          </p:nvPr>
        </p:nvSpPr>
        <p:spPr>
          <a:xfrm>
            <a:off x="720000" y="1141950"/>
            <a:ext cx="7650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Here’s what you’ll find in this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r:id="rId3"/>
              </a:rPr>
              <a:t>Slidesgo </a:t>
            </a:r>
            <a:r>
              <a:rPr lang="en">
                <a:solidFill>
                  <a:schemeClr val="dk1"/>
                </a:solidFill>
              </a:rPr>
              <a:t>template: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AutoNum type="arabicPeriod"/>
            </a:pPr>
            <a:r>
              <a:rPr lang="en">
                <a:solidFill>
                  <a:schemeClr val="dk1"/>
                </a:solidFill>
              </a:rPr>
              <a:t>A slide structure based on a lesson, which you can easily adapt to your needs. For more info on how to edit the template, please visit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r:id="rId4"/>
              </a:rPr>
              <a:t>Slidesgo School</a:t>
            </a:r>
            <a:r>
              <a:rPr lang="en">
                <a:solidFill>
                  <a:schemeClr val="dk1"/>
                </a:solidFill>
              </a:rPr>
              <a:t> or read our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r:id="rId5"/>
              </a:rPr>
              <a:t>FAQs</a:t>
            </a:r>
            <a:r>
              <a:rPr lang="en">
                <a:solidFill>
                  <a:schemeClr val="dk1"/>
                </a:solidFill>
              </a:rPr>
              <a:t>.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AutoNum type="arabicPeriod"/>
            </a:pPr>
            <a:r>
              <a:rPr lang="en">
                <a:solidFill>
                  <a:schemeClr val="dk1"/>
                </a:solidFill>
              </a:rPr>
              <a:t>An assortment of illustrations that are suitable for use in the presentation can be found in the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6"/>
              </a:rPr>
              <a:t>alternative contents slide</a:t>
            </a:r>
            <a:r>
              <a:rPr lang="en">
                <a:solidFill>
                  <a:schemeClr val="dk1"/>
                </a:solidFill>
              </a:rPr>
              <a:t>.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AutoNum type="arabicPeriod"/>
            </a:pPr>
            <a:r>
              <a:rPr lang="en">
                <a:solidFill>
                  <a:schemeClr val="dk1"/>
                </a:solidFill>
              </a:rPr>
              <a:t>A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7"/>
              </a:rPr>
              <a:t>thanks slide</a:t>
            </a:r>
            <a:r>
              <a:rPr lang="en">
                <a:solidFill>
                  <a:schemeClr val="dk1"/>
                </a:solidFill>
              </a:rPr>
              <a:t>, which you must keep so that proper credits for our design are given.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AutoNum type="arabicPeriod"/>
            </a:pPr>
            <a:r>
              <a:rPr lang="en">
                <a:solidFill>
                  <a:schemeClr val="dk1"/>
                </a:solidFill>
              </a:rPr>
              <a:t>A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8"/>
              </a:rPr>
              <a:t>resources slide</a:t>
            </a:r>
            <a:r>
              <a:rPr lang="en">
                <a:solidFill>
                  <a:schemeClr val="dk1"/>
                </a:solidFill>
              </a:rPr>
              <a:t>, where you’ll find links to all the elements used in the template.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AutoNum type="arabicPeriod"/>
            </a:pP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9"/>
              </a:rPr>
              <a:t>Instructions for use</a:t>
            </a:r>
            <a:r>
              <a:rPr lang="en">
                <a:solidFill>
                  <a:schemeClr val="dk1"/>
                </a:solidFill>
              </a:rPr>
              <a:t>. </a:t>
            </a:r>
            <a:endParaRPr>
              <a:solidFill>
                <a:schemeClr val="dk1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Oxygen"/>
              <a:buAutoNum type="arabicPeriod"/>
            </a:pPr>
            <a:r>
              <a:rPr lang="en">
                <a:solidFill>
                  <a:schemeClr val="dk1"/>
                </a:solidFill>
              </a:rPr>
              <a:t>Final slides with: </a:t>
            </a:r>
            <a:endParaRPr>
              <a:solidFill>
                <a:schemeClr val="dk1"/>
              </a:solidFill>
            </a:endParaRPr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>
                <a:solidFill>
                  <a:schemeClr val="dk1"/>
                </a:solidFill>
              </a:rPr>
              <a:t>The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10"/>
              </a:rPr>
              <a:t>fonts and colors</a:t>
            </a:r>
            <a:r>
              <a:rPr lang="en">
                <a:solidFill>
                  <a:schemeClr val="dk1"/>
                </a:solidFill>
              </a:rPr>
              <a:t> used in the template.</a:t>
            </a:r>
            <a:endParaRPr>
              <a:solidFill>
                <a:schemeClr val="dk1"/>
              </a:solidFill>
            </a:endParaRPr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>
                <a:solidFill>
                  <a:schemeClr val="dk1"/>
                </a:solidFill>
              </a:rPr>
              <a:t>More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11"/>
              </a:rPr>
              <a:t>infographic resources</a:t>
            </a:r>
            <a:r>
              <a:rPr lang="en">
                <a:solidFill>
                  <a:schemeClr val="dk1"/>
                </a:solidFill>
              </a:rPr>
              <a:t>, whose size and color can be edited. </a:t>
            </a:r>
            <a:endParaRPr>
              <a:solidFill>
                <a:schemeClr val="dk1"/>
              </a:solidFill>
            </a:endParaRPr>
          </a:p>
          <a:p>
            <a:pPr indent="-311150" lvl="0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</a:pPr>
            <a:r>
              <a:rPr lang="en">
                <a:solidFill>
                  <a:schemeClr val="dk1"/>
                </a:solidFill>
              </a:rPr>
              <a:t>Sets of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hlinkClick action="ppaction://hlinksldjump" r:id="rId12"/>
              </a:rPr>
              <a:t>customizable icons</a:t>
            </a:r>
            <a:r>
              <a:rPr lang="en">
                <a:solidFill>
                  <a:schemeClr val="dk1"/>
                </a:solidFill>
              </a:rPr>
              <a:t> of the following themes: general, business, avatar, creative process, education, help &amp; support, medical, nature, performing arts, SEO &amp; marketing, and teamwork.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You can delete this slide when you’re done editing the presentation.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108" name="Shape 4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9" name="Google Shape;4109;p47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GROWTH</a:t>
            </a:r>
            <a:endParaRPr/>
          </a:p>
        </p:txBody>
      </p:sp>
      <p:sp>
        <p:nvSpPr>
          <p:cNvPr id="4110" name="Google Shape;4110;p47"/>
          <p:cNvSpPr txBox="1"/>
          <p:nvPr/>
        </p:nvSpPr>
        <p:spPr>
          <a:xfrm>
            <a:off x="4649800" y="4155557"/>
            <a:ext cx="35298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100">
                <a:solidFill>
                  <a:schemeClr val="dk2"/>
                </a:solidFill>
                <a:latin typeface="Oxygen"/>
                <a:ea typeface="Oxygen"/>
                <a:cs typeface="Oxygen"/>
                <a:sym typeface="Oxygen"/>
              </a:rPr>
              <a:t>If you want to modify this graph, click on it, follow the link, change the data and replace it with a new one</a:t>
            </a:r>
            <a:endParaRPr sz="1100">
              <a:solidFill>
                <a:schemeClr val="dk2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pic>
        <p:nvPicPr>
          <p:cNvPr id="4111" name="Google Shape;4111;p47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83525" y="775056"/>
            <a:ext cx="3986476" cy="35933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12" name="Google Shape;4112;p47"/>
          <p:cNvGrpSpPr/>
          <p:nvPr/>
        </p:nvGrpSpPr>
        <p:grpSpPr>
          <a:xfrm>
            <a:off x="579515" y="1809266"/>
            <a:ext cx="723276" cy="589071"/>
            <a:chOff x="579515" y="1809266"/>
            <a:chExt cx="723276" cy="589071"/>
          </a:xfrm>
        </p:grpSpPr>
        <p:grpSp>
          <p:nvGrpSpPr>
            <p:cNvPr id="4113" name="Google Shape;4113;p47"/>
            <p:cNvGrpSpPr/>
            <p:nvPr/>
          </p:nvGrpSpPr>
          <p:grpSpPr>
            <a:xfrm>
              <a:off x="579515" y="1892577"/>
              <a:ext cx="651613" cy="505760"/>
              <a:chOff x="1145300" y="2753225"/>
              <a:chExt cx="173375" cy="134575"/>
            </a:xfrm>
          </p:grpSpPr>
          <p:sp>
            <p:nvSpPr>
              <p:cNvPr id="4114" name="Google Shape;4114;p47"/>
              <p:cNvSpPr/>
              <p:nvPr/>
            </p:nvSpPr>
            <p:spPr>
              <a:xfrm>
                <a:off x="1145300" y="2753225"/>
                <a:ext cx="173375" cy="134575"/>
              </a:xfrm>
              <a:custGeom>
                <a:rect b="b" l="l" r="r" t="t"/>
                <a:pathLst>
                  <a:path extrusionOk="0" h="5383" w="6935">
                    <a:moveTo>
                      <a:pt x="3921" y="1"/>
                    </a:moveTo>
                    <a:cubicBezTo>
                      <a:pt x="3730" y="1"/>
                      <a:pt x="3544" y="15"/>
                      <a:pt x="3371" y="43"/>
                    </a:cubicBezTo>
                    <a:cubicBezTo>
                      <a:pt x="520" y="514"/>
                      <a:pt x="0" y="5383"/>
                      <a:pt x="2910" y="5383"/>
                    </a:cubicBezTo>
                    <a:cubicBezTo>
                      <a:pt x="3038" y="5383"/>
                      <a:pt x="3173" y="5373"/>
                      <a:pt x="3314" y="5354"/>
                    </a:cubicBezTo>
                    <a:cubicBezTo>
                      <a:pt x="5005" y="5114"/>
                      <a:pt x="6935" y="2932"/>
                      <a:pt x="6184" y="1178"/>
                    </a:cubicBezTo>
                    <a:cubicBezTo>
                      <a:pt x="5820" y="326"/>
                      <a:pt x="4814" y="1"/>
                      <a:pt x="39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5" name="Google Shape;4115;p47"/>
              <p:cNvSpPr/>
              <p:nvPr/>
            </p:nvSpPr>
            <p:spPr>
              <a:xfrm>
                <a:off x="1252425" y="2768250"/>
                <a:ext cx="15950" cy="13850"/>
              </a:xfrm>
              <a:custGeom>
                <a:rect b="b" l="l" r="r" t="t"/>
                <a:pathLst>
                  <a:path extrusionOk="0" h="554" w="638">
                    <a:moveTo>
                      <a:pt x="421" y="1"/>
                    </a:moveTo>
                    <a:cubicBezTo>
                      <a:pt x="279" y="1"/>
                      <a:pt x="107" y="176"/>
                      <a:pt x="58" y="275"/>
                    </a:cubicBezTo>
                    <a:cubicBezTo>
                      <a:pt x="26" y="344"/>
                      <a:pt x="1" y="451"/>
                      <a:pt x="64" y="514"/>
                    </a:cubicBezTo>
                    <a:cubicBezTo>
                      <a:pt x="92" y="543"/>
                      <a:pt x="129" y="553"/>
                      <a:pt x="166" y="553"/>
                    </a:cubicBezTo>
                    <a:cubicBezTo>
                      <a:pt x="212" y="553"/>
                      <a:pt x="259" y="538"/>
                      <a:pt x="297" y="521"/>
                    </a:cubicBezTo>
                    <a:cubicBezTo>
                      <a:pt x="329" y="502"/>
                      <a:pt x="360" y="483"/>
                      <a:pt x="392" y="464"/>
                    </a:cubicBezTo>
                    <a:cubicBezTo>
                      <a:pt x="480" y="401"/>
                      <a:pt x="638" y="218"/>
                      <a:pt x="568" y="104"/>
                    </a:cubicBezTo>
                    <a:cubicBezTo>
                      <a:pt x="562" y="85"/>
                      <a:pt x="549" y="67"/>
                      <a:pt x="531" y="48"/>
                    </a:cubicBezTo>
                    <a:cubicBezTo>
                      <a:pt x="499" y="14"/>
                      <a:pt x="461" y="1"/>
                      <a:pt x="4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6" name="Google Shape;4116;p47"/>
              <p:cNvSpPr/>
              <p:nvPr/>
            </p:nvSpPr>
            <p:spPr>
              <a:xfrm>
                <a:off x="1267400" y="2775425"/>
                <a:ext cx="8700" cy="8225"/>
              </a:xfrm>
              <a:custGeom>
                <a:rect b="b" l="l" r="r" t="t"/>
                <a:pathLst>
                  <a:path extrusionOk="0" h="329" w="348">
                    <a:moveTo>
                      <a:pt x="253" y="0"/>
                    </a:moveTo>
                    <a:cubicBezTo>
                      <a:pt x="159" y="13"/>
                      <a:pt x="70" y="70"/>
                      <a:pt x="32" y="164"/>
                    </a:cubicBezTo>
                    <a:cubicBezTo>
                      <a:pt x="1" y="227"/>
                      <a:pt x="1" y="328"/>
                      <a:pt x="96" y="328"/>
                    </a:cubicBezTo>
                    <a:cubicBezTo>
                      <a:pt x="196" y="322"/>
                      <a:pt x="278" y="259"/>
                      <a:pt x="323" y="164"/>
                    </a:cubicBezTo>
                    <a:cubicBezTo>
                      <a:pt x="348" y="101"/>
                      <a:pt x="348" y="0"/>
                      <a:pt x="2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7" name="Google Shape;4117;p47"/>
              <p:cNvSpPr/>
              <p:nvPr/>
            </p:nvSpPr>
            <p:spPr>
              <a:xfrm>
                <a:off x="1261100" y="2790075"/>
                <a:ext cx="8375" cy="7275"/>
              </a:xfrm>
              <a:custGeom>
                <a:rect b="b" l="l" r="r" t="t"/>
                <a:pathLst>
                  <a:path extrusionOk="0" h="291" w="335">
                    <a:moveTo>
                      <a:pt x="237" y="1"/>
                    </a:moveTo>
                    <a:cubicBezTo>
                      <a:pt x="197" y="1"/>
                      <a:pt x="152" y="21"/>
                      <a:pt x="127" y="39"/>
                    </a:cubicBezTo>
                    <a:lnTo>
                      <a:pt x="108" y="58"/>
                    </a:lnTo>
                    <a:cubicBezTo>
                      <a:pt x="57" y="95"/>
                      <a:pt x="1" y="165"/>
                      <a:pt x="20" y="234"/>
                    </a:cubicBezTo>
                    <a:cubicBezTo>
                      <a:pt x="26" y="234"/>
                      <a:pt x="26" y="240"/>
                      <a:pt x="26" y="247"/>
                    </a:cubicBezTo>
                    <a:cubicBezTo>
                      <a:pt x="37" y="279"/>
                      <a:pt x="62" y="290"/>
                      <a:pt x="91" y="290"/>
                    </a:cubicBezTo>
                    <a:cubicBezTo>
                      <a:pt x="130" y="290"/>
                      <a:pt x="177" y="269"/>
                      <a:pt x="202" y="247"/>
                    </a:cubicBezTo>
                    <a:lnTo>
                      <a:pt x="240" y="215"/>
                    </a:lnTo>
                    <a:cubicBezTo>
                      <a:pt x="284" y="190"/>
                      <a:pt x="335" y="127"/>
                      <a:pt x="316" y="76"/>
                    </a:cubicBezTo>
                    <a:cubicBezTo>
                      <a:pt x="316" y="64"/>
                      <a:pt x="303" y="58"/>
                      <a:pt x="303" y="45"/>
                    </a:cubicBezTo>
                    <a:cubicBezTo>
                      <a:pt x="292" y="12"/>
                      <a:pt x="266" y="1"/>
                      <a:pt x="2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8" name="Google Shape;4118;p47"/>
              <p:cNvSpPr/>
              <p:nvPr/>
            </p:nvSpPr>
            <p:spPr>
              <a:xfrm>
                <a:off x="1250225" y="2787100"/>
                <a:ext cx="6400" cy="6725"/>
              </a:xfrm>
              <a:custGeom>
                <a:rect b="b" l="l" r="r" t="t"/>
                <a:pathLst>
                  <a:path extrusionOk="0" h="269" w="256">
                    <a:moveTo>
                      <a:pt x="202" y="0"/>
                    </a:moveTo>
                    <a:cubicBezTo>
                      <a:pt x="153" y="0"/>
                      <a:pt x="75" y="48"/>
                      <a:pt x="45" y="82"/>
                    </a:cubicBezTo>
                    <a:cubicBezTo>
                      <a:pt x="7" y="120"/>
                      <a:pt x="0" y="183"/>
                      <a:pt x="19" y="233"/>
                    </a:cubicBezTo>
                    <a:cubicBezTo>
                      <a:pt x="32" y="258"/>
                      <a:pt x="50" y="268"/>
                      <a:pt x="70" y="268"/>
                    </a:cubicBezTo>
                    <a:cubicBezTo>
                      <a:pt x="131" y="268"/>
                      <a:pt x="213" y="175"/>
                      <a:pt x="228" y="132"/>
                    </a:cubicBezTo>
                    <a:cubicBezTo>
                      <a:pt x="234" y="113"/>
                      <a:pt x="240" y="101"/>
                      <a:pt x="240" y="82"/>
                    </a:cubicBezTo>
                    <a:cubicBezTo>
                      <a:pt x="255" y="21"/>
                      <a:pt x="235" y="0"/>
                      <a:pt x="2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9" name="Google Shape;4119;p47"/>
              <p:cNvSpPr/>
              <p:nvPr/>
            </p:nvSpPr>
            <p:spPr>
              <a:xfrm>
                <a:off x="1207325" y="2798150"/>
                <a:ext cx="7125" cy="6800"/>
              </a:xfrm>
              <a:custGeom>
                <a:rect b="b" l="l" r="r" t="t"/>
                <a:pathLst>
                  <a:path extrusionOk="0" h="272" w="285">
                    <a:moveTo>
                      <a:pt x="221" y="1"/>
                    </a:moveTo>
                    <a:cubicBezTo>
                      <a:pt x="154" y="1"/>
                      <a:pt x="46" y="101"/>
                      <a:pt x="32" y="138"/>
                    </a:cubicBezTo>
                    <a:cubicBezTo>
                      <a:pt x="7" y="189"/>
                      <a:pt x="1" y="245"/>
                      <a:pt x="58" y="264"/>
                    </a:cubicBezTo>
                    <a:cubicBezTo>
                      <a:pt x="68" y="269"/>
                      <a:pt x="79" y="272"/>
                      <a:pt x="90" y="272"/>
                    </a:cubicBezTo>
                    <a:cubicBezTo>
                      <a:pt x="133" y="272"/>
                      <a:pt x="180" y="238"/>
                      <a:pt x="215" y="208"/>
                    </a:cubicBezTo>
                    <a:cubicBezTo>
                      <a:pt x="260" y="170"/>
                      <a:pt x="285" y="107"/>
                      <a:pt x="272" y="50"/>
                    </a:cubicBezTo>
                    <a:cubicBezTo>
                      <a:pt x="265" y="14"/>
                      <a:pt x="246" y="1"/>
                      <a:pt x="2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0" name="Google Shape;4120;p47"/>
              <p:cNvSpPr/>
              <p:nvPr/>
            </p:nvSpPr>
            <p:spPr>
              <a:xfrm>
                <a:off x="1216275" y="2827200"/>
                <a:ext cx="9375" cy="6875"/>
              </a:xfrm>
              <a:custGeom>
                <a:rect b="b" l="l" r="r" t="t"/>
                <a:pathLst>
                  <a:path extrusionOk="0" h="275" w="375">
                    <a:moveTo>
                      <a:pt x="215" y="1"/>
                    </a:moveTo>
                    <a:cubicBezTo>
                      <a:pt x="141" y="1"/>
                      <a:pt x="62" y="90"/>
                      <a:pt x="40" y="143"/>
                    </a:cubicBezTo>
                    <a:cubicBezTo>
                      <a:pt x="1" y="222"/>
                      <a:pt x="39" y="275"/>
                      <a:pt x="104" y="275"/>
                    </a:cubicBezTo>
                    <a:cubicBezTo>
                      <a:pt x="121" y="275"/>
                      <a:pt x="140" y="271"/>
                      <a:pt x="160" y="263"/>
                    </a:cubicBezTo>
                    <a:lnTo>
                      <a:pt x="185" y="250"/>
                    </a:lnTo>
                    <a:cubicBezTo>
                      <a:pt x="261" y="225"/>
                      <a:pt x="375" y="80"/>
                      <a:pt x="274" y="17"/>
                    </a:cubicBezTo>
                    <a:lnTo>
                      <a:pt x="255" y="11"/>
                    </a:lnTo>
                    <a:cubicBezTo>
                      <a:pt x="242" y="4"/>
                      <a:pt x="229" y="1"/>
                      <a:pt x="2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1" name="Google Shape;4121;p47"/>
              <p:cNvSpPr/>
              <p:nvPr/>
            </p:nvSpPr>
            <p:spPr>
              <a:xfrm>
                <a:off x="1228150" y="2817825"/>
                <a:ext cx="8075" cy="4775"/>
              </a:xfrm>
              <a:custGeom>
                <a:rect b="b" l="l" r="r" t="t"/>
                <a:pathLst>
                  <a:path extrusionOk="0" h="191" w="323">
                    <a:moveTo>
                      <a:pt x="202" y="1"/>
                    </a:moveTo>
                    <a:cubicBezTo>
                      <a:pt x="120" y="1"/>
                      <a:pt x="0" y="190"/>
                      <a:pt x="114" y="190"/>
                    </a:cubicBezTo>
                    <a:cubicBezTo>
                      <a:pt x="202" y="190"/>
                      <a:pt x="322" y="1"/>
                      <a:pt x="2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2" name="Google Shape;4122;p47"/>
              <p:cNvSpPr/>
              <p:nvPr/>
            </p:nvSpPr>
            <p:spPr>
              <a:xfrm>
                <a:off x="1187450" y="2849675"/>
                <a:ext cx="9475" cy="7375"/>
              </a:xfrm>
              <a:custGeom>
                <a:rect b="b" l="l" r="r" t="t"/>
                <a:pathLst>
                  <a:path extrusionOk="0" h="295" w="379">
                    <a:moveTo>
                      <a:pt x="271" y="0"/>
                    </a:moveTo>
                    <a:cubicBezTo>
                      <a:pt x="167" y="0"/>
                      <a:pt x="1" y="171"/>
                      <a:pt x="90" y="259"/>
                    </a:cubicBezTo>
                    <a:lnTo>
                      <a:pt x="96" y="272"/>
                    </a:lnTo>
                    <a:cubicBezTo>
                      <a:pt x="114" y="288"/>
                      <a:pt x="134" y="294"/>
                      <a:pt x="156" y="294"/>
                    </a:cubicBezTo>
                    <a:cubicBezTo>
                      <a:pt x="256" y="294"/>
                      <a:pt x="378" y="147"/>
                      <a:pt x="342" y="64"/>
                    </a:cubicBezTo>
                    <a:cubicBezTo>
                      <a:pt x="342" y="58"/>
                      <a:pt x="342" y="51"/>
                      <a:pt x="336" y="45"/>
                    </a:cubicBezTo>
                    <a:cubicBezTo>
                      <a:pt x="323" y="13"/>
                      <a:pt x="299" y="0"/>
                      <a:pt x="2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3" name="Google Shape;4123;p47"/>
              <p:cNvSpPr/>
              <p:nvPr/>
            </p:nvSpPr>
            <p:spPr>
              <a:xfrm>
                <a:off x="1198825" y="2870525"/>
                <a:ext cx="7275" cy="6550"/>
              </a:xfrm>
              <a:custGeom>
                <a:rect b="b" l="l" r="r" t="t"/>
                <a:pathLst>
                  <a:path extrusionOk="0" h="262" w="291">
                    <a:moveTo>
                      <a:pt x="208" y="1"/>
                    </a:moveTo>
                    <a:cubicBezTo>
                      <a:pt x="181" y="1"/>
                      <a:pt x="150" y="14"/>
                      <a:pt x="127" y="31"/>
                    </a:cubicBezTo>
                    <a:cubicBezTo>
                      <a:pt x="108" y="37"/>
                      <a:pt x="89" y="50"/>
                      <a:pt x="76" y="62"/>
                    </a:cubicBezTo>
                    <a:cubicBezTo>
                      <a:pt x="26" y="100"/>
                      <a:pt x="0" y="163"/>
                      <a:pt x="7" y="226"/>
                    </a:cubicBezTo>
                    <a:cubicBezTo>
                      <a:pt x="11" y="253"/>
                      <a:pt x="38" y="261"/>
                      <a:pt x="64" y="261"/>
                    </a:cubicBezTo>
                    <a:cubicBezTo>
                      <a:pt x="75" y="261"/>
                      <a:pt x="86" y="260"/>
                      <a:pt x="95" y="258"/>
                    </a:cubicBezTo>
                    <a:cubicBezTo>
                      <a:pt x="127" y="245"/>
                      <a:pt x="152" y="233"/>
                      <a:pt x="177" y="214"/>
                    </a:cubicBezTo>
                    <a:cubicBezTo>
                      <a:pt x="227" y="176"/>
                      <a:pt x="291" y="107"/>
                      <a:pt x="265" y="37"/>
                    </a:cubicBezTo>
                    <a:cubicBezTo>
                      <a:pt x="254" y="11"/>
                      <a:pt x="232" y="1"/>
                      <a:pt x="2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4" name="Google Shape;4124;p47"/>
              <p:cNvSpPr/>
              <p:nvPr/>
            </p:nvSpPr>
            <p:spPr>
              <a:xfrm>
                <a:off x="1224675" y="2861050"/>
                <a:ext cx="9175" cy="8200"/>
              </a:xfrm>
              <a:custGeom>
                <a:rect b="b" l="l" r="r" t="t"/>
                <a:pathLst>
                  <a:path extrusionOk="0" h="328" w="367">
                    <a:moveTo>
                      <a:pt x="255" y="1"/>
                    </a:moveTo>
                    <a:cubicBezTo>
                      <a:pt x="241" y="1"/>
                      <a:pt x="228" y="3"/>
                      <a:pt x="215" y="6"/>
                    </a:cubicBezTo>
                    <a:cubicBezTo>
                      <a:pt x="139" y="31"/>
                      <a:pt x="70" y="88"/>
                      <a:pt x="32" y="164"/>
                    </a:cubicBezTo>
                    <a:cubicBezTo>
                      <a:pt x="13" y="214"/>
                      <a:pt x="1" y="296"/>
                      <a:pt x="64" y="322"/>
                    </a:cubicBezTo>
                    <a:cubicBezTo>
                      <a:pt x="76" y="326"/>
                      <a:pt x="88" y="328"/>
                      <a:pt x="100" y="328"/>
                    </a:cubicBezTo>
                    <a:cubicBezTo>
                      <a:pt x="158" y="328"/>
                      <a:pt x="217" y="282"/>
                      <a:pt x="259" y="246"/>
                    </a:cubicBezTo>
                    <a:lnTo>
                      <a:pt x="310" y="202"/>
                    </a:lnTo>
                    <a:cubicBezTo>
                      <a:pt x="335" y="189"/>
                      <a:pt x="367" y="151"/>
                      <a:pt x="354" y="126"/>
                    </a:cubicBezTo>
                    <a:cubicBezTo>
                      <a:pt x="348" y="101"/>
                      <a:pt x="341" y="76"/>
                      <a:pt x="335" y="50"/>
                    </a:cubicBezTo>
                    <a:cubicBezTo>
                      <a:pt x="326" y="14"/>
                      <a:pt x="291" y="1"/>
                      <a:pt x="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5" name="Google Shape;4125;p47"/>
              <p:cNvSpPr/>
              <p:nvPr/>
            </p:nvSpPr>
            <p:spPr>
              <a:xfrm>
                <a:off x="1207975" y="2849400"/>
                <a:ext cx="7575" cy="6450"/>
              </a:xfrm>
              <a:custGeom>
                <a:rect b="b" l="l" r="r" t="t"/>
                <a:pathLst>
                  <a:path extrusionOk="0" h="258" w="303">
                    <a:moveTo>
                      <a:pt x="211" y="0"/>
                    </a:moveTo>
                    <a:cubicBezTo>
                      <a:pt x="181" y="0"/>
                      <a:pt x="146" y="10"/>
                      <a:pt x="114" y="31"/>
                    </a:cubicBezTo>
                    <a:cubicBezTo>
                      <a:pt x="76" y="56"/>
                      <a:pt x="44" y="94"/>
                      <a:pt x="25" y="138"/>
                    </a:cubicBezTo>
                    <a:cubicBezTo>
                      <a:pt x="0" y="195"/>
                      <a:pt x="6" y="251"/>
                      <a:pt x="70" y="258"/>
                    </a:cubicBezTo>
                    <a:cubicBezTo>
                      <a:pt x="107" y="258"/>
                      <a:pt x="145" y="245"/>
                      <a:pt x="177" y="226"/>
                    </a:cubicBezTo>
                    <a:cubicBezTo>
                      <a:pt x="196" y="220"/>
                      <a:pt x="215" y="201"/>
                      <a:pt x="234" y="182"/>
                    </a:cubicBezTo>
                    <a:cubicBezTo>
                      <a:pt x="259" y="157"/>
                      <a:pt x="278" y="119"/>
                      <a:pt x="290" y="81"/>
                    </a:cubicBezTo>
                    <a:cubicBezTo>
                      <a:pt x="302" y="29"/>
                      <a:pt x="264" y="0"/>
                      <a:pt x="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6" name="Google Shape;4126;p47"/>
              <p:cNvSpPr/>
              <p:nvPr/>
            </p:nvSpPr>
            <p:spPr>
              <a:xfrm>
                <a:off x="1246225" y="2854100"/>
                <a:ext cx="9375" cy="6300"/>
              </a:xfrm>
              <a:custGeom>
                <a:rect b="b" l="l" r="r" t="t"/>
                <a:pathLst>
                  <a:path extrusionOk="0" h="252" w="375">
                    <a:moveTo>
                      <a:pt x="198" y="0"/>
                    </a:moveTo>
                    <a:cubicBezTo>
                      <a:pt x="123" y="7"/>
                      <a:pt x="60" y="57"/>
                      <a:pt x="28" y="127"/>
                    </a:cubicBezTo>
                    <a:cubicBezTo>
                      <a:pt x="0" y="182"/>
                      <a:pt x="16" y="251"/>
                      <a:pt x="75" y="251"/>
                    </a:cubicBezTo>
                    <a:cubicBezTo>
                      <a:pt x="84" y="251"/>
                      <a:pt x="93" y="250"/>
                      <a:pt x="104" y="246"/>
                    </a:cubicBezTo>
                    <a:lnTo>
                      <a:pt x="123" y="246"/>
                    </a:lnTo>
                    <a:cubicBezTo>
                      <a:pt x="205" y="221"/>
                      <a:pt x="375" y="7"/>
                      <a:pt x="2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7" name="Google Shape;4127;p47"/>
              <p:cNvSpPr/>
              <p:nvPr/>
            </p:nvSpPr>
            <p:spPr>
              <a:xfrm>
                <a:off x="1230125" y="2849525"/>
                <a:ext cx="7975" cy="6725"/>
              </a:xfrm>
              <a:custGeom>
                <a:rect b="b" l="l" r="r" t="t"/>
                <a:pathLst>
                  <a:path extrusionOk="0" h="269" w="319">
                    <a:moveTo>
                      <a:pt x="249" y="1"/>
                    </a:moveTo>
                    <a:lnTo>
                      <a:pt x="268" y="26"/>
                    </a:lnTo>
                    <a:lnTo>
                      <a:pt x="268" y="32"/>
                    </a:lnTo>
                    <a:cubicBezTo>
                      <a:pt x="237" y="22"/>
                      <a:pt x="208" y="17"/>
                      <a:pt x="183" y="17"/>
                    </a:cubicBezTo>
                    <a:cubicBezTo>
                      <a:pt x="127" y="17"/>
                      <a:pt x="84" y="41"/>
                      <a:pt x="54" y="89"/>
                    </a:cubicBezTo>
                    <a:cubicBezTo>
                      <a:pt x="35" y="108"/>
                      <a:pt x="22" y="139"/>
                      <a:pt x="16" y="164"/>
                    </a:cubicBezTo>
                    <a:cubicBezTo>
                      <a:pt x="1" y="238"/>
                      <a:pt x="42" y="269"/>
                      <a:pt x="92" y="269"/>
                    </a:cubicBezTo>
                    <a:cubicBezTo>
                      <a:pt x="124" y="269"/>
                      <a:pt x="159" y="256"/>
                      <a:pt x="186" y="234"/>
                    </a:cubicBezTo>
                    <a:cubicBezTo>
                      <a:pt x="212" y="215"/>
                      <a:pt x="237" y="196"/>
                      <a:pt x="249" y="171"/>
                    </a:cubicBezTo>
                    <a:cubicBezTo>
                      <a:pt x="281" y="120"/>
                      <a:pt x="319" y="38"/>
                      <a:pt x="2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8" name="Google Shape;4128;p47"/>
              <p:cNvSpPr/>
              <p:nvPr/>
            </p:nvSpPr>
            <p:spPr>
              <a:xfrm>
                <a:off x="1235550" y="2865600"/>
                <a:ext cx="11700" cy="6975"/>
              </a:xfrm>
              <a:custGeom>
                <a:rect b="b" l="l" r="r" t="t"/>
                <a:pathLst>
                  <a:path extrusionOk="0" h="279" w="468">
                    <a:moveTo>
                      <a:pt x="297" y="1"/>
                    </a:moveTo>
                    <a:cubicBezTo>
                      <a:pt x="178" y="1"/>
                      <a:pt x="1" y="278"/>
                      <a:pt x="165" y="278"/>
                    </a:cubicBezTo>
                    <a:cubicBezTo>
                      <a:pt x="291" y="278"/>
                      <a:pt x="468" y="1"/>
                      <a:pt x="2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9" name="Google Shape;4129;p47"/>
              <p:cNvSpPr/>
              <p:nvPr/>
            </p:nvSpPr>
            <p:spPr>
              <a:xfrm>
                <a:off x="1277650" y="2828875"/>
                <a:ext cx="9500" cy="9000"/>
              </a:xfrm>
              <a:custGeom>
                <a:rect b="b" l="l" r="r" t="t"/>
                <a:pathLst>
                  <a:path extrusionOk="0" h="360" w="380">
                    <a:moveTo>
                      <a:pt x="278" y="0"/>
                    </a:moveTo>
                    <a:cubicBezTo>
                      <a:pt x="171" y="13"/>
                      <a:pt x="77" y="82"/>
                      <a:pt x="32" y="177"/>
                    </a:cubicBezTo>
                    <a:cubicBezTo>
                      <a:pt x="1" y="246"/>
                      <a:pt x="1" y="360"/>
                      <a:pt x="102" y="360"/>
                    </a:cubicBezTo>
                    <a:cubicBezTo>
                      <a:pt x="209" y="347"/>
                      <a:pt x="304" y="278"/>
                      <a:pt x="348" y="183"/>
                    </a:cubicBezTo>
                    <a:cubicBezTo>
                      <a:pt x="379" y="114"/>
                      <a:pt x="37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130" name="Google Shape;4130;p47"/>
            <p:cNvSpPr/>
            <p:nvPr/>
          </p:nvSpPr>
          <p:spPr>
            <a:xfrm>
              <a:off x="827565" y="1809266"/>
              <a:ext cx="475226" cy="411355"/>
            </a:xfrm>
            <a:custGeom>
              <a:rect b="b" l="l" r="r" t="t"/>
              <a:pathLst>
                <a:path extrusionOk="0" h="5160" w="5961">
                  <a:moveTo>
                    <a:pt x="3539" y="215"/>
                  </a:moveTo>
                  <a:cubicBezTo>
                    <a:pt x="3842" y="303"/>
                    <a:pt x="4996" y="2883"/>
                    <a:pt x="5721" y="4712"/>
                  </a:cubicBezTo>
                  <a:cubicBezTo>
                    <a:pt x="5721" y="4724"/>
                    <a:pt x="5727" y="4731"/>
                    <a:pt x="5683" y="4762"/>
                  </a:cubicBezTo>
                  <a:cubicBezTo>
                    <a:pt x="5489" y="4895"/>
                    <a:pt x="4965" y="4952"/>
                    <a:pt x="4313" y="4952"/>
                  </a:cubicBezTo>
                  <a:cubicBezTo>
                    <a:pt x="2829" y="4952"/>
                    <a:pt x="685" y="4655"/>
                    <a:pt x="291" y="4283"/>
                  </a:cubicBezTo>
                  <a:cubicBezTo>
                    <a:pt x="228" y="4220"/>
                    <a:pt x="247" y="4195"/>
                    <a:pt x="259" y="4176"/>
                  </a:cubicBezTo>
                  <a:cubicBezTo>
                    <a:pt x="1060" y="2839"/>
                    <a:pt x="3242" y="272"/>
                    <a:pt x="3539" y="215"/>
                  </a:cubicBezTo>
                  <a:close/>
                  <a:moveTo>
                    <a:pt x="3545" y="0"/>
                  </a:moveTo>
                  <a:cubicBezTo>
                    <a:pt x="3091" y="7"/>
                    <a:pt x="726" y="2984"/>
                    <a:pt x="76" y="4068"/>
                  </a:cubicBezTo>
                  <a:cubicBezTo>
                    <a:pt x="1" y="4188"/>
                    <a:pt x="32" y="4346"/>
                    <a:pt x="146" y="4434"/>
                  </a:cubicBezTo>
                  <a:cubicBezTo>
                    <a:pt x="587" y="4850"/>
                    <a:pt x="2719" y="5160"/>
                    <a:pt x="4258" y="5160"/>
                  </a:cubicBezTo>
                  <a:cubicBezTo>
                    <a:pt x="4983" y="5160"/>
                    <a:pt x="5570" y="5096"/>
                    <a:pt x="5803" y="4939"/>
                  </a:cubicBezTo>
                  <a:cubicBezTo>
                    <a:pt x="5910" y="4882"/>
                    <a:pt x="5961" y="4750"/>
                    <a:pt x="5917" y="4636"/>
                  </a:cubicBezTo>
                  <a:cubicBezTo>
                    <a:pt x="5488" y="3551"/>
                    <a:pt x="4043" y="0"/>
                    <a:pt x="3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31" name="Google Shape;4131;p47"/>
          <p:cNvGrpSpPr/>
          <p:nvPr/>
        </p:nvGrpSpPr>
        <p:grpSpPr>
          <a:xfrm>
            <a:off x="768620" y="3090016"/>
            <a:ext cx="627665" cy="616812"/>
            <a:chOff x="768620" y="3090016"/>
            <a:chExt cx="627665" cy="616812"/>
          </a:xfrm>
        </p:grpSpPr>
        <p:grpSp>
          <p:nvGrpSpPr>
            <p:cNvPr id="4132" name="Google Shape;4132;p47"/>
            <p:cNvGrpSpPr/>
            <p:nvPr/>
          </p:nvGrpSpPr>
          <p:grpSpPr>
            <a:xfrm>
              <a:off x="951023" y="3154123"/>
              <a:ext cx="445262" cy="345056"/>
              <a:chOff x="1891175" y="2586225"/>
              <a:chExt cx="212100" cy="164375"/>
            </a:xfrm>
          </p:grpSpPr>
          <p:sp>
            <p:nvSpPr>
              <p:cNvPr id="4133" name="Google Shape;4133;p47"/>
              <p:cNvSpPr/>
              <p:nvPr/>
            </p:nvSpPr>
            <p:spPr>
              <a:xfrm>
                <a:off x="1891175" y="2586225"/>
                <a:ext cx="212100" cy="164375"/>
              </a:xfrm>
              <a:custGeom>
                <a:rect b="b" l="l" r="r" t="t"/>
                <a:pathLst>
                  <a:path extrusionOk="0" h="6575" w="8484">
                    <a:moveTo>
                      <a:pt x="5004" y="0"/>
                    </a:moveTo>
                    <a:cubicBezTo>
                      <a:pt x="2188" y="0"/>
                      <a:pt x="0" y="2940"/>
                      <a:pt x="1646" y="5518"/>
                    </a:cubicBezTo>
                    <a:cubicBezTo>
                      <a:pt x="2131" y="6278"/>
                      <a:pt x="3024" y="6575"/>
                      <a:pt x="3970" y="6575"/>
                    </a:cubicBezTo>
                    <a:cubicBezTo>
                      <a:pt x="5066" y="6575"/>
                      <a:pt x="6235" y="6177"/>
                      <a:pt x="6925" y="5638"/>
                    </a:cubicBezTo>
                    <a:cubicBezTo>
                      <a:pt x="8332" y="4547"/>
                      <a:pt x="8483" y="769"/>
                      <a:pt x="6061" y="139"/>
                    </a:cubicBezTo>
                    <a:cubicBezTo>
                      <a:pt x="5703" y="44"/>
                      <a:pt x="5349" y="0"/>
                      <a:pt x="50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4" name="Google Shape;4134;p47"/>
              <p:cNvSpPr/>
              <p:nvPr/>
            </p:nvSpPr>
            <p:spPr>
              <a:xfrm>
                <a:off x="2039375" y="2650525"/>
                <a:ext cx="7925" cy="6675"/>
              </a:xfrm>
              <a:custGeom>
                <a:rect b="b" l="l" r="r" t="t"/>
                <a:pathLst>
                  <a:path extrusionOk="0" h="267" w="317">
                    <a:moveTo>
                      <a:pt x="212" y="0"/>
                    </a:moveTo>
                    <a:cubicBezTo>
                      <a:pt x="147" y="0"/>
                      <a:pt x="88" y="40"/>
                      <a:pt x="58" y="96"/>
                    </a:cubicBezTo>
                    <a:cubicBezTo>
                      <a:pt x="26" y="146"/>
                      <a:pt x="1" y="216"/>
                      <a:pt x="64" y="253"/>
                    </a:cubicBezTo>
                    <a:cubicBezTo>
                      <a:pt x="77" y="266"/>
                      <a:pt x="95" y="266"/>
                      <a:pt x="114" y="266"/>
                    </a:cubicBezTo>
                    <a:cubicBezTo>
                      <a:pt x="196" y="260"/>
                      <a:pt x="259" y="197"/>
                      <a:pt x="272" y="121"/>
                    </a:cubicBezTo>
                    <a:cubicBezTo>
                      <a:pt x="304" y="71"/>
                      <a:pt x="316" y="26"/>
                      <a:pt x="259" y="7"/>
                    </a:cubicBezTo>
                    <a:cubicBezTo>
                      <a:pt x="244" y="3"/>
                      <a:pt x="228" y="0"/>
                      <a:pt x="2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5" name="Google Shape;4135;p47"/>
              <p:cNvSpPr/>
              <p:nvPr/>
            </p:nvSpPr>
            <p:spPr>
              <a:xfrm>
                <a:off x="2050000" y="2649275"/>
                <a:ext cx="12425" cy="7925"/>
              </a:xfrm>
              <a:custGeom>
                <a:rect b="b" l="l" r="r" t="t"/>
                <a:pathLst>
                  <a:path extrusionOk="0" h="317" w="497">
                    <a:moveTo>
                      <a:pt x="402" y="1"/>
                    </a:moveTo>
                    <a:cubicBezTo>
                      <a:pt x="276" y="7"/>
                      <a:pt x="162" y="64"/>
                      <a:pt x="74" y="152"/>
                    </a:cubicBezTo>
                    <a:cubicBezTo>
                      <a:pt x="0" y="221"/>
                      <a:pt x="19" y="317"/>
                      <a:pt x="90" y="317"/>
                    </a:cubicBezTo>
                    <a:cubicBezTo>
                      <a:pt x="110" y="317"/>
                      <a:pt x="135" y="309"/>
                      <a:pt x="162" y="291"/>
                    </a:cubicBezTo>
                    <a:lnTo>
                      <a:pt x="162" y="291"/>
                    </a:lnTo>
                    <a:cubicBezTo>
                      <a:pt x="143" y="303"/>
                      <a:pt x="238" y="310"/>
                      <a:pt x="251" y="310"/>
                    </a:cubicBezTo>
                    <a:cubicBezTo>
                      <a:pt x="345" y="297"/>
                      <a:pt x="427" y="240"/>
                      <a:pt x="465" y="152"/>
                    </a:cubicBezTo>
                    <a:cubicBezTo>
                      <a:pt x="497" y="95"/>
                      <a:pt x="490" y="1"/>
                      <a:pt x="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6" name="Google Shape;4136;p47"/>
              <p:cNvSpPr/>
              <p:nvPr/>
            </p:nvSpPr>
            <p:spPr>
              <a:xfrm>
                <a:off x="2056325" y="2663150"/>
                <a:ext cx="7375" cy="6975"/>
              </a:xfrm>
              <a:custGeom>
                <a:rect b="b" l="l" r="r" t="t"/>
                <a:pathLst>
                  <a:path extrusionOk="0" h="279" w="295">
                    <a:moveTo>
                      <a:pt x="210" y="0"/>
                    </a:moveTo>
                    <a:cubicBezTo>
                      <a:pt x="117" y="0"/>
                      <a:pt x="51" y="112"/>
                      <a:pt x="23" y="184"/>
                    </a:cubicBezTo>
                    <a:cubicBezTo>
                      <a:pt x="0" y="248"/>
                      <a:pt x="44" y="279"/>
                      <a:pt x="93" y="279"/>
                    </a:cubicBezTo>
                    <a:cubicBezTo>
                      <a:pt x="112" y="279"/>
                      <a:pt x="132" y="274"/>
                      <a:pt x="149" y="266"/>
                    </a:cubicBezTo>
                    <a:cubicBezTo>
                      <a:pt x="206" y="234"/>
                      <a:pt x="294" y="146"/>
                      <a:pt x="269" y="70"/>
                    </a:cubicBezTo>
                    <a:cubicBezTo>
                      <a:pt x="269" y="70"/>
                      <a:pt x="269" y="70"/>
                      <a:pt x="263" y="64"/>
                    </a:cubicBezTo>
                    <a:cubicBezTo>
                      <a:pt x="275" y="39"/>
                      <a:pt x="282" y="20"/>
                      <a:pt x="250" y="7"/>
                    </a:cubicBezTo>
                    <a:cubicBezTo>
                      <a:pt x="236" y="2"/>
                      <a:pt x="223" y="0"/>
                      <a:pt x="2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7" name="Google Shape;4137;p47"/>
              <p:cNvSpPr/>
              <p:nvPr/>
            </p:nvSpPr>
            <p:spPr>
              <a:xfrm>
                <a:off x="2043475" y="2665175"/>
                <a:ext cx="7275" cy="4725"/>
              </a:xfrm>
              <a:custGeom>
                <a:rect b="b" l="l" r="r" t="t"/>
                <a:pathLst>
                  <a:path extrusionOk="0" h="189" w="291">
                    <a:moveTo>
                      <a:pt x="195" y="0"/>
                    </a:moveTo>
                    <a:cubicBezTo>
                      <a:pt x="183" y="0"/>
                      <a:pt x="170" y="3"/>
                      <a:pt x="159" y="8"/>
                    </a:cubicBezTo>
                    <a:lnTo>
                      <a:pt x="146" y="14"/>
                    </a:lnTo>
                    <a:cubicBezTo>
                      <a:pt x="95" y="33"/>
                      <a:pt x="1" y="147"/>
                      <a:pt x="83" y="185"/>
                    </a:cubicBezTo>
                    <a:cubicBezTo>
                      <a:pt x="90" y="188"/>
                      <a:pt x="98" y="189"/>
                      <a:pt x="106" y="189"/>
                    </a:cubicBezTo>
                    <a:cubicBezTo>
                      <a:pt x="132" y="189"/>
                      <a:pt x="160" y="175"/>
                      <a:pt x="184" y="166"/>
                    </a:cubicBezTo>
                    <a:cubicBezTo>
                      <a:pt x="215" y="153"/>
                      <a:pt x="291" y="71"/>
                      <a:pt x="247" y="40"/>
                    </a:cubicBezTo>
                    <a:cubicBezTo>
                      <a:pt x="241" y="34"/>
                      <a:pt x="237" y="31"/>
                      <a:pt x="234" y="30"/>
                    </a:cubicBezTo>
                    <a:lnTo>
                      <a:pt x="234" y="30"/>
                    </a:lnTo>
                    <a:cubicBezTo>
                      <a:pt x="232" y="8"/>
                      <a:pt x="215" y="0"/>
                      <a:pt x="1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8" name="Google Shape;4138;p47"/>
              <p:cNvSpPr/>
              <p:nvPr/>
            </p:nvSpPr>
            <p:spPr>
              <a:xfrm>
                <a:off x="2052575" y="2616325"/>
                <a:ext cx="6550" cy="6225"/>
              </a:xfrm>
              <a:custGeom>
                <a:rect b="b" l="l" r="r" t="t"/>
                <a:pathLst>
                  <a:path extrusionOk="0" h="249" w="262">
                    <a:moveTo>
                      <a:pt x="196" y="0"/>
                    </a:moveTo>
                    <a:cubicBezTo>
                      <a:pt x="121" y="0"/>
                      <a:pt x="1" y="84"/>
                      <a:pt x="34" y="183"/>
                    </a:cubicBezTo>
                    <a:cubicBezTo>
                      <a:pt x="34" y="196"/>
                      <a:pt x="40" y="209"/>
                      <a:pt x="47" y="215"/>
                    </a:cubicBezTo>
                    <a:cubicBezTo>
                      <a:pt x="60" y="239"/>
                      <a:pt x="78" y="248"/>
                      <a:pt x="99" y="248"/>
                    </a:cubicBezTo>
                    <a:cubicBezTo>
                      <a:pt x="149" y="248"/>
                      <a:pt x="210" y="192"/>
                      <a:pt x="223" y="152"/>
                    </a:cubicBezTo>
                    <a:cubicBezTo>
                      <a:pt x="236" y="127"/>
                      <a:pt x="242" y="101"/>
                      <a:pt x="249" y="76"/>
                    </a:cubicBezTo>
                    <a:cubicBezTo>
                      <a:pt x="262" y="23"/>
                      <a:pt x="235" y="0"/>
                      <a:pt x="1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9" name="Google Shape;4139;p47"/>
              <p:cNvSpPr/>
              <p:nvPr/>
            </p:nvSpPr>
            <p:spPr>
              <a:xfrm>
                <a:off x="2028975" y="2712825"/>
                <a:ext cx="7500" cy="5225"/>
              </a:xfrm>
              <a:custGeom>
                <a:rect b="b" l="l" r="r" t="t"/>
                <a:pathLst>
                  <a:path extrusionOk="0" h="209" w="300">
                    <a:moveTo>
                      <a:pt x="212" y="1"/>
                    </a:moveTo>
                    <a:cubicBezTo>
                      <a:pt x="203" y="1"/>
                      <a:pt x="193" y="2"/>
                      <a:pt x="183" y="7"/>
                    </a:cubicBezTo>
                    <a:cubicBezTo>
                      <a:pt x="127" y="32"/>
                      <a:pt x="1" y="209"/>
                      <a:pt x="133" y="209"/>
                    </a:cubicBezTo>
                    <a:cubicBezTo>
                      <a:pt x="196" y="196"/>
                      <a:pt x="247" y="158"/>
                      <a:pt x="278" y="101"/>
                    </a:cubicBezTo>
                    <a:cubicBezTo>
                      <a:pt x="299" y="49"/>
                      <a:pt x="259" y="1"/>
                      <a:pt x="2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0" name="Google Shape;4140;p47"/>
              <p:cNvSpPr/>
              <p:nvPr/>
            </p:nvSpPr>
            <p:spPr>
              <a:xfrm>
                <a:off x="2056825" y="2692200"/>
                <a:ext cx="8600" cy="8600"/>
              </a:xfrm>
              <a:custGeom>
                <a:rect b="b" l="l" r="r" t="t"/>
                <a:pathLst>
                  <a:path extrusionOk="0" h="344" w="344">
                    <a:moveTo>
                      <a:pt x="250" y="1"/>
                    </a:moveTo>
                    <a:cubicBezTo>
                      <a:pt x="146" y="1"/>
                      <a:pt x="61" y="144"/>
                      <a:pt x="28" y="226"/>
                    </a:cubicBezTo>
                    <a:cubicBezTo>
                      <a:pt x="1" y="292"/>
                      <a:pt x="54" y="343"/>
                      <a:pt x="114" y="343"/>
                    </a:cubicBezTo>
                    <a:cubicBezTo>
                      <a:pt x="123" y="343"/>
                      <a:pt x="133" y="342"/>
                      <a:pt x="142" y="340"/>
                    </a:cubicBezTo>
                    <a:cubicBezTo>
                      <a:pt x="173" y="327"/>
                      <a:pt x="205" y="315"/>
                      <a:pt x="230" y="296"/>
                    </a:cubicBezTo>
                    <a:cubicBezTo>
                      <a:pt x="243" y="289"/>
                      <a:pt x="255" y="277"/>
                      <a:pt x="262" y="264"/>
                    </a:cubicBezTo>
                    <a:cubicBezTo>
                      <a:pt x="287" y="245"/>
                      <a:pt x="306" y="220"/>
                      <a:pt x="318" y="195"/>
                    </a:cubicBezTo>
                    <a:cubicBezTo>
                      <a:pt x="318" y="188"/>
                      <a:pt x="318" y="182"/>
                      <a:pt x="318" y="176"/>
                    </a:cubicBezTo>
                    <a:cubicBezTo>
                      <a:pt x="331" y="157"/>
                      <a:pt x="337" y="138"/>
                      <a:pt x="337" y="113"/>
                    </a:cubicBezTo>
                    <a:cubicBezTo>
                      <a:pt x="337" y="100"/>
                      <a:pt x="337" y="94"/>
                      <a:pt x="337" y="87"/>
                    </a:cubicBezTo>
                    <a:cubicBezTo>
                      <a:pt x="344" y="56"/>
                      <a:pt x="331" y="24"/>
                      <a:pt x="299" y="12"/>
                    </a:cubicBezTo>
                    <a:cubicBezTo>
                      <a:pt x="282" y="4"/>
                      <a:pt x="266" y="1"/>
                      <a:pt x="25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1" name="Google Shape;4141;p47"/>
              <p:cNvSpPr/>
              <p:nvPr/>
            </p:nvSpPr>
            <p:spPr>
              <a:xfrm>
                <a:off x="1937200" y="2668200"/>
                <a:ext cx="7450" cy="6975"/>
              </a:xfrm>
              <a:custGeom>
                <a:rect b="b" l="l" r="r" t="t"/>
                <a:pathLst>
                  <a:path extrusionOk="0" h="279" w="298">
                    <a:moveTo>
                      <a:pt x="215" y="1"/>
                    </a:moveTo>
                    <a:cubicBezTo>
                      <a:pt x="133" y="7"/>
                      <a:pt x="58" y="57"/>
                      <a:pt x="26" y="139"/>
                    </a:cubicBezTo>
                    <a:cubicBezTo>
                      <a:pt x="1" y="190"/>
                      <a:pt x="1" y="278"/>
                      <a:pt x="83" y="278"/>
                    </a:cubicBezTo>
                    <a:cubicBezTo>
                      <a:pt x="165" y="272"/>
                      <a:pt x="241" y="215"/>
                      <a:pt x="272" y="139"/>
                    </a:cubicBezTo>
                    <a:cubicBezTo>
                      <a:pt x="297" y="89"/>
                      <a:pt x="297" y="1"/>
                      <a:pt x="2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2" name="Google Shape;4142;p47"/>
              <p:cNvSpPr/>
              <p:nvPr/>
            </p:nvSpPr>
            <p:spPr>
              <a:xfrm>
                <a:off x="1941250" y="2689950"/>
                <a:ext cx="6225" cy="5375"/>
              </a:xfrm>
              <a:custGeom>
                <a:rect b="b" l="l" r="r" t="t"/>
                <a:pathLst>
                  <a:path extrusionOk="0" h="215" w="249">
                    <a:moveTo>
                      <a:pt x="118" y="0"/>
                    </a:moveTo>
                    <a:cubicBezTo>
                      <a:pt x="83" y="0"/>
                      <a:pt x="38" y="53"/>
                      <a:pt x="28" y="77"/>
                    </a:cubicBezTo>
                    <a:cubicBezTo>
                      <a:pt x="16" y="102"/>
                      <a:pt x="9" y="133"/>
                      <a:pt x="3" y="165"/>
                    </a:cubicBezTo>
                    <a:cubicBezTo>
                      <a:pt x="0" y="202"/>
                      <a:pt x="18" y="215"/>
                      <a:pt x="43" y="215"/>
                    </a:cubicBezTo>
                    <a:cubicBezTo>
                      <a:pt x="82" y="215"/>
                      <a:pt x="138" y="184"/>
                      <a:pt x="161" y="165"/>
                    </a:cubicBezTo>
                    <a:cubicBezTo>
                      <a:pt x="198" y="127"/>
                      <a:pt x="249" y="39"/>
                      <a:pt x="148" y="20"/>
                    </a:cubicBezTo>
                    <a:cubicBezTo>
                      <a:pt x="140" y="6"/>
                      <a:pt x="130" y="0"/>
                      <a:pt x="1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3" name="Google Shape;4143;p47"/>
              <p:cNvSpPr/>
              <p:nvPr/>
            </p:nvSpPr>
            <p:spPr>
              <a:xfrm>
                <a:off x="1966225" y="2673725"/>
                <a:ext cx="8500" cy="6850"/>
              </a:xfrm>
              <a:custGeom>
                <a:rect b="b" l="l" r="r" t="t"/>
                <a:pathLst>
                  <a:path extrusionOk="0" h="274" w="340">
                    <a:moveTo>
                      <a:pt x="235" y="0"/>
                    </a:moveTo>
                    <a:cubicBezTo>
                      <a:pt x="233" y="0"/>
                      <a:pt x="230" y="0"/>
                      <a:pt x="227" y="0"/>
                    </a:cubicBezTo>
                    <a:cubicBezTo>
                      <a:pt x="127" y="7"/>
                      <a:pt x="0" y="114"/>
                      <a:pt x="7" y="215"/>
                    </a:cubicBezTo>
                    <a:cubicBezTo>
                      <a:pt x="7" y="240"/>
                      <a:pt x="19" y="265"/>
                      <a:pt x="45" y="271"/>
                    </a:cubicBezTo>
                    <a:cubicBezTo>
                      <a:pt x="53" y="273"/>
                      <a:pt x="61" y="274"/>
                      <a:pt x="70" y="274"/>
                    </a:cubicBezTo>
                    <a:cubicBezTo>
                      <a:pt x="93" y="274"/>
                      <a:pt x="114" y="268"/>
                      <a:pt x="133" y="259"/>
                    </a:cubicBezTo>
                    <a:cubicBezTo>
                      <a:pt x="139" y="259"/>
                      <a:pt x="145" y="253"/>
                      <a:pt x="145" y="253"/>
                    </a:cubicBezTo>
                    <a:lnTo>
                      <a:pt x="152" y="253"/>
                    </a:lnTo>
                    <a:cubicBezTo>
                      <a:pt x="157" y="254"/>
                      <a:pt x="163" y="255"/>
                      <a:pt x="168" y="255"/>
                    </a:cubicBezTo>
                    <a:cubicBezTo>
                      <a:pt x="212" y="255"/>
                      <a:pt x="249" y="211"/>
                      <a:pt x="272" y="183"/>
                    </a:cubicBezTo>
                    <a:cubicBezTo>
                      <a:pt x="302" y="122"/>
                      <a:pt x="339" y="0"/>
                      <a:pt x="2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4" name="Google Shape;4144;p47"/>
              <p:cNvSpPr/>
              <p:nvPr/>
            </p:nvSpPr>
            <p:spPr>
              <a:xfrm>
                <a:off x="1952675" y="2668575"/>
                <a:ext cx="7900" cy="6200"/>
              </a:xfrm>
              <a:custGeom>
                <a:rect b="b" l="l" r="r" t="t"/>
                <a:pathLst>
                  <a:path extrusionOk="0" h="248" w="316">
                    <a:moveTo>
                      <a:pt x="245" y="0"/>
                    </a:moveTo>
                    <a:cubicBezTo>
                      <a:pt x="236" y="0"/>
                      <a:pt x="226" y="2"/>
                      <a:pt x="214" y="4"/>
                    </a:cubicBezTo>
                    <a:cubicBezTo>
                      <a:pt x="151" y="23"/>
                      <a:pt x="0" y="156"/>
                      <a:pt x="82" y="225"/>
                    </a:cubicBezTo>
                    <a:cubicBezTo>
                      <a:pt x="102" y="242"/>
                      <a:pt x="121" y="248"/>
                      <a:pt x="141" y="248"/>
                    </a:cubicBezTo>
                    <a:cubicBezTo>
                      <a:pt x="166" y="248"/>
                      <a:pt x="193" y="239"/>
                      <a:pt x="221" y="232"/>
                    </a:cubicBezTo>
                    <a:cubicBezTo>
                      <a:pt x="246" y="219"/>
                      <a:pt x="296" y="168"/>
                      <a:pt x="278" y="137"/>
                    </a:cubicBezTo>
                    <a:cubicBezTo>
                      <a:pt x="276" y="137"/>
                      <a:pt x="275" y="137"/>
                      <a:pt x="274" y="138"/>
                    </a:cubicBezTo>
                    <a:lnTo>
                      <a:pt x="274" y="138"/>
                    </a:lnTo>
                    <a:cubicBezTo>
                      <a:pt x="300" y="82"/>
                      <a:pt x="315" y="0"/>
                      <a:pt x="2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5" name="Google Shape;4145;p47"/>
              <p:cNvSpPr/>
              <p:nvPr/>
            </p:nvSpPr>
            <p:spPr>
              <a:xfrm>
                <a:off x="1957875" y="2648400"/>
                <a:ext cx="5800" cy="6475"/>
              </a:xfrm>
              <a:custGeom>
                <a:rect b="b" l="l" r="r" t="t"/>
                <a:pathLst>
                  <a:path extrusionOk="0" h="259" w="232">
                    <a:moveTo>
                      <a:pt x="192" y="0"/>
                    </a:moveTo>
                    <a:cubicBezTo>
                      <a:pt x="186" y="0"/>
                      <a:pt x="179" y="1"/>
                      <a:pt x="170" y="4"/>
                    </a:cubicBezTo>
                    <a:cubicBezTo>
                      <a:pt x="101" y="29"/>
                      <a:pt x="51" y="74"/>
                      <a:pt x="19" y="137"/>
                    </a:cubicBezTo>
                    <a:cubicBezTo>
                      <a:pt x="0" y="174"/>
                      <a:pt x="0" y="231"/>
                      <a:pt x="44" y="244"/>
                    </a:cubicBezTo>
                    <a:lnTo>
                      <a:pt x="70" y="256"/>
                    </a:lnTo>
                    <a:cubicBezTo>
                      <a:pt x="75" y="258"/>
                      <a:pt x="80" y="259"/>
                      <a:pt x="85" y="259"/>
                    </a:cubicBezTo>
                    <a:cubicBezTo>
                      <a:pt x="117" y="259"/>
                      <a:pt x="148" y="228"/>
                      <a:pt x="164" y="206"/>
                    </a:cubicBezTo>
                    <a:cubicBezTo>
                      <a:pt x="196" y="174"/>
                      <a:pt x="221" y="130"/>
                      <a:pt x="221" y="80"/>
                    </a:cubicBezTo>
                    <a:cubicBezTo>
                      <a:pt x="232" y="42"/>
                      <a:pt x="229" y="0"/>
                      <a:pt x="1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6" name="Google Shape;4146;p47"/>
              <p:cNvSpPr/>
              <p:nvPr/>
            </p:nvSpPr>
            <p:spPr>
              <a:xfrm>
                <a:off x="1992175" y="2605350"/>
                <a:ext cx="7975" cy="6275"/>
              </a:xfrm>
              <a:custGeom>
                <a:rect b="b" l="l" r="r" t="t"/>
                <a:pathLst>
                  <a:path extrusionOk="0" h="251" w="319">
                    <a:moveTo>
                      <a:pt x="253" y="0"/>
                    </a:moveTo>
                    <a:cubicBezTo>
                      <a:pt x="163" y="0"/>
                      <a:pt x="0" y="132"/>
                      <a:pt x="79" y="225"/>
                    </a:cubicBezTo>
                    <a:lnTo>
                      <a:pt x="85" y="231"/>
                    </a:lnTo>
                    <a:cubicBezTo>
                      <a:pt x="96" y="245"/>
                      <a:pt x="113" y="251"/>
                      <a:pt x="131" y="251"/>
                    </a:cubicBezTo>
                    <a:cubicBezTo>
                      <a:pt x="154" y="251"/>
                      <a:pt x="178" y="242"/>
                      <a:pt x="192" y="231"/>
                    </a:cubicBezTo>
                    <a:cubicBezTo>
                      <a:pt x="268" y="200"/>
                      <a:pt x="318" y="118"/>
                      <a:pt x="306" y="36"/>
                    </a:cubicBezTo>
                    <a:cubicBezTo>
                      <a:pt x="299" y="11"/>
                      <a:pt x="279" y="0"/>
                      <a:pt x="2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7" name="Google Shape;4147;p47"/>
              <p:cNvSpPr/>
              <p:nvPr/>
            </p:nvSpPr>
            <p:spPr>
              <a:xfrm>
                <a:off x="1996975" y="2638150"/>
                <a:ext cx="8700" cy="7325"/>
              </a:xfrm>
              <a:custGeom>
                <a:rect b="b" l="l" r="r" t="t"/>
                <a:pathLst>
                  <a:path extrusionOk="0" h="293" w="348">
                    <a:moveTo>
                      <a:pt x="224" y="0"/>
                    </a:moveTo>
                    <a:cubicBezTo>
                      <a:pt x="209" y="0"/>
                      <a:pt x="190" y="6"/>
                      <a:pt x="171" y="17"/>
                    </a:cubicBezTo>
                    <a:cubicBezTo>
                      <a:pt x="95" y="67"/>
                      <a:pt x="0" y="181"/>
                      <a:pt x="70" y="269"/>
                    </a:cubicBezTo>
                    <a:cubicBezTo>
                      <a:pt x="83" y="286"/>
                      <a:pt x="101" y="293"/>
                      <a:pt x="120" y="293"/>
                    </a:cubicBezTo>
                    <a:cubicBezTo>
                      <a:pt x="213" y="293"/>
                      <a:pt x="347" y="135"/>
                      <a:pt x="259" y="67"/>
                    </a:cubicBezTo>
                    <a:cubicBezTo>
                      <a:pt x="271" y="22"/>
                      <a:pt x="254" y="0"/>
                      <a:pt x="2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8" name="Google Shape;4148;p47"/>
              <p:cNvSpPr/>
              <p:nvPr/>
            </p:nvSpPr>
            <p:spPr>
              <a:xfrm>
                <a:off x="2014150" y="2612450"/>
                <a:ext cx="6025" cy="6175"/>
              </a:xfrm>
              <a:custGeom>
                <a:rect b="b" l="l" r="r" t="t"/>
                <a:pathLst>
                  <a:path extrusionOk="0" h="247" w="241">
                    <a:moveTo>
                      <a:pt x="182" y="1"/>
                    </a:moveTo>
                    <a:cubicBezTo>
                      <a:pt x="153" y="1"/>
                      <a:pt x="118" y="18"/>
                      <a:pt x="95" y="29"/>
                    </a:cubicBezTo>
                    <a:cubicBezTo>
                      <a:pt x="70" y="48"/>
                      <a:pt x="45" y="67"/>
                      <a:pt x="32" y="99"/>
                    </a:cubicBezTo>
                    <a:cubicBezTo>
                      <a:pt x="26" y="111"/>
                      <a:pt x="26" y="118"/>
                      <a:pt x="20" y="137"/>
                    </a:cubicBezTo>
                    <a:cubicBezTo>
                      <a:pt x="20" y="137"/>
                      <a:pt x="20" y="137"/>
                      <a:pt x="20" y="143"/>
                    </a:cubicBezTo>
                    <a:cubicBezTo>
                      <a:pt x="1" y="168"/>
                      <a:pt x="7" y="206"/>
                      <a:pt x="32" y="225"/>
                    </a:cubicBezTo>
                    <a:cubicBezTo>
                      <a:pt x="39" y="231"/>
                      <a:pt x="45" y="231"/>
                      <a:pt x="51" y="238"/>
                    </a:cubicBezTo>
                    <a:cubicBezTo>
                      <a:pt x="61" y="244"/>
                      <a:pt x="72" y="247"/>
                      <a:pt x="82" y="247"/>
                    </a:cubicBezTo>
                    <a:cubicBezTo>
                      <a:pt x="145" y="247"/>
                      <a:pt x="212" y="148"/>
                      <a:pt x="228" y="105"/>
                    </a:cubicBezTo>
                    <a:cubicBezTo>
                      <a:pt x="240" y="80"/>
                      <a:pt x="234" y="55"/>
                      <a:pt x="228" y="36"/>
                    </a:cubicBezTo>
                    <a:cubicBezTo>
                      <a:pt x="220" y="10"/>
                      <a:pt x="202" y="1"/>
                      <a:pt x="1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9" name="Google Shape;4149;p47"/>
              <p:cNvSpPr/>
              <p:nvPr/>
            </p:nvSpPr>
            <p:spPr>
              <a:xfrm>
                <a:off x="1990500" y="2704625"/>
                <a:ext cx="9325" cy="5375"/>
              </a:xfrm>
              <a:custGeom>
                <a:rect b="b" l="l" r="r" t="t"/>
                <a:pathLst>
                  <a:path extrusionOk="0" h="215" w="373">
                    <a:moveTo>
                      <a:pt x="240" y="0"/>
                    </a:moveTo>
                    <a:cubicBezTo>
                      <a:pt x="139" y="0"/>
                      <a:pt x="1" y="215"/>
                      <a:pt x="133" y="215"/>
                    </a:cubicBezTo>
                    <a:cubicBezTo>
                      <a:pt x="234" y="215"/>
                      <a:pt x="373" y="0"/>
                      <a:pt x="2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0" name="Google Shape;4150;p47"/>
              <p:cNvSpPr/>
              <p:nvPr/>
            </p:nvSpPr>
            <p:spPr>
              <a:xfrm>
                <a:off x="1986125" y="2724650"/>
                <a:ext cx="7725" cy="7325"/>
              </a:xfrm>
              <a:custGeom>
                <a:rect b="b" l="l" r="r" t="t"/>
                <a:pathLst>
                  <a:path extrusionOk="0" h="293" w="309">
                    <a:moveTo>
                      <a:pt x="195" y="0"/>
                    </a:moveTo>
                    <a:cubicBezTo>
                      <a:pt x="150" y="0"/>
                      <a:pt x="100" y="45"/>
                      <a:pt x="75" y="76"/>
                    </a:cubicBezTo>
                    <a:lnTo>
                      <a:pt x="56" y="114"/>
                    </a:lnTo>
                    <a:cubicBezTo>
                      <a:pt x="0" y="185"/>
                      <a:pt x="14" y="293"/>
                      <a:pt x="90" y="293"/>
                    </a:cubicBezTo>
                    <a:cubicBezTo>
                      <a:pt x="109" y="293"/>
                      <a:pt x="131" y="286"/>
                      <a:pt x="157" y="272"/>
                    </a:cubicBezTo>
                    <a:cubicBezTo>
                      <a:pt x="226" y="246"/>
                      <a:pt x="277" y="190"/>
                      <a:pt x="296" y="114"/>
                    </a:cubicBezTo>
                    <a:cubicBezTo>
                      <a:pt x="308" y="57"/>
                      <a:pt x="289" y="13"/>
                      <a:pt x="226" y="7"/>
                    </a:cubicBez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1" name="Google Shape;4151;p47"/>
              <p:cNvSpPr/>
              <p:nvPr/>
            </p:nvSpPr>
            <p:spPr>
              <a:xfrm>
                <a:off x="1997925" y="2729700"/>
                <a:ext cx="10725" cy="8350"/>
              </a:xfrm>
              <a:custGeom>
                <a:rect b="b" l="l" r="r" t="t"/>
                <a:pathLst>
                  <a:path extrusionOk="0" h="334" w="429">
                    <a:moveTo>
                      <a:pt x="310" y="1"/>
                    </a:moveTo>
                    <a:cubicBezTo>
                      <a:pt x="287" y="1"/>
                      <a:pt x="262" y="7"/>
                      <a:pt x="233" y="19"/>
                    </a:cubicBezTo>
                    <a:cubicBezTo>
                      <a:pt x="196" y="38"/>
                      <a:pt x="164" y="57"/>
                      <a:pt x="133" y="89"/>
                    </a:cubicBezTo>
                    <a:cubicBezTo>
                      <a:pt x="82" y="139"/>
                      <a:pt x="0" y="328"/>
                      <a:pt x="126" y="328"/>
                    </a:cubicBezTo>
                    <a:cubicBezTo>
                      <a:pt x="138" y="332"/>
                      <a:pt x="150" y="334"/>
                      <a:pt x="162" y="334"/>
                    </a:cubicBezTo>
                    <a:cubicBezTo>
                      <a:pt x="254" y="334"/>
                      <a:pt x="351" y="237"/>
                      <a:pt x="385" y="164"/>
                    </a:cubicBezTo>
                    <a:cubicBezTo>
                      <a:pt x="429" y="71"/>
                      <a:pt x="389" y="1"/>
                      <a:pt x="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152" name="Google Shape;4152;p47"/>
            <p:cNvSpPr/>
            <p:nvPr/>
          </p:nvSpPr>
          <p:spPr>
            <a:xfrm rot="3612379">
              <a:off x="827562" y="3192743"/>
              <a:ext cx="475227" cy="411358"/>
            </a:xfrm>
            <a:custGeom>
              <a:rect b="b" l="l" r="r" t="t"/>
              <a:pathLst>
                <a:path extrusionOk="0" h="5160" w="5961">
                  <a:moveTo>
                    <a:pt x="3539" y="215"/>
                  </a:moveTo>
                  <a:cubicBezTo>
                    <a:pt x="3842" y="303"/>
                    <a:pt x="4996" y="2883"/>
                    <a:pt x="5721" y="4712"/>
                  </a:cubicBezTo>
                  <a:cubicBezTo>
                    <a:pt x="5721" y="4724"/>
                    <a:pt x="5727" y="4731"/>
                    <a:pt x="5683" y="4762"/>
                  </a:cubicBezTo>
                  <a:cubicBezTo>
                    <a:pt x="5489" y="4895"/>
                    <a:pt x="4965" y="4952"/>
                    <a:pt x="4313" y="4952"/>
                  </a:cubicBezTo>
                  <a:cubicBezTo>
                    <a:pt x="2829" y="4952"/>
                    <a:pt x="685" y="4655"/>
                    <a:pt x="291" y="4283"/>
                  </a:cubicBezTo>
                  <a:cubicBezTo>
                    <a:pt x="228" y="4220"/>
                    <a:pt x="247" y="4195"/>
                    <a:pt x="259" y="4176"/>
                  </a:cubicBezTo>
                  <a:cubicBezTo>
                    <a:pt x="1060" y="2839"/>
                    <a:pt x="3242" y="272"/>
                    <a:pt x="3539" y="215"/>
                  </a:cubicBezTo>
                  <a:close/>
                  <a:moveTo>
                    <a:pt x="3545" y="0"/>
                  </a:moveTo>
                  <a:cubicBezTo>
                    <a:pt x="3091" y="7"/>
                    <a:pt x="726" y="2984"/>
                    <a:pt x="76" y="4068"/>
                  </a:cubicBezTo>
                  <a:cubicBezTo>
                    <a:pt x="1" y="4188"/>
                    <a:pt x="32" y="4346"/>
                    <a:pt x="146" y="4434"/>
                  </a:cubicBezTo>
                  <a:cubicBezTo>
                    <a:pt x="587" y="4850"/>
                    <a:pt x="2719" y="5160"/>
                    <a:pt x="4258" y="5160"/>
                  </a:cubicBezTo>
                  <a:cubicBezTo>
                    <a:pt x="4983" y="5160"/>
                    <a:pt x="5570" y="5096"/>
                    <a:pt x="5803" y="4939"/>
                  </a:cubicBezTo>
                  <a:cubicBezTo>
                    <a:pt x="5910" y="4882"/>
                    <a:pt x="5961" y="4750"/>
                    <a:pt x="5917" y="4636"/>
                  </a:cubicBezTo>
                  <a:cubicBezTo>
                    <a:pt x="5488" y="3551"/>
                    <a:pt x="4043" y="0"/>
                    <a:pt x="3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53" name="Google Shape;4153;p47"/>
          <p:cNvSpPr txBox="1"/>
          <p:nvPr>
            <p:ph idx="4294967295" type="ctrTitle"/>
          </p:nvPr>
        </p:nvSpPr>
        <p:spPr>
          <a:xfrm flipH="1">
            <a:off x="1424047" y="1809275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4154" name="Google Shape;4154;p47"/>
          <p:cNvSpPr txBox="1"/>
          <p:nvPr>
            <p:ph idx="4294967295" type="subTitle"/>
          </p:nvPr>
        </p:nvSpPr>
        <p:spPr>
          <a:xfrm flipH="1">
            <a:off x="1423900" y="2144538"/>
            <a:ext cx="21177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155" name="Google Shape;4155;p47"/>
          <p:cNvSpPr txBox="1"/>
          <p:nvPr>
            <p:ph idx="4294967295" type="ctrTitle"/>
          </p:nvPr>
        </p:nvSpPr>
        <p:spPr>
          <a:xfrm flipH="1">
            <a:off x="1424047" y="3157763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Saturn</a:t>
            </a:r>
            <a:endParaRPr sz="2000"/>
          </a:p>
        </p:txBody>
      </p:sp>
      <p:sp>
        <p:nvSpPr>
          <p:cNvPr id="4156" name="Google Shape;4156;p47"/>
          <p:cNvSpPr txBox="1"/>
          <p:nvPr>
            <p:ph idx="4294967295" type="subTitle"/>
          </p:nvPr>
        </p:nvSpPr>
        <p:spPr>
          <a:xfrm flipH="1">
            <a:off x="1423900" y="3493025"/>
            <a:ext cx="21177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Saturn is composed of hydrogen and helium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157" name="Google Shape;4157;p47"/>
          <p:cNvSpPr txBox="1"/>
          <p:nvPr>
            <p:ph idx="4294967295" type="ctrTitle"/>
          </p:nvPr>
        </p:nvSpPr>
        <p:spPr>
          <a:xfrm flipH="1">
            <a:off x="1424001" y="1423900"/>
            <a:ext cx="1644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</a:rPr>
              <a:t>+70%</a:t>
            </a:r>
            <a:endParaRPr sz="3000">
              <a:solidFill>
                <a:schemeClr val="accent1"/>
              </a:solidFill>
            </a:endParaRPr>
          </a:p>
        </p:txBody>
      </p:sp>
      <p:sp>
        <p:nvSpPr>
          <p:cNvPr id="4158" name="Google Shape;4158;p47"/>
          <p:cNvSpPr txBox="1"/>
          <p:nvPr>
            <p:ph idx="4294967295" type="ctrTitle"/>
          </p:nvPr>
        </p:nvSpPr>
        <p:spPr>
          <a:xfrm flipH="1">
            <a:off x="1424001" y="2773125"/>
            <a:ext cx="1644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3"/>
                </a:solidFill>
              </a:rPr>
              <a:t>+40%</a:t>
            </a:r>
            <a:endParaRPr sz="3000"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162" name="Shape 4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3" name="Google Shape;4163;p48"/>
          <p:cNvSpPr/>
          <p:nvPr/>
        </p:nvSpPr>
        <p:spPr>
          <a:xfrm rot="5154544">
            <a:off x="1717749" y="1884045"/>
            <a:ext cx="492576" cy="1751277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4" name="Google Shape;4164;p48"/>
          <p:cNvSpPr/>
          <p:nvPr/>
        </p:nvSpPr>
        <p:spPr>
          <a:xfrm flipH="1" rot="-5400000">
            <a:off x="1619157" y="2375009"/>
            <a:ext cx="492571" cy="1751286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5" name="Google Shape;4165;p48"/>
          <p:cNvSpPr/>
          <p:nvPr/>
        </p:nvSpPr>
        <p:spPr>
          <a:xfrm rot="-5400000">
            <a:off x="1620137" y="2846597"/>
            <a:ext cx="490645" cy="1744511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6" name="Google Shape;4166;p48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GROWTH</a:t>
            </a:r>
            <a:endParaRPr/>
          </a:p>
        </p:txBody>
      </p:sp>
      <p:graphicFrame>
        <p:nvGraphicFramePr>
          <p:cNvPr id="4167" name="Google Shape;4167;p48"/>
          <p:cNvGraphicFramePr/>
          <p:nvPr/>
        </p:nvGraphicFramePr>
        <p:xfrm>
          <a:off x="1352125" y="178848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{371CA5CD-E90D-4D70-8D2F-6E92F253E443}</a:tableStyleId>
              </a:tblPr>
              <a:tblGrid>
                <a:gridCol w="1627550"/>
                <a:gridCol w="1627550"/>
                <a:gridCol w="1627550"/>
                <a:gridCol w="1627550"/>
              </a:tblGrid>
              <a:tr h="4408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solidFill>
                          <a:schemeClr val="dk1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MASS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(Earths)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DIAMETER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(Earths)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GRAVITY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(Earths)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MERCURY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0,06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0,38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0,38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MARS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0,11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0,53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0,38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dk1"/>
                          </a:solidFill>
                          <a:latin typeface="Hammersmith One"/>
                          <a:ea typeface="Hammersmith One"/>
                          <a:cs typeface="Hammersmith One"/>
                          <a:sym typeface="Hammersmith One"/>
                        </a:rPr>
                        <a:t>SATURN</a:t>
                      </a:r>
                      <a:endParaRPr sz="2000">
                        <a:solidFill>
                          <a:schemeClr val="dk1"/>
                        </a:solidFill>
                        <a:latin typeface="Hammersmith One"/>
                        <a:ea typeface="Hammersmith One"/>
                        <a:cs typeface="Hammersmith One"/>
                        <a:sym typeface="Hammersmith One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95,2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9,4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xygen"/>
                          <a:ea typeface="Oxygen"/>
                          <a:cs typeface="Oxygen"/>
                          <a:sym typeface="Oxygen"/>
                        </a:rPr>
                        <a:t>1,16</a:t>
                      </a:r>
                      <a:endParaRPr>
                        <a:solidFill>
                          <a:schemeClr val="dk1"/>
                        </a:solidFill>
                        <a:latin typeface="Oxygen"/>
                        <a:ea typeface="Oxygen"/>
                        <a:cs typeface="Oxygen"/>
                        <a:sym typeface="Oxygen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4168" name="Google Shape;4168;p48"/>
          <p:cNvSpPr/>
          <p:nvPr/>
        </p:nvSpPr>
        <p:spPr>
          <a:xfrm flipH="1">
            <a:off x="6234777" y="1841200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9" name="Google Shape;4169;p48"/>
          <p:cNvSpPr/>
          <p:nvPr/>
        </p:nvSpPr>
        <p:spPr>
          <a:xfrm flipH="1">
            <a:off x="4583889" y="1788475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173" name="Shape 4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4" name="Google Shape;4174;p49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FUTURE PROJECTS</a:t>
            </a:r>
            <a:endParaRPr/>
          </a:p>
        </p:txBody>
      </p:sp>
      <p:grpSp>
        <p:nvGrpSpPr>
          <p:cNvPr id="4175" name="Google Shape;4175;p49"/>
          <p:cNvGrpSpPr/>
          <p:nvPr/>
        </p:nvGrpSpPr>
        <p:grpSpPr>
          <a:xfrm rot="2147303">
            <a:off x="5122625" y="2452438"/>
            <a:ext cx="667418" cy="527224"/>
            <a:chOff x="1145300" y="2753225"/>
            <a:chExt cx="173375" cy="134575"/>
          </a:xfrm>
        </p:grpSpPr>
        <p:sp>
          <p:nvSpPr>
            <p:cNvPr id="4176" name="Google Shape;4176;p49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49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49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49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49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49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49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49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49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49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49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49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49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49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49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49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92" name="Google Shape;4192;p49"/>
          <p:cNvSpPr txBox="1"/>
          <p:nvPr>
            <p:ph idx="4294967295" type="ctrTitle"/>
          </p:nvPr>
        </p:nvSpPr>
        <p:spPr>
          <a:xfrm flipH="1">
            <a:off x="5024337" y="2381850"/>
            <a:ext cx="8640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02</a:t>
            </a:r>
            <a:endParaRPr sz="3000"/>
          </a:p>
        </p:txBody>
      </p:sp>
      <p:grpSp>
        <p:nvGrpSpPr>
          <p:cNvPr id="4193" name="Google Shape;4193;p49"/>
          <p:cNvGrpSpPr/>
          <p:nvPr/>
        </p:nvGrpSpPr>
        <p:grpSpPr>
          <a:xfrm>
            <a:off x="5086453" y="3470838"/>
            <a:ext cx="674273" cy="527224"/>
            <a:chOff x="1145300" y="2753225"/>
            <a:chExt cx="173375" cy="134575"/>
          </a:xfrm>
        </p:grpSpPr>
        <p:sp>
          <p:nvSpPr>
            <p:cNvPr id="4194" name="Google Shape;4194;p49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49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49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49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49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49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49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49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49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49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49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49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49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49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49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49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10" name="Google Shape;4210;p49"/>
          <p:cNvSpPr txBox="1"/>
          <p:nvPr>
            <p:ph idx="4294967295" type="ctrTitle"/>
          </p:nvPr>
        </p:nvSpPr>
        <p:spPr>
          <a:xfrm flipH="1">
            <a:off x="5024337" y="3396939"/>
            <a:ext cx="8640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04</a:t>
            </a:r>
            <a:endParaRPr sz="3000"/>
          </a:p>
        </p:txBody>
      </p:sp>
      <p:grpSp>
        <p:nvGrpSpPr>
          <p:cNvPr id="4211" name="Google Shape;4211;p49"/>
          <p:cNvGrpSpPr/>
          <p:nvPr/>
        </p:nvGrpSpPr>
        <p:grpSpPr>
          <a:xfrm>
            <a:off x="3361529" y="1941253"/>
            <a:ext cx="679266" cy="527224"/>
            <a:chOff x="1145300" y="2753225"/>
            <a:chExt cx="173375" cy="134575"/>
          </a:xfrm>
        </p:grpSpPr>
        <p:sp>
          <p:nvSpPr>
            <p:cNvPr id="4212" name="Google Shape;4212;p49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49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49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49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49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49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49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49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49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49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49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49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49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49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49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49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8" name="Google Shape;4228;p49"/>
          <p:cNvGrpSpPr/>
          <p:nvPr/>
        </p:nvGrpSpPr>
        <p:grpSpPr>
          <a:xfrm rot="4184948">
            <a:off x="3323594" y="2961649"/>
            <a:ext cx="679262" cy="527219"/>
            <a:chOff x="1145300" y="2753225"/>
            <a:chExt cx="173375" cy="134575"/>
          </a:xfrm>
        </p:grpSpPr>
        <p:sp>
          <p:nvSpPr>
            <p:cNvPr id="4229" name="Google Shape;4229;p49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49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49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49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49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49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49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49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49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49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49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49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49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49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49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49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45" name="Google Shape;4245;p49"/>
          <p:cNvSpPr txBox="1"/>
          <p:nvPr>
            <p:ph idx="4294967295" type="ctrTitle"/>
          </p:nvPr>
        </p:nvSpPr>
        <p:spPr>
          <a:xfrm flipH="1">
            <a:off x="3326025" y="2887050"/>
            <a:ext cx="674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03</a:t>
            </a:r>
            <a:endParaRPr sz="3000"/>
          </a:p>
        </p:txBody>
      </p:sp>
      <p:sp>
        <p:nvSpPr>
          <p:cNvPr id="4246" name="Google Shape;4246;p49"/>
          <p:cNvSpPr txBox="1"/>
          <p:nvPr>
            <p:ph idx="4294967295" type="ctrTitle"/>
          </p:nvPr>
        </p:nvSpPr>
        <p:spPr>
          <a:xfrm flipH="1">
            <a:off x="3136415" y="1855750"/>
            <a:ext cx="8640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01</a:t>
            </a:r>
            <a:endParaRPr sz="3000"/>
          </a:p>
        </p:txBody>
      </p:sp>
      <p:sp>
        <p:nvSpPr>
          <p:cNvPr id="4247" name="Google Shape;4247;p49"/>
          <p:cNvSpPr txBox="1"/>
          <p:nvPr>
            <p:ph idx="4294967295" type="ctrTitle"/>
          </p:nvPr>
        </p:nvSpPr>
        <p:spPr>
          <a:xfrm flipH="1">
            <a:off x="1682047" y="2768713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Jupiter</a:t>
            </a:r>
            <a:endParaRPr sz="2000"/>
          </a:p>
        </p:txBody>
      </p:sp>
      <p:sp>
        <p:nvSpPr>
          <p:cNvPr id="4248" name="Google Shape;4248;p49"/>
          <p:cNvSpPr txBox="1"/>
          <p:nvPr>
            <p:ph idx="4294967295" type="subTitle"/>
          </p:nvPr>
        </p:nvSpPr>
        <p:spPr>
          <a:xfrm flipH="1">
            <a:off x="972550" y="3103986"/>
            <a:ext cx="19533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It’s the biggest planet in the Solar System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249" name="Google Shape;4249;p49"/>
          <p:cNvSpPr txBox="1"/>
          <p:nvPr>
            <p:ph idx="4294967295" type="ctrTitle"/>
          </p:nvPr>
        </p:nvSpPr>
        <p:spPr>
          <a:xfrm flipH="1">
            <a:off x="1682047" y="1739013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sp>
        <p:nvSpPr>
          <p:cNvPr id="4250" name="Google Shape;4250;p49"/>
          <p:cNvSpPr txBox="1"/>
          <p:nvPr>
            <p:ph idx="4294967295" type="subTitle"/>
          </p:nvPr>
        </p:nvSpPr>
        <p:spPr>
          <a:xfrm flipH="1">
            <a:off x="972550" y="2074276"/>
            <a:ext cx="19533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name, but it’s hot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251" name="Google Shape;4251;p49"/>
          <p:cNvSpPr txBox="1"/>
          <p:nvPr>
            <p:ph idx="4294967295" type="ctrTitle"/>
          </p:nvPr>
        </p:nvSpPr>
        <p:spPr>
          <a:xfrm flipH="1">
            <a:off x="6186585" y="3296566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Neptune</a:t>
            </a:r>
            <a:endParaRPr sz="2000"/>
          </a:p>
        </p:txBody>
      </p:sp>
      <p:sp>
        <p:nvSpPr>
          <p:cNvPr id="4252" name="Google Shape;4252;p49"/>
          <p:cNvSpPr txBox="1"/>
          <p:nvPr>
            <p:ph idx="4294967295" type="subTitle"/>
          </p:nvPr>
        </p:nvSpPr>
        <p:spPr>
          <a:xfrm flipH="1">
            <a:off x="6186450" y="3616369"/>
            <a:ext cx="2117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Neptune is the farthest planet from the Sun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253" name="Google Shape;4253;p49"/>
          <p:cNvSpPr txBox="1"/>
          <p:nvPr>
            <p:ph idx="4294967295" type="ctrTitle"/>
          </p:nvPr>
        </p:nvSpPr>
        <p:spPr>
          <a:xfrm flipH="1">
            <a:off x="6186585" y="2259513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4254" name="Google Shape;4254;p49"/>
          <p:cNvSpPr txBox="1"/>
          <p:nvPr>
            <p:ph idx="4294967295" type="subTitle"/>
          </p:nvPr>
        </p:nvSpPr>
        <p:spPr>
          <a:xfrm flipH="1">
            <a:off x="6186450" y="2594783"/>
            <a:ext cx="2117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4255" name="Google Shape;4255;p49"/>
          <p:cNvGrpSpPr/>
          <p:nvPr/>
        </p:nvGrpSpPr>
        <p:grpSpPr>
          <a:xfrm rot="-2861574">
            <a:off x="3108358" y="1459411"/>
            <a:ext cx="2927284" cy="2876210"/>
            <a:chOff x="6162250" y="2288764"/>
            <a:chExt cx="766650" cy="1032760"/>
          </a:xfrm>
        </p:grpSpPr>
        <p:sp>
          <p:nvSpPr>
            <p:cNvPr id="4256" name="Google Shape;4256;p49"/>
            <p:cNvSpPr/>
            <p:nvPr/>
          </p:nvSpPr>
          <p:spPr>
            <a:xfrm>
              <a:off x="6162250" y="2393075"/>
              <a:ext cx="766650" cy="784125"/>
            </a:xfrm>
            <a:custGeom>
              <a:rect b="b" l="l" r="r" t="t"/>
              <a:pathLst>
                <a:path extrusionOk="0" h="31365" w="30666">
                  <a:moveTo>
                    <a:pt x="29467" y="0"/>
                  </a:moveTo>
                  <a:cubicBezTo>
                    <a:pt x="26709" y="0"/>
                    <a:pt x="24051" y="2095"/>
                    <a:pt x="23021" y="3891"/>
                  </a:cubicBezTo>
                  <a:cubicBezTo>
                    <a:pt x="21413" y="6692"/>
                    <a:pt x="20587" y="9795"/>
                    <a:pt x="19786" y="12803"/>
                  </a:cubicBezTo>
                  <a:cubicBezTo>
                    <a:pt x="18732" y="16764"/>
                    <a:pt x="17647" y="20863"/>
                    <a:pt x="14740" y="24200"/>
                  </a:cubicBezTo>
                  <a:cubicBezTo>
                    <a:pt x="12722" y="26546"/>
                    <a:pt x="10029" y="28495"/>
                    <a:pt x="7348" y="29542"/>
                  </a:cubicBezTo>
                  <a:cubicBezTo>
                    <a:pt x="4870" y="30519"/>
                    <a:pt x="2252" y="30904"/>
                    <a:pt x="1" y="31188"/>
                  </a:cubicBezTo>
                  <a:lnTo>
                    <a:pt x="19" y="31364"/>
                  </a:lnTo>
                  <a:cubicBezTo>
                    <a:pt x="2290" y="31080"/>
                    <a:pt x="4920" y="30696"/>
                    <a:pt x="7418" y="29706"/>
                  </a:cubicBezTo>
                  <a:cubicBezTo>
                    <a:pt x="10123" y="28646"/>
                    <a:pt x="12842" y="26685"/>
                    <a:pt x="14879" y="24319"/>
                  </a:cubicBezTo>
                  <a:cubicBezTo>
                    <a:pt x="17811" y="20945"/>
                    <a:pt x="18903" y="16827"/>
                    <a:pt x="19962" y="12847"/>
                  </a:cubicBezTo>
                  <a:cubicBezTo>
                    <a:pt x="20757" y="9851"/>
                    <a:pt x="21577" y="6755"/>
                    <a:pt x="23172" y="3986"/>
                  </a:cubicBezTo>
                  <a:cubicBezTo>
                    <a:pt x="24181" y="2228"/>
                    <a:pt x="26779" y="180"/>
                    <a:pt x="29460" y="180"/>
                  </a:cubicBezTo>
                  <a:cubicBezTo>
                    <a:pt x="29847" y="180"/>
                    <a:pt x="30235" y="223"/>
                    <a:pt x="30621" y="315"/>
                  </a:cubicBezTo>
                  <a:lnTo>
                    <a:pt x="30665" y="139"/>
                  </a:lnTo>
                  <a:cubicBezTo>
                    <a:pt x="30267" y="44"/>
                    <a:pt x="29866" y="0"/>
                    <a:pt x="29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49"/>
            <p:cNvSpPr/>
            <p:nvPr/>
          </p:nvSpPr>
          <p:spPr>
            <a:xfrm rot="1201756">
              <a:off x="6210094" y="3070953"/>
              <a:ext cx="247999" cy="210022"/>
            </a:xfrm>
            <a:custGeom>
              <a:rect b="b" l="l" r="r" t="t"/>
              <a:pathLst>
                <a:path extrusionOk="0" h="8534" w="9644">
                  <a:moveTo>
                    <a:pt x="9486" y="1"/>
                  </a:moveTo>
                  <a:cubicBezTo>
                    <a:pt x="8899" y="1079"/>
                    <a:pt x="8199" y="2101"/>
                    <a:pt x="7392" y="3028"/>
                  </a:cubicBezTo>
                  <a:cubicBezTo>
                    <a:pt x="5374" y="5368"/>
                    <a:pt x="2681" y="7317"/>
                    <a:pt x="0" y="8364"/>
                  </a:cubicBezTo>
                  <a:lnTo>
                    <a:pt x="63" y="8534"/>
                  </a:lnTo>
                  <a:cubicBezTo>
                    <a:pt x="2775" y="7474"/>
                    <a:pt x="5493" y="5513"/>
                    <a:pt x="7531" y="3148"/>
                  </a:cubicBezTo>
                  <a:cubicBezTo>
                    <a:pt x="8344" y="2208"/>
                    <a:pt x="9051" y="1180"/>
                    <a:pt x="9643" y="83"/>
                  </a:cubicBezTo>
                  <a:lnTo>
                    <a:pt x="94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49"/>
            <p:cNvSpPr/>
            <p:nvPr/>
          </p:nvSpPr>
          <p:spPr>
            <a:xfrm>
              <a:off x="6698286" y="2312414"/>
              <a:ext cx="134050" cy="141775"/>
            </a:xfrm>
            <a:custGeom>
              <a:rect b="b" l="l" r="r" t="t"/>
              <a:pathLst>
                <a:path extrusionOk="0" h="5671" w="5362">
                  <a:moveTo>
                    <a:pt x="5317" y="0"/>
                  </a:moveTo>
                  <a:cubicBezTo>
                    <a:pt x="3097" y="543"/>
                    <a:pt x="486" y="2542"/>
                    <a:pt x="0" y="5645"/>
                  </a:cubicBezTo>
                  <a:lnTo>
                    <a:pt x="183" y="5670"/>
                  </a:lnTo>
                  <a:cubicBezTo>
                    <a:pt x="656" y="2649"/>
                    <a:pt x="3198" y="700"/>
                    <a:pt x="5361" y="177"/>
                  </a:cubicBezTo>
                  <a:lnTo>
                    <a:pt x="53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49"/>
            <p:cNvSpPr/>
            <p:nvPr/>
          </p:nvSpPr>
          <p:spPr>
            <a:xfrm>
              <a:off x="6700486" y="2288764"/>
              <a:ext cx="49850" cy="48100"/>
            </a:xfrm>
            <a:custGeom>
              <a:rect b="b" l="l" r="r" t="t"/>
              <a:pathLst>
                <a:path extrusionOk="0" h="1924" w="1994">
                  <a:moveTo>
                    <a:pt x="1930" y="0"/>
                  </a:moveTo>
                  <a:cubicBezTo>
                    <a:pt x="1161" y="278"/>
                    <a:pt x="259" y="965"/>
                    <a:pt x="1" y="1873"/>
                  </a:cubicBezTo>
                  <a:lnTo>
                    <a:pt x="171" y="1924"/>
                  </a:lnTo>
                  <a:cubicBezTo>
                    <a:pt x="417" y="1079"/>
                    <a:pt x="1287" y="423"/>
                    <a:pt x="1994" y="170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263" name="Shape 4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4" name="Google Shape;4264;p50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SNEAK PEEK</a:t>
            </a:r>
            <a:endParaRPr/>
          </a:p>
        </p:txBody>
      </p:sp>
      <p:sp>
        <p:nvSpPr>
          <p:cNvPr id="4265" name="Google Shape;4265;p50"/>
          <p:cNvSpPr txBox="1"/>
          <p:nvPr>
            <p:ph idx="1" type="subTitle"/>
          </p:nvPr>
        </p:nvSpPr>
        <p:spPr>
          <a:xfrm flipH="1">
            <a:off x="5460375" y="1836450"/>
            <a:ext cx="2185800" cy="1470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grpSp>
        <p:nvGrpSpPr>
          <p:cNvPr id="4266" name="Google Shape;4266;p50"/>
          <p:cNvGrpSpPr/>
          <p:nvPr/>
        </p:nvGrpSpPr>
        <p:grpSpPr>
          <a:xfrm>
            <a:off x="2120373" y="1146600"/>
            <a:ext cx="2598495" cy="3391391"/>
            <a:chOff x="1795775" y="238075"/>
            <a:chExt cx="4007550" cy="5230400"/>
          </a:xfrm>
        </p:grpSpPr>
        <p:sp>
          <p:nvSpPr>
            <p:cNvPr id="4267" name="Google Shape;4267;p50"/>
            <p:cNvSpPr/>
            <p:nvPr/>
          </p:nvSpPr>
          <p:spPr>
            <a:xfrm>
              <a:off x="1795775" y="238075"/>
              <a:ext cx="4007550" cy="5230400"/>
            </a:xfrm>
            <a:custGeom>
              <a:rect b="b" l="l" r="r" t="t"/>
              <a:pathLst>
                <a:path extrusionOk="0" h="209216" w="160302">
                  <a:moveTo>
                    <a:pt x="98387" y="0"/>
                  </a:moveTo>
                  <a:cubicBezTo>
                    <a:pt x="90620" y="0"/>
                    <a:pt x="82851" y="64"/>
                    <a:pt x="75080" y="193"/>
                  </a:cubicBezTo>
                  <a:cubicBezTo>
                    <a:pt x="62660" y="402"/>
                    <a:pt x="50222" y="785"/>
                    <a:pt x="37801" y="1307"/>
                  </a:cubicBezTo>
                  <a:cubicBezTo>
                    <a:pt x="31591" y="1585"/>
                    <a:pt x="25381" y="2003"/>
                    <a:pt x="19170" y="2229"/>
                  </a:cubicBezTo>
                  <a:cubicBezTo>
                    <a:pt x="14178" y="2437"/>
                    <a:pt x="8681" y="2350"/>
                    <a:pt x="5480" y="5064"/>
                  </a:cubicBezTo>
                  <a:cubicBezTo>
                    <a:pt x="3775" y="6491"/>
                    <a:pt x="2697" y="8683"/>
                    <a:pt x="2662" y="12075"/>
                  </a:cubicBezTo>
                  <a:lnTo>
                    <a:pt x="2209" y="50989"/>
                  </a:lnTo>
                  <a:cubicBezTo>
                    <a:pt x="2209" y="56504"/>
                    <a:pt x="2070" y="62035"/>
                    <a:pt x="2001" y="67550"/>
                  </a:cubicBezTo>
                  <a:cubicBezTo>
                    <a:pt x="1427" y="109648"/>
                    <a:pt x="539" y="151728"/>
                    <a:pt x="52" y="193791"/>
                  </a:cubicBezTo>
                  <a:cubicBezTo>
                    <a:pt x="0" y="198019"/>
                    <a:pt x="174" y="202802"/>
                    <a:pt x="3305" y="205638"/>
                  </a:cubicBezTo>
                  <a:cubicBezTo>
                    <a:pt x="5915" y="208004"/>
                    <a:pt x="9777" y="208230"/>
                    <a:pt x="13308" y="208317"/>
                  </a:cubicBezTo>
                  <a:lnTo>
                    <a:pt x="29242" y="208752"/>
                  </a:lnTo>
                  <a:cubicBezTo>
                    <a:pt x="40573" y="209058"/>
                    <a:pt x="51903" y="209215"/>
                    <a:pt x="63230" y="209215"/>
                  </a:cubicBezTo>
                  <a:cubicBezTo>
                    <a:pt x="93671" y="209215"/>
                    <a:pt x="124087" y="208082"/>
                    <a:pt x="154439" y="205673"/>
                  </a:cubicBezTo>
                  <a:cubicBezTo>
                    <a:pt x="156092" y="205551"/>
                    <a:pt x="157953" y="205307"/>
                    <a:pt x="158980" y="204003"/>
                  </a:cubicBezTo>
                  <a:cubicBezTo>
                    <a:pt x="159797" y="202959"/>
                    <a:pt x="159850" y="201515"/>
                    <a:pt x="159850" y="200193"/>
                  </a:cubicBezTo>
                  <a:lnTo>
                    <a:pt x="160284" y="11849"/>
                  </a:lnTo>
                  <a:cubicBezTo>
                    <a:pt x="160302" y="8630"/>
                    <a:pt x="160110" y="4995"/>
                    <a:pt x="157692" y="2890"/>
                  </a:cubicBezTo>
                  <a:cubicBezTo>
                    <a:pt x="155779" y="1220"/>
                    <a:pt x="153048" y="1046"/>
                    <a:pt x="150508" y="959"/>
                  </a:cubicBezTo>
                  <a:cubicBezTo>
                    <a:pt x="133136" y="322"/>
                    <a:pt x="115765" y="0"/>
                    <a:pt x="98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0"/>
            <p:cNvSpPr/>
            <p:nvPr/>
          </p:nvSpPr>
          <p:spPr>
            <a:xfrm>
              <a:off x="3642750" y="5062200"/>
              <a:ext cx="309675" cy="271975"/>
            </a:xfrm>
            <a:custGeom>
              <a:rect b="b" l="l" r="r" t="t"/>
              <a:pathLst>
                <a:path extrusionOk="0" h="10879" w="12387">
                  <a:moveTo>
                    <a:pt x="6706" y="550"/>
                  </a:moveTo>
                  <a:lnTo>
                    <a:pt x="6706" y="550"/>
                  </a:lnTo>
                  <a:cubicBezTo>
                    <a:pt x="8747" y="1354"/>
                    <a:pt x="10820" y="2652"/>
                    <a:pt x="11378" y="4897"/>
                  </a:cubicBezTo>
                  <a:cubicBezTo>
                    <a:pt x="11604" y="5854"/>
                    <a:pt x="11517" y="6845"/>
                    <a:pt x="11099" y="7733"/>
                  </a:cubicBezTo>
                  <a:cubicBezTo>
                    <a:pt x="10630" y="8672"/>
                    <a:pt x="9864" y="9437"/>
                    <a:pt x="8925" y="9907"/>
                  </a:cubicBezTo>
                  <a:cubicBezTo>
                    <a:pt x="8351" y="10185"/>
                    <a:pt x="7742" y="10377"/>
                    <a:pt x="7116" y="10446"/>
                  </a:cubicBezTo>
                  <a:cubicBezTo>
                    <a:pt x="6912" y="10472"/>
                    <a:pt x="6699" y="10488"/>
                    <a:pt x="6483" y="10488"/>
                  </a:cubicBezTo>
                  <a:cubicBezTo>
                    <a:pt x="6404" y="10488"/>
                    <a:pt x="6325" y="10486"/>
                    <a:pt x="6246" y="10481"/>
                  </a:cubicBezTo>
                  <a:cubicBezTo>
                    <a:pt x="5915" y="10481"/>
                    <a:pt x="5602" y="10446"/>
                    <a:pt x="5272" y="10411"/>
                  </a:cubicBezTo>
                  <a:cubicBezTo>
                    <a:pt x="4054" y="10238"/>
                    <a:pt x="2958" y="9611"/>
                    <a:pt x="2158" y="8689"/>
                  </a:cubicBezTo>
                  <a:cubicBezTo>
                    <a:pt x="1601" y="7993"/>
                    <a:pt x="1288" y="7141"/>
                    <a:pt x="1271" y="6254"/>
                  </a:cubicBezTo>
                  <a:cubicBezTo>
                    <a:pt x="1271" y="5367"/>
                    <a:pt x="1497" y="4497"/>
                    <a:pt x="1914" y="3714"/>
                  </a:cubicBezTo>
                  <a:cubicBezTo>
                    <a:pt x="2349" y="2914"/>
                    <a:pt x="2941" y="2201"/>
                    <a:pt x="3654" y="1644"/>
                  </a:cubicBezTo>
                  <a:cubicBezTo>
                    <a:pt x="3828" y="1505"/>
                    <a:pt x="4019" y="1383"/>
                    <a:pt x="4211" y="1279"/>
                  </a:cubicBezTo>
                  <a:cubicBezTo>
                    <a:pt x="4298" y="1209"/>
                    <a:pt x="4385" y="1157"/>
                    <a:pt x="4489" y="1105"/>
                  </a:cubicBezTo>
                  <a:lnTo>
                    <a:pt x="4628" y="1035"/>
                  </a:lnTo>
                  <a:lnTo>
                    <a:pt x="4628" y="1035"/>
                  </a:lnTo>
                  <a:cubicBezTo>
                    <a:pt x="4607" y="1046"/>
                    <a:pt x="4600" y="1050"/>
                    <a:pt x="4601" y="1050"/>
                  </a:cubicBezTo>
                  <a:cubicBezTo>
                    <a:pt x="4604" y="1050"/>
                    <a:pt x="4646" y="1030"/>
                    <a:pt x="4646" y="1018"/>
                  </a:cubicBezTo>
                  <a:lnTo>
                    <a:pt x="4750" y="983"/>
                  </a:lnTo>
                  <a:cubicBezTo>
                    <a:pt x="4854" y="931"/>
                    <a:pt x="4959" y="879"/>
                    <a:pt x="5063" y="844"/>
                  </a:cubicBezTo>
                  <a:lnTo>
                    <a:pt x="5202" y="792"/>
                  </a:lnTo>
                  <a:cubicBezTo>
                    <a:pt x="5224" y="784"/>
                    <a:pt x="5234" y="782"/>
                    <a:pt x="5236" y="782"/>
                  </a:cubicBezTo>
                  <a:cubicBezTo>
                    <a:pt x="5242" y="782"/>
                    <a:pt x="5194" y="802"/>
                    <a:pt x="5194" y="802"/>
                  </a:cubicBezTo>
                  <a:cubicBezTo>
                    <a:pt x="5194" y="802"/>
                    <a:pt x="5201" y="799"/>
                    <a:pt x="5220" y="792"/>
                  </a:cubicBezTo>
                  <a:lnTo>
                    <a:pt x="5324" y="757"/>
                  </a:lnTo>
                  <a:cubicBezTo>
                    <a:pt x="5428" y="739"/>
                    <a:pt x="5533" y="705"/>
                    <a:pt x="5637" y="670"/>
                  </a:cubicBezTo>
                  <a:lnTo>
                    <a:pt x="5707" y="652"/>
                  </a:lnTo>
                  <a:lnTo>
                    <a:pt x="5898" y="635"/>
                  </a:lnTo>
                  <a:lnTo>
                    <a:pt x="6055" y="600"/>
                  </a:lnTo>
                  <a:lnTo>
                    <a:pt x="6142" y="600"/>
                  </a:lnTo>
                  <a:cubicBezTo>
                    <a:pt x="6246" y="600"/>
                    <a:pt x="6368" y="583"/>
                    <a:pt x="6472" y="583"/>
                  </a:cubicBezTo>
                  <a:cubicBezTo>
                    <a:pt x="6524" y="583"/>
                    <a:pt x="6614" y="573"/>
                    <a:pt x="6706" y="550"/>
                  </a:cubicBezTo>
                  <a:close/>
                  <a:moveTo>
                    <a:pt x="6603" y="1"/>
                  </a:moveTo>
                  <a:cubicBezTo>
                    <a:pt x="6484" y="1"/>
                    <a:pt x="6365" y="28"/>
                    <a:pt x="6263" y="78"/>
                  </a:cubicBezTo>
                  <a:cubicBezTo>
                    <a:pt x="6202" y="103"/>
                    <a:pt x="6073" y="187"/>
                    <a:pt x="6067" y="259"/>
                  </a:cubicBezTo>
                  <a:lnTo>
                    <a:pt x="6067" y="259"/>
                  </a:lnTo>
                  <a:cubicBezTo>
                    <a:pt x="4212" y="484"/>
                    <a:pt x="2533" y="1597"/>
                    <a:pt x="1479" y="3123"/>
                  </a:cubicBezTo>
                  <a:cubicBezTo>
                    <a:pt x="418" y="4653"/>
                    <a:pt x="1" y="6706"/>
                    <a:pt x="975" y="8394"/>
                  </a:cubicBezTo>
                  <a:cubicBezTo>
                    <a:pt x="1999" y="10150"/>
                    <a:pt x="4033" y="10879"/>
                    <a:pt x="6023" y="10879"/>
                  </a:cubicBezTo>
                  <a:cubicBezTo>
                    <a:pt x="6772" y="10879"/>
                    <a:pt x="7514" y="10776"/>
                    <a:pt x="8194" y="10585"/>
                  </a:cubicBezTo>
                  <a:cubicBezTo>
                    <a:pt x="9464" y="10272"/>
                    <a:pt x="10595" y="9559"/>
                    <a:pt x="11430" y="8533"/>
                  </a:cubicBezTo>
                  <a:cubicBezTo>
                    <a:pt x="12056" y="7698"/>
                    <a:pt x="12387" y="6689"/>
                    <a:pt x="12352" y="5645"/>
                  </a:cubicBezTo>
                  <a:cubicBezTo>
                    <a:pt x="12282" y="4549"/>
                    <a:pt x="11865" y="3523"/>
                    <a:pt x="11152" y="2688"/>
                  </a:cubicBezTo>
                  <a:cubicBezTo>
                    <a:pt x="10282" y="1644"/>
                    <a:pt x="9047" y="931"/>
                    <a:pt x="7794" y="409"/>
                  </a:cubicBezTo>
                  <a:cubicBezTo>
                    <a:pt x="7481" y="270"/>
                    <a:pt x="7168" y="148"/>
                    <a:pt x="6855" y="44"/>
                  </a:cubicBezTo>
                  <a:cubicBezTo>
                    <a:pt x="6775" y="15"/>
                    <a:pt x="6689" y="1"/>
                    <a:pt x="66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0"/>
            <p:cNvSpPr/>
            <p:nvPr/>
          </p:nvSpPr>
          <p:spPr>
            <a:xfrm>
              <a:off x="3796150" y="369450"/>
              <a:ext cx="34950" cy="61450"/>
            </a:xfrm>
            <a:custGeom>
              <a:rect b="b" l="l" r="r" t="t"/>
              <a:pathLst>
                <a:path extrusionOk="0" h="2458" w="1398">
                  <a:moveTo>
                    <a:pt x="304" y="215"/>
                  </a:moveTo>
                  <a:cubicBezTo>
                    <a:pt x="297" y="225"/>
                    <a:pt x="290" y="234"/>
                    <a:pt x="284" y="244"/>
                  </a:cubicBezTo>
                  <a:lnTo>
                    <a:pt x="304" y="215"/>
                  </a:lnTo>
                  <a:close/>
                  <a:moveTo>
                    <a:pt x="458" y="1"/>
                  </a:moveTo>
                  <a:lnTo>
                    <a:pt x="304" y="215"/>
                  </a:lnTo>
                  <a:lnTo>
                    <a:pt x="304" y="215"/>
                  </a:lnTo>
                  <a:cubicBezTo>
                    <a:pt x="322" y="193"/>
                    <a:pt x="341" y="174"/>
                    <a:pt x="363" y="157"/>
                  </a:cubicBezTo>
                  <a:lnTo>
                    <a:pt x="363" y="157"/>
                  </a:lnTo>
                  <a:cubicBezTo>
                    <a:pt x="3" y="809"/>
                    <a:pt x="1" y="1601"/>
                    <a:pt x="371" y="2245"/>
                  </a:cubicBezTo>
                  <a:cubicBezTo>
                    <a:pt x="406" y="2314"/>
                    <a:pt x="458" y="2366"/>
                    <a:pt x="510" y="2419"/>
                  </a:cubicBezTo>
                  <a:cubicBezTo>
                    <a:pt x="571" y="2445"/>
                    <a:pt x="632" y="2458"/>
                    <a:pt x="693" y="2458"/>
                  </a:cubicBezTo>
                  <a:cubicBezTo>
                    <a:pt x="754" y="2458"/>
                    <a:pt x="814" y="2445"/>
                    <a:pt x="875" y="2419"/>
                  </a:cubicBezTo>
                  <a:cubicBezTo>
                    <a:pt x="1119" y="2297"/>
                    <a:pt x="1293" y="2071"/>
                    <a:pt x="1345" y="1810"/>
                  </a:cubicBezTo>
                  <a:cubicBezTo>
                    <a:pt x="1397" y="1549"/>
                    <a:pt x="1397" y="1288"/>
                    <a:pt x="1362" y="1027"/>
                  </a:cubicBezTo>
                  <a:cubicBezTo>
                    <a:pt x="1345" y="731"/>
                    <a:pt x="1241" y="453"/>
                    <a:pt x="1049" y="227"/>
                  </a:cubicBezTo>
                  <a:cubicBezTo>
                    <a:pt x="945" y="122"/>
                    <a:pt x="793" y="66"/>
                    <a:pt x="647" y="66"/>
                  </a:cubicBezTo>
                  <a:cubicBezTo>
                    <a:pt x="542" y="66"/>
                    <a:pt x="441" y="95"/>
                    <a:pt x="363" y="157"/>
                  </a:cubicBezTo>
                  <a:lnTo>
                    <a:pt x="363" y="157"/>
                  </a:lnTo>
                  <a:cubicBezTo>
                    <a:pt x="392" y="104"/>
                    <a:pt x="424" y="52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0"/>
            <p:cNvSpPr/>
            <p:nvPr/>
          </p:nvSpPr>
          <p:spPr>
            <a:xfrm>
              <a:off x="3765525" y="356475"/>
              <a:ext cx="98175" cy="87525"/>
            </a:xfrm>
            <a:custGeom>
              <a:rect b="b" l="l" r="r" t="t"/>
              <a:pathLst>
                <a:path extrusionOk="0" h="3501" w="3927">
                  <a:moveTo>
                    <a:pt x="2831" y="920"/>
                  </a:moveTo>
                  <a:lnTo>
                    <a:pt x="2815" y="931"/>
                  </a:lnTo>
                  <a:lnTo>
                    <a:pt x="2815" y="931"/>
                  </a:lnTo>
                  <a:cubicBezTo>
                    <a:pt x="2816" y="930"/>
                    <a:pt x="2816" y="929"/>
                    <a:pt x="2817" y="928"/>
                  </a:cubicBezTo>
                  <a:lnTo>
                    <a:pt x="2817" y="928"/>
                  </a:lnTo>
                  <a:cubicBezTo>
                    <a:pt x="2821" y="925"/>
                    <a:pt x="2826" y="922"/>
                    <a:pt x="2831" y="920"/>
                  </a:cubicBezTo>
                  <a:close/>
                  <a:moveTo>
                    <a:pt x="1030" y="2572"/>
                  </a:moveTo>
                  <a:lnTo>
                    <a:pt x="1030" y="2572"/>
                  </a:lnTo>
                  <a:cubicBezTo>
                    <a:pt x="1016" y="2579"/>
                    <a:pt x="1001" y="2585"/>
                    <a:pt x="987" y="2590"/>
                  </a:cubicBezTo>
                  <a:lnTo>
                    <a:pt x="1030" y="2572"/>
                  </a:lnTo>
                  <a:close/>
                  <a:moveTo>
                    <a:pt x="2881" y="2745"/>
                  </a:moveTo>
                  <a:lnTo>
                    <a:pt x="2883" y="2746"/>
                  </a:lnTo>
                  <a:cubicBezTo>
                    <a:pt x="2883" y="2746"/>
                    <a:pt x="2882" y="2746"/>
                    <a:pt x="2881" y="2746"/>
                  </a:cubicBezTo>
                  <a:lnTo>
                    <a:pt x="2881" y="2746"/>
                  </a:lnTo>
                  <a:cubicBezTo>
                    <a:pt x="2881" y="2746"/>
                    <a:pt x="2881" y="2745"/>
                    <a:pt x="2881" y="2745"/>
                  </a:cubicBezTo>
                  <a:close/>
                  <a:moveTo>
                    <a:pt x="1479" y="1"/>
                  </a:moveTo>
                  <a:cubicBezTo>
                    <a:pt x="1337" y="1"/>
                    <a:pt x="1195" y="11"/>
                    <a:pt x="1057" y="32"/>
                  </a:cubicBezTo>
                  <a:cubicBezTo>
                    <a:pt x="848" y="67"/>
                    <a:pt x="552" y="119"/>
                    <a:pt x="430" y="311"/>
                  </a:cubicBezTo>
                  <a:lnTo>
                    <a:pt x="430" y="293"/>
                  </a:lnTo>
                  <a:cubicBezTo>
                    <a:pt x="376" y="373"/>
                    <a:pt x="327" y="456"/>
                    <a:pt x="284" y="541"/>
                  </a:cubicBezTo>
                  <a:lnTo>
                    <a:pt x="284" y="541"/>
                  </a:lnTo>
                  <a:cubicBezTo>
                    <a:pt x="280" y="545"/>
                    <a:pt x="277" y="550"/>
                    <a:pt x="274" y="554"/>
                  </a:cubicBezTo>
                  <a:cubicBezTo>
                    <a:pt x="251" y="588"/>
                    <a:pt x="237" y="621"/>
                    <a:pt x="229" y="653"/>
                  </a:cubicBezTo>
                  <a:lnTo>
                    <a:pt x="229" y="653"/>
                  </a:lnTo>
                  <a:cubicBezTo>
                    <a:pt x="72" y="1003"/>
                    <a:pt x="0" y="1387"/>
                    <a:pt x="13" y="1772"/>
                  </a:cubicBezTo>
                  <a:cubicBezTo>
                    <a:pt x="48" y="2033"/>
                    <a:pt x="100" y="2311"/>
                    <a:pt x="204" y="2555"/>
                  </a:cubicBezTo>
                  <a:cubicBezTo>
                    <a:pt x="239" y="2659"/>
                    <a:pt x="291" y="2764"/>
                    <a:pt x="361" y="2851"/>
                  </a:cubicBezTo>
                  <a:cubicBezTo>
                    <a:pt x="552" y="3112"/>
                    <a:pt x="813" y="3285"/>
                    <a:pt x="1109" y="3355"/>
                  </a:cubicBezTo>
                  <a:cubicBezTo>
                    <a:pt x="1370" y="3442"/>
                    <a:pt x="1613" y="3477"/>
                    <a:pt x="1874" y="3494"/>
                  </a:cubicBezTo>
                  <a:cubicBezTo>
                    <a:pt x="1944" y="3498"/>
                    <a:pt x="2014" y="3500"/>
                    <a:pt x="2083" y="3500"/>
                  </a:cubicBezTo>
                  <a:cubicBezTo>
                    <a:pt x="2309" y="3500"/>
                    <a:pt x="2531" y="3478"/>
                    <a:pt x="2744" y="3425"/>
                  </a:cubicBezTo>
                  <a:cubicBezTo>
                    <a:pt x="2988" y="3390"/>
                    <a:pt x="3231" y="3285"/>
                    <a:pt x="3422" y="3129"/>
                  </a:cubicBezTo>
                  <a:cubicBezTo>
                    <a:pt x="3649" y="2938"/>
                    <a:pt x="3823" y="2677"/>
                    <a:pt x="3875" y="2381"/>
                  </a:cubicBezTo>
                  <a:cubicBezTo>
                    <a:pt x="3927" y="2120"/>
                    <a:pt x="3927" y="1842"/>
                    <a:pt x="3875" y="1581"/>
                  </a:cubicBezTo>
                  <a:cubicBezTo>
                    <a:pt x="3857" y="1302"/>
                    <a:pt x="3770" y="1041"/>
                    <a:pt x="3631" y="815"/>
                  </a:cubicBezTo>
                  <a:cubicBezTo>
                    <a:pt x="3346" y="408"/>
                    <a:pt x="2859" y="212"/>
                    <a:pt x="2369" y="121"/>
                  </a:cubicBezTo>
                  <a:lnTo>
                    <a:pt x="2369" y="121"/>
                  </a:lnTo>
                  <a:cubicBezTo>
                    <a:pt x="2269" y="88"/>
                    <a:pt x="2167" y="63"/>
                    <a:pt x="2066" y="50"/>
                  </a:cubicBezTo>
                  <a:cubicBezTo>
                    <a:pt x="1873" y="20"/>
                    <a:pt x="1676" y="1"/>
                    <a:pt x="14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0"/>
            <p:cNvSpPr/>
            <p:nvPr/>
          </p:nvSpPr>
          <p:spPr>
            <a:xfrm>
              <a:off x="2114100" y="496000"/>
              <a:ext cx="3359575" cy="4441625"/>
            </a:xfrm>
            <a:custGeom>
              <a:rect b="b" l="l" r="r" t="t"/>
              <a:pathLst>
                <a:path extrusionOk="0" h="177665" w="134383">
                  <a:moveTo>
                    <a:pt x="1" y="1"/>
                  </a:moveTo>
                  <a:lnTo>
                    <a:pt x="1" y="177664"/>
                  </a:lnTo>
                  <a:lnTo>
                    <a:pt x="134383" y="177664"/>
                  </a:lnTo>
                  <a:lnTo>
                    <a:pt x="1343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272" name="Google Shape;4272;p50"/>
          <p:cNvPicPr preferRelativeResize="0"/>
          <p:nvPr/>
        </p:nvPicPr>
        <p:blipFill rotWithShape="1">
          <a:blip r:embed="rId3">
            <a:alphaModFix/>
          </a:blip>
          <a:srcRect b="0" l="0" r="0" t="12172"/>
          <a:stretch/>
        </p:blipFill>
        <p:spPr>
          <a:xfrm>
            <a:off x="2326659" y="1312465"/>
            <a:ext cx="2185806" cy="2880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73" name="Google Shape;4273;p50"/>
          <p:cNvPicPr preferRelativeResize="0"/>
          <p:nvPr/>
        </p:nvPicPr>
        <p:blipFill rotWithShape="1">
          <a:blip r:embed="rId4">
            <a:alphaModFix amt="27000"/>
          </a:blip>
          <a:srcRect b="0" l="0" r="0" t="12172"/>
          <a:stretch/>
        </p:blipFill>
        <p:spPr>
          <a:xfrm>
            <a:off x="2326659" y="1312465"/>
            <a:ext cx="2185806" cy="28804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277" name="Shape 4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8" name="Google Shape;4278;p51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grpSp>
        <p:nvGrpSpPr>
          <p:cNvPr id="4279" name="Google Shape;4279;p51"/>
          <p:cNvGrpSpPr/>
          <p:nvPr/>
        </p:nvGrpSpPr>
        <p:grpSpPr>
          <a:xfrm>
            <a:off x="5285475" y="1406014"/>
            <a:ext cx="1032327" cy="801313"/>
            <a:chOff x="1145300" y="2753225"/>
            <a:chExt cx="173375" cy="134575"/>
          </a:xfrm>
        </p:grpSpPr>
        <p:sp>
          <p:nvSpPr>
            <p:cNvPr id="4280" name="Google Shape;4280;p51"/>
            <p:cNvSpPr/>
            <p:nvPr/>
          </p:nvSpPr>
          <p:spPr>
            <a:xfrm>
              <a:off x="1145300" y="2753225"/>
              <a:ext cx="173375" cy="134575"/>
            </a:xfrm>
            <a:custGeom>
              <a:rect b="b" l="l" r="r" t="t"/>
              <a:pathLst>
                <a:path extrusionOk="0" h="5383" w="6935">
                  <a:moveTo>
                    <a:pt x="3921" y="1"/>
                  </a:moveTo>
                  <a:cubicBezTo>
                    <a:pt x="3730" y="1"/>
                    <a:pt x="3544" y="15"/>
                    <a:pt x="3371" y="43"/>
                  </a:cubicBezTo>
                  <a:cubicBezTo>
                    <a:pt x="520" y="514"/>
                    <a:pt x="0" y="5383"/>
                    <a:pt x="2910" y="5383"/>
                  </a:cubicBezTo>
                  <a:cubicBezTo>
                    <a:pt x="3038" y="5383"/>
                    <a:pt x="3173" y="5373"/>
                    <a:pt x="3314" y="5354"/>
                  </a:cubicBezTo>
                  <a:cubicBezTo>
                    <a:pt x="5005" y="5114"/>
                    <a:pt x="6935" y="2932"/>
                    <a:pt x="6184" y="1178"/>
                  </a:cubicBezTo>
                  <a:cubicBezTo>
                    <a:pt x="5820" y="326"/>
                    <a:pt x="4814" y="1"/>
                    <a:pt x="3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1"/>
            <p:cNvSpPr/>
            <p:nvPr/>
          </p:nvSpPr>
          <p:spPr>
            <a:xfrm>
              <a:off x="1252425" y="2768250"/>
              <a:ext cx="15950" cy="13850"/>
            </a:xfrm>
            <a:custGeom>
              <a:rect b="b" l="l" r="r" t="t"/>
              <a:pathLst>
                <a:path extrusionOk="0" h="554" w="638">
                  <a:moveTo>
                    <a:pt x="421" y="1"/>
                  </a:moveTo>
                  <a:cubicBezTo>
                    <a:pt x="279" y="1"/>
                    <a:pt x="107" y="176"/>
                    <a:pt x="58" y="275"/>
                  </a:cubicBezTo>
                  <a:cubicBezTo>
                    <a:pt x="26" y="344"/>
                    <a:pt x="1" y="451"/>
                    <a:pt x="64" y="514"/>
                  </a:cubicBezTo>
                  <a:cubicBezTo>
                    <a:pt x="92" y="543"/>
                    <a:pt x="129" y="553"/>
                    <a:pt x="166" y="553"/>
                  </a:cubicBezTo>
                  <a:cubicBezTo>
                    <a:pt x="212" y="553"/>
                    <a:pt x="259" y="538"/>
                    <a:pt x="297" y="521"/>
                  </a:cubicBezTo>
                  <a:cubicBezTo>
                    <a:pt x="329" y="502"/>
                    <a:pt x="360" y="483"/>
                    <a:pt x="392" y="464"/>
                  </a:cubicBezTo>
                  <a:cubicBezTo>
                    <a:pt x="480" y="401"/>
                    <a:pt x="638" y="218"/>
                    <a:pt x="568" y="104"/>
                  </a:cubicBezTo>
                  <a:cubicBezTo>
                    <a:pt x="562" y="85"/>
                    <a:pt x="549" y="67"/>
                    <a:pt x="531" y="48"/>
                  </a:cubicBezTo>
                  <a:cubicBezTo>
                    <a:pt x="499" y="14"/>
                    <a:pt x="461" y="1"/>
                    <a:pt x="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1"/>
            <p:cNvSpPr/>
            <p:nvPr/>
          </p:nvSpPr>
          <p:spPr>
            <a:xfrm>
              <a:off x="1267400" y="2775425"/>
              <a:ext cx="8700" cy="8225"/>
            </a:xfrm>
            <a:custGeom>
              <a:rect b="b" l="l" r="r" t="t"/>
              <a:pathLst>
                <a:path extrusionOk="0" h="329" w="348">
                  <a:moveTo>
                    <a:pt x="253" y="0"/>
                  </a:moveTo>
                  <a:cubicBezTo>
                    <a:pt x="159" y="13"/>
                    <a:pt x="70" y="70"/>
                    <a:pt x="32" y="164"/>
                  </a:cubicBezTo>
                  <a:cubicBezTo>
                    <a:pt x="1" y="227"/>
                    <a:pt x="1" y="328"/>
                    <a:pt x="96" y="328"/>
                  </a:cubicBezTo>
                  <a:cubicBezTo>
                    <a:pt x="196" y="322"/>
                    <a:pt x="278" y="259"/>
                    <a:pt x="323" y="164"/>
                  </a:cubicBezTo>
                  <a:cubicBezTo>
                    <a:pt x="348" y="101"/>
                    <a:pt x="348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1"/>
            <p:cNvSpPr/>
            <p:nvPr/>
          </p:nvSpPr>
          <p:spPr>
            <a:xfrm>
              <a:off x="1261100" y="2790075"/>
              <a:ext cx="8375" cy="7275"/>
            </a:xfrm>
            <a:custGeom>
              <a:rect b="b" l="l" r="r" t="t"/>
              <a:pathLst>
                <a:path extrusionOk="0" h="291" w="335">
                  <a:moveTo>
                    <a:pt x="237" y="1"/>
                  </a:moveTo>
                  <a:cubicBezTo>
                    <a:pt x="197" y="1"/>
                    <a:pt x="152" y="21"/>
                    <a:pt x="127" y="39"/>
                  </a:cubicBezTo>
                  <a:lnTo>
                    <a:pt x="108" y="58"/>
                  </a:lnTo>
                  <a:cubicBezTo>
                    <a:pt x="57" y="95"/>
                    <a:pt x="1" y="165"/>
                    <a:pt x="20" y="234"/>
                  </a:cubicBezTo>
                  <a:cubicBezTo>
                    <a:pt x="26" y="234"/>
                    <a:pt x="26" y="240"/>
                    <a:pt x="26" y="247"/>
                  </a:cubicBezTo>
                  <a:cubicBezTo>
                    <a:pt x="37" y="279"/>
                    <a:pt x="62" y="290"/>
                    <a:pt x="91" y="290"/>
                  </a:cubicBezTo>
                  <a:cubicBezTo>
                    <a:pt x="130" y="290"/>
                    <a:pt x="177" y="269"/>
                    <a:pt x="202" y="247"/>
                  </a:cubicBezTo>
                  <a:lnTo>
                    <a:pt x="240" y="215"/>
                  </a:lnTo>
                  <a:cubicBezTo>
                    <a:pt x="284" y="190"/>
                    <a:pt x="335" y="127"/>
                    <a:pt x="316" y="76"/>
                  </a:cubicBezTo>
                  <a:cubicBezTo>
                    <a:pt x="316" y="64"/>
                    <a:pt x="303" y="58"/>
                    <a:pt x="303" y="45"/>
                  </a:cubicBezTo>
                  <a:cubicBezTo>
                    <a:pt x="292" y="12"/>
                    <a:pt x="266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1"/>
            <p:cNvSpPr/>
            <p:nvPr/>
          </p:nvSpPr>
          <p:spPr>
            <a:xfrm>
              <a:off x="1250225" y="2787100"/>
              <a:ext cx="6400" cy="6725"/>
            </a:xfrm>
            <a:custGeom>
              <a:rect b="b" l="l" r="r" t="t"/>
              <a:pathLst>
                <a:path extrusionOk="0" h="269" w="256">
                  <a:moveTo>
                    <a:pt x="202" y="0"/>
                  </a:moveTo>
                  <a:cubicBezTo>
                    <a:pt x="153" y="0"/>
                    <a:pt x="75" y="48"/>
                    <a:pt x="45" y="82"/>
                  </a:cubicBezTo>
                  <a:cubicBezTo>
                    <a:pt x="7" y="120"/>
                    <a:pt x="0" y="183"/>
                    <a:pt x="19" y="233"/>
                  </a:cubicBezTo>
                  <a:cubicBezTo>
                    <a:pt x="32" y="258"/>
                    <a:pt x="50" y="268"/>
                    <a:pt x="70" y="268"/>
                  </a:cubicBezTo>
                  <a:cubicBezTo>
                    <a:pt x="131" y="268"/>
                    <a:pt x="213" y="175"/>
                    <a:pt x="228" y="132"/>
                  </a:cubicBezTo>
                  <a:cubicBezTo>
                    <a:pt x="234" y="113"/>
                    <a:pt x="240" y="101"/>
                    <a:pt x="240" y="82"/>
                  </a:cubicBezTo>
                  <a:cubicBezTo>
                    <a:pt x="255" y="21"/>
                    <a:pt x="235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1"/>
            <p:cNvSpPr/>
            <p:nvPr/>
          </p:nvSpPr>
          <p:spPr>
            <a:xfrm>
              <a:off x="1207325" y="2798150"/>
              <a:ext cx="7125" cy="6800"/>
            </a:xfrm>
            <a:custGeom>
              <a:rect b="b" l="l" r="r" t="t"/>
              <a:pathLst>
                <a:path extrusionOk="0" h="272" w="285">
                  <a:moveTo>
                    <a:pt x="221" y="1"/>
                  </a:moveTo>
                  <a:cubicBezTo>
                    <a:pt x="154" y="1"/>
                    <a:pt x="46" y="101"/>
                    <a:pt x="32" y="138"/>
                  </a:cubicBezTo>
                  <a:cubicBezTo>
                    <a:pt x="7" y="189"/>
                    <a:pt x="1" y="245"/>
                    <a:pt x="58" y="264"/>
                  </a:cubicBezTo>
                  <a:cubicBezTo>
                    <a:pt x="68" y="269"/>
                    <a:pt x="79" y="272"/>
                    <a:pt x="90" y="272"/>
                  </a:cubicBezTo>
                  <a:cubicBezTo>
                    <a:pt x="133" y="272"/>
                    <a:pt x="180" y="238"/>
                    <a:pt x="215" y="208"/>
                  </a:cubicBezTo>
                  <a:cubicBezTo>
                    <a:pt x="260" y="170"/>
                    <a:pt x="285" y="107"/>
                    <a:pt x="272" y="50"/>
                  </a:cubicBezTo>
                  <a:cubicBezTo>
                    <a:pt x="265" y="14"/>
                    <a:pt x="246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1"/>
            <p:cNvSpPr/>
            <p:nvPr/>
          </p:nvSpPr>
          <p:spPr>
            <a:xfrm>
              <a:off x="1216275" y="2827200"/>
              <a:ext cx="9375" cy="6875"/>
            </a:xfrm>
            <a:custGeom>
              <a:rect b="b" l="l" r="r" t="t"/>
              <a:pathLst>
                <a:path extrusionOk="0" h="275" w="375">
                  <a:moveTo>
                    <a:pt x="215" y="1"/>
                  </a:moveTo>
                  <a:cubicBezTo>
                    <a:pt x="141" y="1"/>
                    <a:pt x="62" y="90"/>
                    <a:pt x="40" y="143"/>
                  </a:cubicBezTo>
                  <a:cubicBezTo>
                    <a:pt x="1" y="222"/>
                    <a:pt x="39" y="275"/>
                    <a:pt x="104" y="275"/>
                  </a:cubicBezTo>
                  <a:cubicBezTo>
                    <a:pt x="121" y="275"/>
                    <a:pt x="140" y="271"/>
                    <a:pt x="160" y="263"/>
                  </a:cubicBezTo>
                  <a:lnTo>
                    <a:pt x="185" y="250"/>
                  </a:lnTo>
                  <a:cubicBezTo>
                    <a:pt x="261" y="225"/>
                    <a:pt x="375" y="80"/>
                    <a:pt x="274" y="17"/>
                  </a:cubicBezTo>
                  <a:lnTo>
                    <a:pt x="255" y="11"/>
                  </a:lnTo>
                  <a:cubicBezTo>
                    <a:pt x="242" y="4"/>
                    <a:pt x="229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1"/>
            <p:cNvSpPr/>
            <p:nvPr/>
          </p:nvSpPr>
          <p:spPr>
            <a:xfrm>
              <a:off x="1228150" y="2817825"/>
              <a:ext cx="8075" cy="4775"/>
            </a:xfrm>
            <a:custGeom>
              <a:rect b="b" l="l" r="r" t="t"/>
              <a:pathLst>
                <a:path extrusionOk="0" h="191" w="323">
                  <a:moveTo>
                    <a:pt x="202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1"/>
            <p:cNvSpPr/>
            <p:nvPr/>
          </p:nvSpPr>
          <p:spPr>
            <a:xfrm>
              <a:off x="1187450" y="2849675"/>
              <a:ext cx="9475" cy="7375"/>
            </a:xfrm>
            <a:custGeom>
              <a:rect b="b" l="l" r="r" t="t"/>
              <a:pathLst>
                <a:path extrusionOk="0" h="295" w="379">
                  <a:moveTo>
                    <a:pt x="271" y="0"/>
                  </a:moveTo>
                  <a:cubicBezTo>
                    <a:pt x="167" y="0"/>
                    <a:pt x="1" y="171"/>
                    <a:pt x="90" y="259"/>
                  </a:cubicBezTo>
                  <a:lnTo>
                    <a:pt x="96" y="272"/>
                  </a:lnTo>
                  <a:cubicBezTo>
                    <a:pt x="114" y="288"/>
                    <a:pt x="134" y="294"/>
                    <a:pt x="156" y="294"/>
                  </a:cubicBezTo>
                  <a:cubicBezTo>
                    <a:pt x="256" y="294"/>
                    <a:pt x="378" y="147"/>
                    <a:pt x="342" y="64"/>
                  </a:cubicBezTo>
                  <a:cubicBezTo>
                    <a:pt x="342" y="58"/>
                    <a:pt x="342" y="51"/>
                    <a:pt x="336" y="45"/>
                  </a:cubicBezTo>
                  <a:cubicBezTo>
                    <a:pt x="323" y="1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1"/>
            <p:cNvSpPr/>
            <p:nvPr/>
          </p:nvSpPr>
          <p:spPr>
            <a:xfrm>
              <a:off x="1198825" y="2870525"/>
              <a:ext cx="7275" cy="6550"/>
            </a:xfrm>
            <a:custGeom>
              <a:rect b="b" l="l" r="r" t="t"/>
              <a:pathLst>
                <a:path extrusionOk="0" h="262" w="291">
                  <a:moveTo>
                    <a:pt x="208" y="1"/>
                  </a:moveTo>
                  <a:cubicBezTo>
                    <a:pt x="181" y="1"/>
                    <a:pt x="150" y="14"/>
                    <a:pt x="127" y="31"/>
                  </a:cubicBezTo>
                  <a:cubicBezTo>
                    <a:pt x="108" y="37"/>
                    <a:pt x="89" y="50"/>
                    <a:pt x="76" y="62"/>
                  </a:cubicBezTo>
                  <a:cubicBezTo>
                    <a:pt x="26" y="100"/>
                    <a:pt x="0" y="163"/>
                    <a:pt x="7" y="226"/>
                  </a:cubicBezTo>
                  <a:cubicBezTo>
                    <a:pt x="11" y="253"/>
                    <a:pt x="38" y="261"/>
                    <a:pt x="64" y="261"/>
                  </a:cubicBezTo>
                  <a:cubicBezTo>
                    <a:pt x="75" y="261"/>
                    <a:pt x="86" y="260"/>
                    <a:pt x="95" y="258"/>
                  </a:cubicBezTo>
                  <a:cubicBezTo>
                    <a:pt x="127" y="245"/>
                    <a:pt x="152" y="233"/>
                    <a:pt x="177" y="214"/>
                  </a:cubicBezTo>
                  <a:cubicBezTo>
                    <a:pt x="227" y="176"/>
                    <a:pt x="291" y="107"/>
                    <a:pt x="265" y="37"/>
                  </a:cubicBezTo>
                  <a:cubicBezTo>
                    <a:pt x="254" y="11"/>
                    <a:pt x="23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1"/>
            <p:cNvSpPr/>
            <p:nvPr/>
          </p:nvSpPr>
          <p:spPr>
            <a:xfrm>
              <a:off x="1224675" y="2861050"/>
              <a:ext cx="9175" cy="8200"/>
            </a:xfrm>
            <a:custGeom>
              <a:rect b="b" l="l" r="r" t="t"/>
              <a:pathLst>
                <a:path extrusionOk="0" h="328" w="367">
                  <a:moveTo>
                    <a:pt x="255" y="1"/>
                  </a:moveTo>
                  <a:cubicBezTo>
                    <a:pt x="241" y="1"/>
                    <a:pt x="228" y="3"/>
                    <a:pt x="215" y="6"/>
                  </a:cubicBezTo>
                  <a:cubicBezTo>
                    <a:pt x="139" y="31"/>
                    <a:pt x="70" y="88"/>
                    <a:pt x="32" y="164"/>
                  </a:cubicBezTo>
                  <a:cubicBezTo>
                    <a:pt x="13" y="214"/>
                    <a:pt x="1" y="296"/>
                    <a:pt x="64" y="322"/>
                  </a:cubicBezTo>
                  <a:cubicBezTo>
                    <a:pt x="76" y="326"/>
                    <a:pt x="88" y="328"/>
                    <a:pt x="100" y="328"/>
                  </a:cubicBezTo>
                  <a:cubicBezTo>
                    <a:pt x="158" y="328"/>
                    <a:pt x="217" y="282"/>
                    <a:pt x="259" y="246"/>
                  </a:cubicBezTo>
                  <a:lnTo>
                    <a:pt x="310" y="202"/>
                  </a:lnTo>
                  <a:cubicBezTo>
                    <a:pt x="335" y="189"/>
                    <a:pt x="367" y="151"/>
                    <a:pt x="354" y="126"/>
                  </a:cubicBezTo>
                  <a:cubicBezTo>
                    <a:pt x="348" y="101"/>
                    <a:pt x="341" y="76"/>
                    <a:pt x="335" y="50"/>
                  </a:cubicBezTo>
                  <a:cubicBezTo>
                    <a:pt x="326" y="14"/>
                    <a:pt x="291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1"/>
            <p:cNvSpPr/>
            <p:nvPr/>
          </p:nvSpPr>
          <p:spPr>
            <a:xfrm>
              <a:off x="1207975" y="2849400"/>
              <a:ext cx="7575" cy="6450"/>
            </a:xfrm>
            <a:custGeom>
              <a:rect b="b" l="l" r="r" t="t"/>
              <a:pathLst>
                <a:path extrusionOk="0" h="258" w="303">
                  <a:moveTo>
                    <a:pt x="211" y="0"/>
                  </a:moveTo>
                  <a:cubicBezTo>
                    <a:pt x="181" y="0"/>
                    <a:pt x="146" y="10"/>
                    <a:pt x="114" y="31"/>
                  </a:cubicBezTo>
                  <a:cubicBezTo>
                    <a:pt x="76" y="56"/>
                    <a:pt x="44" y="94"/>
                    <a:pt x="25" y="138"/>
                  </a:cubicBezTo>
                  <a:cubicBezTo>
                    <a:pt x="0" y="195"/>
                    <a:pt x="6" y="251"/>
                    <a:pt x="70" y="258"/>
                  </a:cubicBezTo>
                  <a:cubicBezTo>
                    <a:pt x="107" y="258"/>
                    <a:pt x="145" y="245"/>
                    <a:pt x="177" y="226"/>
                  </a:cubicBezTo>
                  <a:cubicBezTo>
                    <a:pt x="196" y="220"/>
                    <a:pt x="215" y="201"/>
                    <a:pt x="234" y="182"/>
                  </a:cubicBezTo>
                  <a:cubicBezTo>
                    <a:pt x="259" y="157"/>
                    <a:pt x="278" y="119"/>
                    <a:pt x="290" y="81"/>
                  </a:cubicBezTo>
                  <a:cubicBezTo>
                    <a:pt x="302" y="29"/>
                    <a:pt x="26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1"/>
            <p:cNvSpPr/>
            <p:nvPr/>
          </p:nvSpPr>
          <p:spPr>
            <a:xfrm>
              <a:off x="1246225" y="2854100"/>
              <a:ext cx="9375" cy="6300"/>
            </a:xfrm>
            <a:custGeom>
              <a:rect b="b" l="l" r="r" t="t"/>
              <a:pathLst>
                <a:path extrusionOk="0" h="252" w="375">
                  <a:moveTo>
                    <a:pt x="198" y="0"/>
                  </a:moveTo>
                  <a:cubicBezTo>
                    <a:pt x="123" y="7"/>
                    <a:pt x="60" y="57"/>
                    <a:pt x="28" y="127"/>
                  </a:cubicBezTo>
                  <a:cubicBezTo>
                    <a:pt x="0" y="182"/>
                    <a:pt x="16" y="251"/>
                    <a:pt x="75" y="251"/>
                  </a:cubicBezTo>
                  <a:cubicBezTo>
                    <a:pt x="84" y="251"/>
                    <a:pt x="93" y="250"/>
                    <a:pt x="104" y="246"/>
                  </a:cubicBezTo>
                  <a:lnTo>
                    <a:pt x="123" y="246"/>
                  </a:lnTo>
                  <a:cubicBezTo>
                    <a:pt x="205" y="221"/>
                    <a:pt x="375" y="7"/>
                    <a:pt x="2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1"/>
            <p:cNvSpPr/>
            <p:nvPr/>
          </p:nvSpPr>
          <p:spPr>
            <a:xfrm>
              <a:off x="1230125" y="2849525"/>
              <a:ext cx="7975" cy="6725"/>
            </a:xfrm>
            <a:custGeom>
              <a:rect b="b" l="l" r="r" t="t"/>
              <a:pathLst>
                <a:path extrusionOk="0" h="269" w="319">
                  <a:moveTo>
                    <a:pt x="249" y="1"/>
                  </a:moveTo>
                  <a:lnTo>
                    <a:pt x="268" y="26"/>
                  </a:lnTo>
                  <a:lnTo>
                    <a:pt x="268" y="32"/>
                  </a:lnTo>
                  <a:cubicBezTo>
                    <a:pt x="237" y="22"/>
                    <a:pt x="208" y="17"/>
                    <a:pt x="183" y="17"/>
                  </a:cubicBezTo>
                  <a:cubicBezTo>
                    <a:pt x="127" y="17"/>
                    <a:pt x="84" y="41"/>
                    <a:pt x="54" y="89"/>
                  </a:cubicBezTo>
                  <a:cubicBezTo>
                    <a:pt x="35" y="108"/>
                    <a:pt x="22" y="139"/>
                    <a:pt x="16" y="164"/>
                  </a:cubicBezTo>
                  <a:cubicBezTo>
                    <a:pt x="1" y="238"/>
                    <a:pt x="42" y="269"/>
                    <a:pt x="92" y="269"/>
                  </a:cubicBezTo>
                  <a:cubicBezTo>
                    <a:pt x="124" y="269"/>
                    <a:pt x="159" y="256"/>
                    <a:pt x="186" y="234"/>
                  </a:cubicBezTo>
                  <a:cubicBezTo>
                    <a:pt x="212" y="215"/>
                    <a:pt x="237" y="196"/>
                    <a:pt x="249" y="171"/>
                  </a:cubicBezTo>
                  <a:cubicBezTo>
                    <a:pt x="281" y="120"/>
                    <a:pt x="319" y="38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1"/>
            <p:cNvSpPr/>
            <p:nvPr/>
          </p:nvSpPr>
          <p:spPr>
            <a:xfrm>
              <a:off x="1235550" y="2865600"/>
              <a:ext cx="11700" cy="6975"/>
            </a:xfrm>
            <a:custGeom>
              <a:rect b="b" l="l" r="r" t="t"/>
              <a:pathLst>
                <a:path extrusionOk="0" h="279" w="468">
                  <a:moveTo>
                    <a:pt x="297" y="1"/>
                  </a:moveTo>
                  <a:cubicBezTo>
                    <a:pt x="178" y="1"/>
                    <a:pt x="1" y="278"/>
                    <a:pt x="165" y="278"/>
                  </a:cubicBezTo>
                  <a:cubicBezTo>
                    <a:pt x="291" y="278"/>
                    <a:pt x="468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1"/>
            <p:cNvSpPr/>
            <p:nvPr/>
          </p:nvSpPr>
          <p:spPr>
            <a:xfrm>
              <a:off x="1277650" y="2828875"/>
              <a:ext cx="9500" cy="9000"/>
            </a:xfrm>
            <a:custGeom>
              <a:rect b="b" l="l" r="r" t="t"/>
              <a:pathLst>
                <a:path extrusionOk="0" h="360" w="380">
                  <a:moveTo>
                    <a:pt x="278" y="0"/>
                  </a:moveTo>
                  <a:cubicBezTo>
                    <a:pt x="171" y="13"/>
                    <a:pt x="77" y="82"/>
                    <a:pt x="32" y="177"/>
                  </a:cubicBezTo>
                  <a:cubicBezTo>
                    <a:pt x="1" y="246"/>
                    <a:pt x="1" y="360"/>
                    <a:pt x="102" y="360"/>
                  </a:cubicBezTo>
                  <a:cubicBezTo>
                    <a:pt x="209" y="347"/>
                    <a:pt x="304" y="278"/>
                    <a:pt x="348" y="183"/>
                  </a:cubicBezTo>
                  <a:cubicBezTo>
                    <a:pt x="379" y="114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96" name="Google Shape;4296;p51"/>
          <p:cNvGrpSpPr/>
          <p:nvPr/>
        </p:nvGrpSpPr>
        <p:grpSpPr>
          <a:xfrm>
            <a:off x="2810677" y="2198626"/>
            <a:ext cx="993837" cy="770245"/>
            <a:chOff x="1891175" y="2586225"/>
            <a:chExt cx="212100" cy="164375"/>
          </a:xfrm>
        </p:grpSpPr>
        <p:sp>
          <p:nvSpPr>
            <p:cNvPr id="4297" name="Google Shape;4297;p51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1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1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1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1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16" name="Google Shape;4316;p51"/>
          <p:cNvGrpSpPr/>
          <p:nvPr/>
        </p:nvGrpSpPr>
        <p:grpSpPr>
          <a:xfrm rot="5017900">
            <a:off x="5332310" y="3290434"/>
            <a:ext cx="953995" cy="823061"/>
            <a:chOff x="1891175" y="2586225"/>
            <a:chExt cx="212100" cy="164375"/>
          </a:xfrm>
        </p:grpSpPr>
        <p:sp>
          <p:nvSpPr>
            <p:cNvPr id="4317" name="Google Shape;4317;p51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1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36" name="Google Shape;4336;p51"/>
          <p:cNvSpPr txBox="1"/>
          <p:nvPr>
            <p:ph idx="4294967295" type="ctrTitle"/>
          </p:nvPr>
        </p:nvSpPr>
        <p:spPr>
          <a:xfrm flipH="1">
            <a:off x="6450117" y="1133075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sp>
        <p:nvSpPr>
          <p:cNvPr id="4337" name="Google Shape;4337;p51"/>
          <p:cNvSpPr txBox="1"/>
          <p:nvPr>
            <p:ph idx="4294967295" type="subTitle"/>
          </p:nvPr>
        </p:nvSpPr>
        <p:spPr>
          <a:xfrm flipH="1">
            <a:off x="6450315" y="1468349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name, but it’s hot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338" name="Google Shape;4338;p51"/>
          <p:cNvSpPr txBox="1"/>
          <p:nvPr>
            <p:ph idx="4294967295" type="ctrTitle"/>
          </p:nvPr>
        </p:nvSpPr>
        <p:spPr>
          <a:xfrm flipH="1">
            <a:off x="6450117" y="3358200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4339" name="Google Shape;4339;p51"/>
          <p:cNvSpPr txBox="1"/>
          <p:nvPr>
            <p:ph idx="4294967295" type="subTitle"/>
          </p:nvPr>
        </p:nvSpPr>
        <p:spPr>
          <a:xfrm flipH="1">
            <a:off x="6450315" y="3693474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4340" name="Google Shape;4340;p51"/>
          <p:cNvSpPr txBox="1"/>
          <p:nvPr>
            <p:ph idx="4294967295" type="ctrTitle"/>
          </p:nvPr>
        </p:nvSpPr>
        <p:spPr>
          <a:xfrm flipH="1">
            <a:off x="1449885" y="1978413"/>
            <a:ext cx="1243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/>
          </a:p>
        </p:txBody>
      </p:sp>
      <p:sp>
        <p:nvSpPr>
          <p:cNvPr id="4341" name="Google Shape;4341;p51"/>
          <p:cNvSpPr txBox="1"/>
          <p:nvPr>
            <p:ph idx="4294967295" type="subTitle"/>
          </p:nvPr>
        </p:nvSpPr>
        <p:spPr>
          <a:xfrm flipH="1">
            <a:off x="1184385" y="2313686"/>
            <a:ext cx="1509300" cy="87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Mercury is the closest planet to the Sun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4342" name="Google Shape;4342;p51"/>
          <p:cNvGrpSpPr/>
          <p:nvPr/>
        </p:nvGrpSpPr>
        <p:grpSpPr>
          <a:xfrm>
            <a:off x="3547616" y="1974967"/>
            <a:ext cx="2096512" cy="1552804"/>
            <a:chOff x="5647237" y="1261388"/>
            <a:chExt cx="1409420" cy="1043902"/>
          </a:xfrm>
        </p:grpSpPr>
        <p:sp>
          <p:nvSpPr>
            <p:cNvPr id="4343" name="Google Shape;4343;p51"/>
            <p:cNvSpPr/>
            <p:nvPr/>
          </p:nvSpPr>
          <p:spPr>
            <a:xfrm>
              <a:off x="5918320" y="1261388"/>
              <a:ext cx="520613" cy="711501"/>
            </a:xfrm>
            <a:custGeom>
              <a:rect b="b" l="l" r="r" t="t"/>
              <a:pathLst>
                <a:path extrusionOk="0" h="16430" w="12022">
                  <a:moveTo>
                    <a:pt x="11851" y="0"/>
                  </a:moveTo>
                  <a:cubicBezTo>
                    <a:pt x="10060" y="2536"/>
                    <a:pt x="7884" y="5494"/>
                    <a:pt x="5765" y="8370"/>
                  </a:cubicBezTo>
                  <a:cubicBezTo>
                    <a:pt x="3652" y="11252"/>
                    <a:pt x="1647" y="13970"/>
                    <a:pt x="0" y="16304"/>
                  </a:cubicBezTo>
                  <a:lnTo>
                    <a:pt x="177" y="16430"/>
                  </a:lnTo>
                  <a:cubicBezTo>
                    <a:pt x="1823" y="14096"/>
                    <a:pt x="3829" y="11365"/>
                    <a:pt x="5935" y="8496"/>
                  </a:cubicBezTo>
                  <a:cubicBezTo>
                    <a:pt x="8048" y="5626"/>
                    <a:pt x="10230" y="2656"/>
                    <a:pt x="12021" y="120"/>
                  </a:cubicBezTo>
                  <a:lnTo>
                    <a:pt x="118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1"/>
            <p:cNvSpPr/>
            <p:nvPr/>
          </p:nvSpPr>
          <p:spPr>
            <a:xfrm>
              <a:off x="6152946" y="1413779"/>
              <a:ext cx="523601" cy="724623"/>
            </a:xfrm>
            <a:custGeom>
              <a:rect b="b" l="l" r="r" t="t"/>
              <a:pathLst>
                <a:path extrusionOk="0" h="16733" w="12091">
                  <a:moveTo>
                    <a:pt x="11895" y="1"/>
                  </a:moveTo>
                  <a:cubicBezTo>
                    <a:pt x="11725" y="436"/>
                    <a:pt x="11315" y="928"/>
                    <a:pt x="10955" y="1357"/>
                  </a:cubicBezTo>
                  <a:cubicBezTo>
                    <a:pt x="10848" y="1489"/>
                    <a:pt x="10741" y="1615"/>
                    <a:pt x="10646" y="1735"/>
                  </a:cubicBezTo>
                  <a:cubicBezTo>
                    <a:pt x="10060" y="2479"/>
                    <a:pt x="9498" y="3261"/>
                    <a:pt x="8937" y="4062"/>
                  </a:cubicBezTo>
                  <a:lnTo>
                    <a:pt x="5689" y="8666"/>
                  </a:lnTo>
                  <a:cubicBezTo>
                    <a:pt x="4749" y="9997"/>
                    <a:pt x="3778" y="11340"/>
                    <a:pt x="2845" y="12640"/>
                  </a:cubicBezTo>
                  <a:cubicBezTo>
                    <a:pt x="1905" y="13933"/>
                    <a:pt x="940" y="15276"/>
                    <a:pt x="0" y="16607"/>
                  </a:cubicBezTo>
                  <a:lnTo>
                    <a:pt x="170" y="16733"/>
                  </a:lnTo>
                  <a:cubicBezTo>
                    <a:pt x="1110" y="15396"/>
                    <a:pt x="2075" y="14059"/>
                    <a:pt x="3015" y="12766"/>
                  </a:cubicBezTo>
                  <a:cubicBezTo>
                    <a:pt x="3955" y="11467"/>
                    <a:pt x="4920" y="10123"/>
                    <a:pt x="5859" y="8786"/>
                  </a:cubicBezTo>
                  <a:lnTo>
                    <a:pt x="9107" y="4188"/>
                  </a:lnTo>
                  <a:cubicBezTo>
                    <a:pt x="9675" y="3387"/>
                    <a:pt x="10230" y="2612"/>
                    <a:pt x="10810" y="1867"/>
                  </a:cubicBezTo>
                  <a:cubicBezTo>
                    <a:pt x="10905" y="1754"/>
                    <a:pt x="11012" y="1628"/>
                    <a:pt x="11119" y="1495"/>
                  </a:cubicBezTo>
                  <a:cubicBezTo>
                    <a:pt x="11491" y="1054"/>
                    <a:pt x="11908" y="549"/>
                    <a:pt x="12091" y="76"/>
                  </a:cubicBezTo>
                  <a:lnTo>
                    <a:pt x="11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1"/>
            <p:cNvSpPr/>
            <p:nvPr/>
          </p:nvSpPr>
          <p:spPr>
            <a:xfrm>
              <a:off x="6362664" y="1379537"/>
              <a:ext cx="693992" cy="906623"/>
            </a:xfrm>
            <a:custGeom>
              <a:rect b="b" l="l" r="r" t="t"/>
              <a:pathLst>
                <a:path extrusionOk="0" h="16102" w="12483">
                  <a:moveTo>
                    <a:pt x="12312" y="0"/>
                  </a:moveTo>
                  <a:cubicBezTo>
                    <a:pt x="11170" y="1501"/>
                    <a:pt x="10042" y="3059"/>
                    <a:pt x="8950" y="4554"/>
                  </a:cubicBezTo>
                  <a:cubicBezTo>
                    <a:pt x="7594" y="6415"/>
                    <a:pt x="6201" y="8338"/>
                    <a:pt x="4763" y="10180"/>
                  </a:cubicBezTo>
                  <a:cubicBezTo>
                    <a:pt x="4397" y="10653"/>
                    <a:pt x="3678" y="11504"/>
                    <a:pt x="2921" y="12400"/>
                  </a:cubicBezTo>
                  <a:cubicBezTo>
                    <a:pt x="1792" y="13737"/>
                    <a:pt x="518" y="15251"/>
                    <a:pt x="1" y="15982"/>
                  </a:cubicBezTo>
                  <a:lnTo>
                    <a:pt x="171" y="16102"/>
                  </a:lnTo>
                  <a:cubicBezTo>
                    <a:pt x="682" y="15383"/>
                    <a:pt x="1956" y="13869"/>
                    <a:pt x="3079" y="12539"/>
                  </a:cubicBezTo>
                  <a:cubicBezTo>
                    <a:pt x="3842" y="11637"/>
                    <a:pt x="4561" y="10785"/>
                    <a:pt x="4933" y="10312"/>
                  </a:cubicBezTo>
                  <a:cubicBezTo>
                    <a:pt x="6371" y="8464"/>
                    <a:pt x="7765" y="6541"/>
                    <a:pt x="9121" y="4680"/>
                  </a:cubicBezTo>
                  <a:cubicBezTo>
                    <a:pt x="10212" y="3179"/>
                    <a:pt x="11341" y="1621"/>
                    <a:pt x="12482" y="127"/>
                  </a:cubicBezTo>
                  <a:lnTo>
                    <a:pt x="12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1"/>
            <p:cNvSpPr/>
            <p:nvPr/>
          </p:nvSpPr>
          <p:spPr>
            <a:xfrm>
              <a:off x="6229120" y="1283214"/>
              <a:ext cx="784470" cy="582885"/>
            </a:xfrm>
            <a:custGeom>
              <a:rect b="b" l="l" r="r" t="t"/>
              <a:pathLst>
                <a:path extrusionOk="0" h="13460" w="18115">
                  <a:moveTo>
                    <a:pt x="121" y="1"/>
                  </a:moveTo>
                  <a:lnTo>
                    <a:pt x="1" y="171"/>
                  </a:lnTo>
                  <a:cubicBezTo>
                    <a:pt x="594" y="587"/>
                    <a:pt x="1186" y="1004"/>
                    <a:pt x="1779" y="1420"/>
                  </a:cubicBezTo>
                  <a:cubicBezTo>
                    <a:pt x="3640" y="2719"/>
                    <a:pt x="5570" y="4063"/>
                    <a:pt x="7386" y="5475"/>
                  </a:cubicBezTo>
                  <a:cubicBezTo>
                    <a:pt x="8257" y="6144"/>
                    <a:pt x="9133" y="6844"/>
                    <a:pt x="9991" y="7519"/>
                  </a:cubicBezTo>
                  <a:cubicBezTo>
                    <a:pt x="12577" y="9575"/>
                    <a:pt x="15257" y="11694"/>
                    <a:pt x="18001" y="13460"/>
                  </a:cubicBezTo>
                  <a:lnTo>
                    <a:pt x="18114" y="13283"/>
                  </a:lnTo>
                  <a:cubicBezTo>
                    <a:pt x="15377" y="11524"/>
                    <a:pt x="12703" y="9405"/>
                    <a:pt x="10117" y="7355"/>
                  </a:cubicBezTo>
                  <a:cubicBezTo>
                    <a:pt x="9266" y="6680"/>
                    <a:pt x="8383" y="5974"/>
                    <a:pt x="7519" y="5311"/>
                  </a:cubicBezTo>
                  <a:cubicBezTo>
                    <a:pt x="5696" y="3892"/>
                    <a:pt x="3766" y="2549"/>
                    <a:pt x="1899" y="1243"/>
                  </a:cubicBezTo>
                  <a:cubicBezTo>
                    <a:pt x="1306" y="833"/>
                    <a:pt x="713" y="417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1"/>
            <p:cNvSpPr/>
            <p:nvPr/>
          </p:nvSpPr>
          <p:spPr>
            <a:xfrm>
              <a:off x="6023204" y="1506098"/>
              <a:ext cx="1014643" cy="799183"/>
            </a:xfrm>
            <a:custGeom>
              <a:rect b="b" l="l" r="r" t="t"/>
              <a:pathLst>
                <a:path extrusionOk="0" h="13649" w="18512">
                  <a:moveTo>
                    <a:pt x="139" y="0"/>
                  </a:moveTo>
                  <a:lnTo>
                    <a:pt x="0" y="158"/>
                  </a:lnTo>
                  <a:cubicBezTo>
                    <a:pt x="3513" y="3141"/>
                    <a:pt x="7310" y="5784"/>
                    <a:pt x="10981" y="8338"/>
                  </a:cubicBezTo>
                  <a:cubicBezTo>
                    <a:pt x="13428" y="10041"/>
                    <a:pt x="15957" y="11801"/>
                    <a:pt x="18385" y="13649"/>
                  </a:cubicBezTo>
                  <a:lnTo>
                    <a:pt x="18511" y="13478"/>
                  </a:lnTo>
                  <a:cubicBezTo>
                    <a:pt x="16077" y="11637"/>
                    <a:pt x="13548" y="9871"/>
                    <a:pt x="11101" y="8168"/>
                  </a:cubicBezTo>
                  <a:cubicBezTo>
                    <a:pt x="7430" y="5614"/>
                    <a:pt x="3639" y="2977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1"/>
            <p:cNvSpPr/>
            <p:nvPr/>
          </p:nvSpPr>
          <p:spPr>
            <a:xfrm>
              <a:off x="5647237" y="1714217"/>
              <a:ext cx="967292" cy="591073"/>
            </a:xfrm>
            <a:custGeom>
              <a:rect b="b" l="l" r="r" t="t"/>
              <a:pathLst>
                <a:path extrusionOk="0" h="12564" w="17370">
                  <a:moveTo>
                    <a:pt x="120" y="0"/>
                  </a:moveTo>
                  <a:lnTo>
                    <a:pt x="0" y="177"/>
                  </a:lnTo>
                  <a:cubicBezTo>
                    <a:pt x="2807" y="2107"/>
                    <a:pt x="6352" y="4686"/>
                    <a:pt x="9776" y="7177"/>
                  </a:cubicBezTo>
                  <a:cubicBezTo>
                    <a:pt x="12343" y="9044"/>
                    <a:pt x="14998" y="10980"/>
                    <a:pt x="17244" y="12563"/>
                  </a:cubicBezTo>
                  <a:lnTo>
                    <a:pt x="17370" y="12393"/>
                  </a:lnTo>
                  <a:cubicBezTo>
                    <a:pt x="15125" y="10804"/>
                    <a:pt x="12469" y="8874"/>
                    <a:pt x="9909" y="7007"/>
                  </a:cubicBezTo>
                  <a:cubicBezTo>
                    <a:pt x="6478" y="4509"/>
                    <a:pt x="2940" y="193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49" name="Google Shape;4349;p51"/>
          <p:cNvGrpSpPr/>
          <p:nvPr/>
        </p:nvGrpSpPr>
        <p:grpSpPr>
          <a:xfrm>
            <a:off x="5644125" y="1622653"/>
            <a:ext cx="370645" cy="368042"/>
            <a:chOff x="-63250675" y="3744075"/>
            <a:chExt cx="320350" cy="318100"/>
          </a:xfrm>
        </p:grpSpPr>
        <p:sp>
          <p:nvSpPr>
            <p:cNvPr id="4350" name="Google Shape;4350;p51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1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1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3" name="Google Shape;4353;p51"/>
          <p:cNvGrpSpPr/>
          <p:nvPr/>
        </p:nvGrpSpPr>
        <p:grpSpPr>
          <a:xfrm>
            <a:off x="5606608" y="3638376"/>
            <a:ext cx="351786" cy="326274"/>
            <a:chOff x="-62511900" y="4129100"/>
            <a:chExt cx="304050" cy="282000"/>
          </a:xfrm>
        </p:grpSpPr>
        <p:sp>
          <p:nvSpPr>
            <p:cNvPr id="4354" name="Google Shape;4354;p51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1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1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1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1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59" name="Google Shape;4359;p51"/>
          <p:cNvGrpSpPr/>
          <p:nvPr/>
        </p:nvGrpSpPr>
        <p:grpSpPr>
          <a:xfrm>
            <a:off x="3127606" y="2400510"/>
            <a:ext cx="359972" cy="366480"/>
            <a:chOff x="-62148800" y="3377700"/>
            <a:chExt cx="311125" cy="316750"/>
          </a:xfrm>
        </p:grpSpPr>
        <p:sp>
          <p:nvSpPr>
            <p:cNvPr id="4360" name="Google Shape;4360;p51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1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365" name="Shape 4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6" name="Google Shape;4366;p52"/>
          <p:cNvSpPr txBox="1"/>
          <p:nvPr>
            <p:ph idx="6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CUSTOMER TESTIMONIALS</a:t>
            </a:r>
            <a:endParaRPr/>
          </a:p>
        </p:txBody>
      </p:sp>
      <p:sp>
        <p:nvSpPr>
          <p:cNvPr id="4367" name="Google Shape;4367;p52"/>
          <p:cNvSpPr txBox="1"/>
          <p:nvPr>
            <p:ph idx="3" type="ctrTitle"/>
          </p:nvPr>
        </p:nvSpPr>
        <p:spPr>
          <a:xfrm>
            <a:off x="3269217" y="4183986"/>
            <a:ext cx="26193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—Lane Jordan</a:t>
            </a:r>
            <a:endParaRPr/>
          </a:p>
        </p:txBody>
      </p:sp>
      <p:sp>
        <p:nvSpPr>
          <p:cNvPr id="4368" name="Google Shape;4368;p52"/>
          <p:cNvSpPr txBox="1"/>
          <p:nvPr>
            <p:ph idx="1" type="subTitle"/>
          </p:nvPr>
        </p:nvSpPr>
        <p:spPr>
          <a:xfrm>
            <a:off x="1157875" y="2128275"/>
            <a:ext cx="18180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4369" name="Google Shape;4369;p52"/>
          <p:cNvSpPr txBox="1"/>
          <p:nvPr>
            <p:ph idx="2" type="subTitle"/>
          </p:nvPr>
        </p:nvSpPr>
        <p:spPr>
          <a:xfrm>
            <a:off x="3533780" y="2128275"/>
            <a:ext cx="20763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</a:t>
            </a:r>
            <a:endParaRPr/>
          </a:p>
        </p:txBody>
      </p:sp>
      <p:sp>
        <p:nvSpPr>
          <p:cNvPr id="4370" name="Google Shape;4370;p52"/>
          <p:cNvSpPr txBox="1"/>
          <p:nvPr>
            <p:ph type="ctrTitle"/>
          </p:nvPr>
        </p:nvSpPr>
        <p:spPr>
          <a:xfrm>
            <a:off x="757217" y="4183986"/>
            <a:ext cx="26193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—Curtis Calhoun</a:t>
            </a:r>
            <a:endParaRPr/>
          </a:p>
        </p:txBody>
      </p:sp>
      <p:sp>
        <p:nvSpPr>
          <p:cNvPr id="4371" name="Google Shape;4371;p52"/>
          <p:cNvSpPr txBox="1"/>
          <p:nvPr>
            <p:ph idx="4" type="subTitle"/>
          </p:nvPr>
        </p:nvSpPr>
        <p:spPr>
          <a:xfrm>
            <a:off x="6119367" y="2128275"/>
            <a:ext cx="1915500" cy="1427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place. The planet is full of iron oxide dust</a:t>
            </a:r>
            <a:endParaRPr/>
          </a:p>
        </p:txBody>
      </p:sp>
      <p:sp>
        <p:nvSpPr>
          <p:cNvPr id="4372" name="Google Shape;4372;p52"/>
          <p:cNvSpPr txBox="1"/>
          <p:nvPr>
            <p:ph idx="5" type="ctrTitle"/>
          </p:nvPr>
        </p:nvSpPr>
        <p:spPr>
          <a:xfrm>
            <a:off x="5767467" y="4183986"/>
            <a:ext cx="26193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—Tori Marquez</a:t>
            </a:r>
            <a:endParaRPr/>
          </a:p>
        </p:txBody>
      </p:sp>
      <p:sp>
        <p:nvSpPr>
          <p:cNvPr id="4373" name="Google Shape;4373;p52"/>
          <p:cNvSpPr/>
          <p:nvPr/>
        </p:nvSpPr>
        <p:spPr>
          <a:xfrm>
            <a:off x="1688375" y="1411026"/>
            <a:ext cx="759550" cy="5285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>
                  <a:noFill/>
                </a:ln>
                <a:solidFill>
                  <a:schemeClr val="accent1"/>
                </a:solidFill>
                <a:latin typeface="Arbutus Slab"/>
              </a:rPr>
              <a:t>“</a:t>
            </a:r>
          </a:p>
        </p:txBody>
      </p:sp>
      <p:sp>
        <p:nvSpPr>
          <p:cNvPr id="4374" name="Google Shape;4374;p52"/>
          <p:cNvSpPr/>
          <p:nvPr/>
        </p:nvSpPr>
        <p:spPr>
          <a:xfrm>
            <a:off x="4192225" y="1411026"/>
            <a:ext cx="759550" cy="5285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>
                  <a:noFill/>
                </a:ln>
                <a:solidFill>
                  <a:schemeClr val="accent3"/>
                </a:solidFill>
                <a:latin typeface="Arbutus Slab"/>
              </a:rPr>
              <a:t>“</a:t>
            </a:r>
          </a:p>
        </p:txBody>
      </p:sp>
      <p:sp>
        <p:nvSpPr>
          <p:cNvPr id="4375" name="Google Shape;4375;p52"/>
          <p:cNvSpPr/>
          <p:nvPr/>
        </p:nvSpPr>
        <p:spPr>
          <a:xfrm>
            <a:off x="6697342" y="1411026"/>
            <a:ext cx="759550" cy="5285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>
                  <a:noFill/>
                </a:ln>
                <a:solidFill>
                  <a:schemeClr val="accent2"/>
                </a:solidFill>
                <a:latin typeface="Arbutus Slab"/>
              </a:rPr>
              <a:t>“</a:t>
            </a:r>
          </a:p>
        </p:txBody>
      </p:sp>
      <p:grpSp>
        <p:nvGrpSpPr>
          <p:cNvPr id="4376" name="Google Shape;4376;p52"/>
          <p:cNvGrpSpPr/>
          <p:nvPr/>
        </p:nvGrpSpPr>
        <p:grpSpPr>
          <a:xfrm flipH="1" rot="-5400000">
            <a:off x="1979001" y="3224585"/>
            <a:ext cx="175604" cy="1235734"/>
            <a:chOff x="1961800" y="3022425"/>
            <a:chExt cx="60750" cy="316725"/>
          </a:xfrm>
        </p:grpSpPr>
        <p:sp>
          <p:nvSpPr>
            <p:cNvPr id="4377" name="Google Shape;4377;p52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2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2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2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2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2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2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2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2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2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2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2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9" name="Google Shape;4389;p52"/>
          <p:cNvGrpSpPr/>
          <p:nvPr/>
        </p:nvGrpSpPr>
        <p:grpSpPr>
          <a:xfrm rot="5400000">
            <a:off x="4484201" y="3224585"/>
            <a:ext cx="175604" cy="1235734"/>
            <a:chOff x="1961800" y="3022425"/>
            <a:chExt cx="60750" cy="316725"/>
          </a:xfrm>
        </p:grpSpPr>
        <p:sp>
          <p:nvSpPr>
            <p:cNvPr id="4390" name="Google Shape;4390;p52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2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2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2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2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2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2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2"/>
            <p:cNvSpPr/>
            <p:nvPr/>
          </p:nvSpPr>
          <p:spPr>
            <a:xfrm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2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2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2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2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2" name="Google Shape;4402;p52"/>
          <p:cNvGrpSpPr/>
          <p:nvPr/>
        </p:nvGrpSpPr>
        <p:grpSpPr>
          <a:xfrm rot="5400000">
            <a:off x="6989315" y="3224585"/>
            <a:ext cx="175604" cy="1235734"/>
            <a:chOff x="1961800" y="3022425"/>
            <a:chExt cx="60750" cy="316725"/>
          </a:xfrm>
        </p:grpSpPr>
        <p:sp>
          <p:nvSpPr>
            <p:cNvPr id="4403" name="Google Shape;4403;p52"/>
            <p:cNvSpPr/>
            <p:nvPr/>
          </p:nvSpPr>
          <p:spPr>
            <a:xfrm>
              <a:off x="1961800" y="3022425"/>
              <a:ext cx="60750" cy="316725"/>
            </a:xfrm>
            <a:custGeom>
              <a:rect b="b" l="l" r="r" t="t"/>
              <a:pathLst>
                <a:path extrusionOk="0" h="12669" w="2430">
                  <a:moveTo>
                    <a:pt x="1391" y="0"/>
                  </a:moveTo>
                  <a:cubicBezTo>
                    <a:pt x="694" y="0"/>
                    <a:pt x="316" y="2966"/>
                    <a:pt x="316" y="4147"/>
                  </a:cubicBezTo>
                  <a:cubicBezTo>
                    <a:pt x="316" y="4885"/>
                    <a:pt x="310" y="5623"/>
                    <a:pt x="297" y="6354"/>
                  </a:cubicBezTo>
                  <a:cubicBezTo>
                    <a:pt x="278" y="7092"/>
                    <a:pt x="278" y="7849"/>
                    <a:pt x="285" y="8593"/>
                  </a:cubicBezTo>
                  <a:cubicBezTo>
                    <a:pt x="285" y="8776"/>
                    <a:pt x="297" y="8965"/>
                    <a:pt x="316" y="9148"/>
                  </a:cubicBezTo>
                  <a:cubicBezTo>
                    <a:pt x="392" y="10025"/>
                    <a:pt x="1" y="11740"/>
                    <a:pt x="789" y="12409"/>
                  </a:cubicBezTo>
                  <a:cubicBezTo>
                    <a:pt x="1000" y="12589"/>
                    <a:pt x="1179" y="12669"/>
                    <a:pt x="1330" y="12669"/>
                  </a:cubicBezTo>
                  <a:cubicBezTo>
                    <a:pt x="2293" y="12669"/>
                    <a:pt x="2170" y="9477"/>
                    <a:pt x="2170" y="8606"/>
                  </a:cubicBezTo>
                  <a:cubicBezTo>
                    <a:pt x="2233" y="7811"/>
                    <a:pt x="2208" y="7010"/>
                    <a:pt x="2196" y="6209"/>
                  </a:cubicBezTo>
                  <a:cubicBezTo>
                    <a:pt x="2177" y="5080"/>
                    <a:pt x="2429" y="1321"/>
                    <a:pt x="1824" y="356"/>
                  </a:cubicBezTo>
                  <a:cubicBezTo>
                    <a:pt x="1668" y="108"/>
                    <a:pt x="1524" y="0"/>
                    <a:pt x="1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2"/>
            <p:cNvSpPr/>
            <p:nvPr/>
          </p:nvSpPr>
          <p:spPr>
            <a:xfrm>
              <a:off x="1993175" y="3070425"/>
              <a:ext cx="9025" cy="7700"/>
            </a:xfrm>
            <a:custGeom>
              <a:rect b="b" l="l" r="r" t="t"/>
              <a:pathLst>
                <a:path extrusionOk="0" h="308" w="361">
                  <a:moveTo>
                    <a:pt x="179" y="0"/>
                  </a:moveTo>
                  <a:cubicBezTo>
                    <a:pt x="152" y="0"/>
                    <a:pt x="123" y="21"/>
                    <a:pt x="108" y="45"/>
                  </a:cubicBezTo>
                  <a:cubicBezTo>
                    <a:pt x="89" y="76"/>
                    <a:pt x="70" y="101"/>
                    <a:pt x="51" y="133"/>
                  </a:cubicBezTo>
                  <a:cubicBezTo>
                    <a:pt x="0" y="210"/>
                    <a:pt x="11" y="308"/>
                    <a:pt x="89" y="308"/>
                  </a:cubicBezTo>
                  <a:cubicBezTo>
                    <a:pt x="106" y="308"/>
                    <a:pt x="128" y="302"/>
                    <a:pt x="152" y="291"/>
                  </a:cubicBezTo>
                  <a:cubicBezTo>
                    <a:pt x="228" y="253"/>
                    <a:pt x="360" y="101"/>
                    <a:pt x="247" y="32"/>
                  </a:cubicBezTo>
                  <a:lnTo>
                    <a:pt x="203" y="7"/>
                  </a:lnTo>
                  <a:cubicBezTo>
                    <a:pt x="195" y="2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2"/>
            <p:cNvSpPr/>
            <p:nvPr/>
          </p:nvSpPr>
          <p:spPr>
            <a:xfrm>
              <a:off x="2001225" y="3055100"/>
              <a:ext cx="7475" cy="5150"/>
            </a:xfrm>
            <a:custGeom>
              <a:rect b="b" l="l" r="r" t="t"/>
              <a:pathLst>
                <a:path extrusionOk="0" h="206" w="299">
                  <a:moveTo>
                    <a:pt x="187" y="1"/>
                  </a:moveTo>
                  <a:cubicBezTo>
                    <a:pt x="182" y="1"/>
                    <a:pt x="177" y="1"/>
                    <a:pt x="171" y="2"/>
                  </a:cubicBezTo>
                  <a:cubicBezTo>
                    <a:pt x="101" y="8"/>
                    <a:pt x="45" y="46"/>
                    <a:pt x="19" y="109"/>
                  </a:cubicBezTo>
                  <a:cubicBezTo>
                    <a:pt x="7" y="128"/>
                    <a:pt x="1" y="166"/>
                    <a:pt x="19" y="185"/>
                  </a:cubicBezTo>
                  <a:lnTo>
                    <a:pt x="26" y="191"/>
                  </a:lnTo>
                  <a:cubicBezTo>
                    <a:pt x="35" y="200"/>
                    <a:pt x="48" y="205"/>
                    <a:pt x="61" y="205"/>
                  </a:cubicBezTo>
                  <a:cubicBezTo>
                    <a:pt x="75" y="205"/>
                    <a:pt x="89" y="200"/>
                    <a:pt x="101" y="191"/>
                  </a:cubicBezTo>
                  <a:cubicBezTo>
                    <a:pt x="103" y="191"/>
                    <a:pt x="104" y="191"/>
                    <a:pt x="106" y="191"/>
                  </a:cubicBezTo>
                  <a:cubicBezTo>
                    <a:pt x="201" y="191"/>
                    <a:pt x="29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2"/>
            <p:cNvSpPr/>
            <p:nvPr/>
          </p:nvSpPr>
          <p:spPr>
            <a:xfrm>
              <a:off x="1986250" y="3061850"/>
              <a:ext cx="8075" cy="6425"/>
            </a:xfrm>
            <a:custGeom>
              <a:rect b="b" l="l" r="r" t="t"/>
              <a:pathLst>
                <a:path extrusionOk="0" h="257" w="323">
                  <a:moveTo>
                    <a:pt x="204" y="0"/>
                  </a:moveTo>
                  <a:cubicBezTo>
                    <a:pt x="161" y="0"/>
                    <a:pt x="104" y="60"/>
                    <a:pt x="89" y="85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3" y="123"/>
                    <a:pt x="0" y="255"/>
                    <a:pt x="108" y="255"/>
                  </a:cubicBezTo>
                  <a:cubicBezTo>
                    <a:pt x="112" y="256"/>
                    <a:pt x="117" y="256"/>
                    <a:pt x="121" y="256"/>
                  </a:cubicBezTo>
                  <a:cubicBezTo>
                    <a:pt x="161" y="256"/>
                    <a:pt x="199" y="232"/>
                    <a:pt x="221" y="198"/>
                  </a:cubicBezTo>
                  <a:cubicBezTo>
                    <a:pt x="272" y="154"/>
                    <a:pt x="322" y="34"/>
                    <a:pt x="221" y="22"/>
                  </a:cubicBezTo>
                  <a:lnTo>
                    <a:pt x="234" y="16"/>
                  </a:lnTo>
                  <a:cubicBezTo>
                    <a:pt x="226" y="5"/>
                    <a:pt x="215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2"/>
            <p:cNvSpPr/>
            <p:nvPr/>
          </p:nvSpPr>
          <p:spPr>
            <a:xfrm>
              <a:off x="1985925" y="33001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1" y="1"/>
                  </a:moveTo>
                  <a:cubicBezTo>
                    <a:pt x="171" y="1"/>
                    <a:pt x="1" y="266"/>
                    <a:pt x="165" y="266"/>
                  </a:cubicBezTo>
                  <a:cubicBezTo>
                    <a:pt x="285" y="266"/>
                    <a:pt x="455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2"/>
            <p:cNvSpPr/>
            <p:nvPr/>
          </p:nvSpPr>
          <p:spPr>
            <a:xfrm>
              <a:off x="1996975" y="3280750"/>
              <a:ext cx="5225" cy="3025"/>
            </a:xfrm>
            <a:custGeom>
              <a:rect b="b" l="l" r="r" t="t"/>
              <a:pathLst>
                <a:path extrusionOk="0" h="121" w="209">
                  <a:moveTo>
                    <a:pt x="133" y="1"/>
                  </a:moveTo>
                  <a:cubicBezTo>
                    <a:pt x="82" y="1"/>
                    <a:pt x="0" y="121"/>
                    <a:pt x="76" y="121"/>
                  </a:cubicBezTo>
                  <a:cubicBezTo>
                    <a:pt x="126" y="121"/>
                    <a:pt x="20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2"/>
            <p:cNvSpPr/>
            <p:nvPr/>
          </p:nvSpPr>
          <p:spPr>
            <a:xfrm>
              <a:off x="1988300" y="3186150"/>
              <a:ext cx="6950" cy="4425"/>
            </a:xfrm>
            <a:custGeom>
              <a:rect b="b" l="l" r="r" t="t"/>
              <a:pathLst>
                <a:path extrusionOk="0" h="177" w="278">
                  <a:moveTo>
                    <a:pt x="174" y="0"/>
                  </a:moveTo>
                  <a:cubicBezTo>
                    <a:pt x="143" y="0"/>
                    <a:pt x="107" y="23"/>
                    <a:pt x="89" y="45"/>
                  </a:cubicBezTo>
                  <a:lnTo>
                    <a:pt x="82" y="45"/>
                  </a:lnTo>
                  <a:cubicBezTo>
                    <a:pt x="63" y="51"/>
                    <a:pt x="0" y="108"/>
                    <a:pt x="38" y="133"/>
                  </a:cubicBezTo>
                  <a:lnTo>
                    <a:pt x="57" y="165"/>
                  </a:lnTo>
                  <a:cubicBezTo>
                    <a:pt x="66" y="173"/>
                    <a:pt x="78" y="177"/>
                    <a:pt x="91" y="177"/>
                  </a:cubicBezTo>
                  <a:cubicBezTo>
                    <a:pt x="108" y="177"/>
                    <a:pt x="125" y="172"/>
                    <a:pt x="139" y="165"/>
                  </a:cubicBezTo>
                  <a:cubicBezTo>
                    <a:pt x="183" y="140"/>
                    <a:pt x="278" y="76"/>
                    <a:pt x="209" y="13"/>
                  </a:cubicBezTo>
                  <a:cubicBezTo>
                    <a:pt x="199" y="4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2"/>
            <p:cNvSpPr/>
            <p:nvPr/>
          </p:nvSpPr>
          <p:spPr>
            <a:xfrm flipH="1" rot="10800000">
              <a:off x="1994500" y="3172575"/>
              <a:ext cx="9125" cy="5275"/>
            </a:xfrm>
            <a:custGeom>
              <a:rect b="b" l="l" r="r" t="t"/>
              <a:pathLst>
                <a:path extrusionOk="0" h="211" w="365">
                  <a:moveTo>
                    <a:pt x="198" y="1"/>
                  </a:moveTo>
                  <a:cubicBezTo>
                    <a:pt x="97" y="1"/>
                    <a:pt x="0" y="210"/>
                    <a:pt x="97" y="210"/>
                  </a:cubicBezTo>
                  <a:cubicBezTo>
                    <a:pt x="100" y="210"/>
                    <a:pt x="103" y="210"/>
                    <a:pt x="106" y="210"/>
                  </a:cubicBezTo>
                  <a:cubicBezTo>
                    <a:pt x="131" y="210"/>
                    <a:pt x="156" y="203"/>
                    <a:pt x="181" y="197"/>
                  </a:cubicBezTo>
                  <a:cubicBezTo>
                    <a:pt x="225" y="178"/>
                    <a:pt x="364" y="46"/>
                    <a:pt x="270" y="14"/>
                  </a:cubicBezTo>
                  <a:cubicBezTo>
                    <a:pt x="251" y="8"/>
                    <a:pt x="225" y="1"/>
                    <a:pt x="206" y="1"/>
                  </a:cubicBezTo>
                  <a:cubicBezTo>
                    <a:pt x="204" y="1"/>
                    <a:pt x="201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2"/>
            <p:cNvSpPr/>
            <p:nvPr/>
          </p:nvSpPr>
          <p:spPr>
            <a:xfrm>
              <a:off x="1987825" y="3137425"/>
              <a:ext cx="12325" cy="7300"/>
            </a:xfrm>
            <a:custGeom>
              <a:rect b="b" l="l" r="r" t="t"/>
              <a:pathLst>
                <a:path extrusionOk="0" h="292" w="493">
                  <a:moveTo>
                    <a:pt x="316" y="1"/>
                  </a:moveTo>
                  <a:cubicBezTo>
                    <a:pt x="183" y="1"/>
                    <a:pt x="0" y="291"/>
                    <a:pt x="177" y="291"/>
                  </a:cubicBezTo>
                  <a:cubicBezTo>
                    <a:pt x="310" y="291"/>
                    <a:pt x="492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2"/>
            <p:cNvSpPr/>
            <p:nvPr/>
          </p:nvSpPr>
          <p:spPr>
            <a:xfrm>
              <a:off x="1984975" y="3122900"/>
              <a:ext cx="5925" cy="6300"/>
            </a:xfrm>
            <a:custGeom>
              <a:rect b="b" l="l" r="r" t="t"/>
              <a:pathLst>
                <a:path extrusionOk="0" h="252" w="237">
                  <a:moveTo>
                    <a:pt x="155" y="1"/>
                  </a:moveTo>
                  <a:cubicBezTo>
                    <a:pt x="114" y="1"/>
                    <a:pt x="48" y="68"/>
                    <a:pt x="39" y="96"/>
                  </a:cubicBezTo>
                  <a:cubicBezTo>
                    <a:pt x="51" y="84"/>
                    <a:pt x="57" y="78"/>
                    <a:pt x="58" y="78"/>
                  </a:cubicBezTo>
                  <a:lnTo>
                    <a:pt x="58" y="78"/>
                  </a:lnTo>
                  <a:cubicBezTo>
                    <a:pt x="58" y="78"/>
                    <a:pt x="52" y="86"/>
                    <a:pt x="39" y="103"/>
                  </a:cubicBezTo>
                  <a:cubicBezTo>
                    <a:pt x="26" y="128"/>
                    <a:pt x="14" y="153"/>
                    <a:pt x="14" y="178"/>
                  </a:cubicBezTo>
                  <a:cubicBezTo>
                    <a:pt x="1" y="230"/>
                    <a:pt x="24" y="252"/>
                    <a:pt x="59" y="252"/>
                  </a:cubicBezTo>
                  <a:cubicBezTo>
                    <a:pt x="126" y="252"/>
                    <a:pt x="236" y="173"/>
                    <a:pt x="215" y="77"/>
                  </a:cubicBezTo>
                  <a:lnTo>
                    <a:pt x="209" y="58"/>
                  </a:lnTo>
                  <a:cubicBezTo>
                    <a:pt x="203" y="46"/>
                    <a:pt x="196" y="40"/>
                    <a:pt x="184" y="33"/>
                  </a:cubicBezTo>
                  <a:lnTo>
                    <a:pt x="184" y="27"/>
                  </a:lnTo>
                  <a:cubicBezTo>
                    <a:pt x="179" y="8"/>
                    <a:pt x="168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2"/>
            <p:cNvSpPr/>
            <p:nvPr/>
          </p:nvSpPr>
          <p:spPr>
            <a:xfrm>
              <a:off x="1998225" y="310685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96" y="0"/>
                  </a:moveTo>
                  <a:cubicBezTo>
                    <a:pt x="165" y="0"/>
                    <a:pt x="133" y="7"/>
                    <a:pt x="108" y="26"/>
                  </a:cubicBezTo>
                  <a:cubicBezTo>
                    <a:pt x="76" y="32"/>
                    <a:pt x="1" y="120"/>
                    <a:pt x="45" y="145"/>
                  </a:cubicBezTo>
                  <a:cubicBezTo>
                    <a:pt x="57" y="158"/>
                    <a:pt x="70" y="164"/>
                    <a:pt x="76" y="177"/>
                  </a:cubicBezTo>
                  <a:cubicBezTo>
                    <a:pt x="83" y="200"/>
                    <a:pt x="96" y="209"/>
                    <a:pt x="112" y="209"/>
                  </a:cubicBezTo>
                  <a:cubicBezTo>
                    <a:pt x="163" y="209"/>
                    <a:pt x="247" y="119"/>
                    <a:pt x="247" y="76"/>
                  </a:cubicBezTo>
                  <a:cubicBezTo>
                    <a:pt x="247" y="57"/>
                    <a:pt x="247" y="45"/>
                    <a:pt x="240" y="32"/>
                  </a:cubicBezTo>
                  <a:cubicBezTo>
                    <a:pt x="234" y="13"/>
                    <a:pt x="21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2"/>
            <p:cNvSpPr/>
            <p:nvPr/>
          </p:nvSpPr>
          <p:spPr>
            <a:xfrm>
              <a:off x="1993650" y="3124625"/>
              <a:ext cx="10500" cy="5925"/>
            </a:xfrm>
            <a:custGeom>
              <a:rect b="b" l="l" r="r" t="t"/>
              <a:pathLst>
                <a:path extrusionOk="0" h="237" w="420">
                  <a:moveTo>
                    <a:pt x="281" y="0"/>
                  </a:moveTo>
                  <a:cubicBezTo>
                    <a:pt x="274" y="0"/>
                    <a:pt x="267" y="1"/>
                    <a:pt x="259" y="2"/>
                  </a:cubicBezTo>
                  <a:cubicBezTo>
                    <a:pt x="240" y="2"/>
                    <a:pt x="228" y="8"/>
                    <a:pt x="215" y="15"/>
                  </a:cubicBezTo>
                  <a:cubicBezTo>
                    <a:pt x="159" y="27"/>
                    <a:pt x="1" y="179"/>
                    <a:pt x="114" y="217"/>
                  </a:cubicBezTo>
                  <a:cubicBezTo>
                    <a:pt x="133" y="223"/>
                    <a:pt x="152" y="229"/>
                    <a:pt x="177" y="235"/>
                  </a:cubicBezTo>
                  <a:cubicBezTo>
                    <a:pt x="182" y="236"/>
                    <a:pt x="186" y="236"/>
                    <a:pt x="190" y="236"/>
                  </a:cubicBezTo>
                  <a:cubicBezTo>
                    <a:pt x="306" y="236"/>
                    <a:pt x="420" y="0"/>
                    <a:pt x="2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418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9" name="Google Shape;4419;p53"/>
          <p:cNvSpPr txBox="1"/>
          <p:nvPr>
            <p:ph idx="4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4420" name="Google Shape;4420;p53"/>
          <p:cNvSpPr/>
          <p:nvPr/>
        </p:nvSpPr>
        <p:spPr>
          <a:xfrm rot="5400000">
            <a:off x="2472016" y="2351720"/>
            <a:ext cx="444303" cy="2172813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1" name="Google Shape;4421;p53"/>
          <p:cNvSpPr txBox="1"/>
          <p:nvPr>
            <p:ph type="ctrTitle"/>
          </p:nvPr>
        </p:nvSpPr>
        <p:spPr>
          <a:xfrm>
            <a:off x="1717326" y="3233273"/>
            <a:ext cx="1953600" cy="38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Supervisor</a:t>
            </a:r>
            <a:endParaRPr sz="16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4422" name="Google Shape;4422;p53"/>
          <p:cNvSpPr txBox="1"/>
          <p:nvPr>
            <p:ph idx="3" type="ctrTitle"/>
          </p:nvPr>
        </p:nvSpPr>
        <p:spPr>
          <a:xfrm>
            <a:off x="5249067" y="2801011"/>
            <a:ext cx="26193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Charles Murray</a:t>
            </a:r>
            <a:endParaRPr/>
          </a:p>
        </p:txBody>
      </p:sp>
      <p:sp>
        <p:nvSpPr>
          <p:cNvPr id="4423" name="Google Shape;4423;p53"/>
          <p:cNvSpPr txBox="1"/>
          <p:nvPr>
            <p:ph idx="1" type="subTitle"/>
          </p:nvPr>
        </p:nvSpPr>
        <p:spPr>
          <a:xfrm>
            <a:off x="1206725" y="3660275"/>
            <a:ext cx="2974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 image on the screen with your own</a:t>
            </a:r>
            <a:endParaRPr/>
          </a:p>
        </p:txBody>
      </p:sp>
      <p:sp>
        <p:nvSpPr>
          <p:cNvPr id="4424" name="Google Shape;4424;p53"/>
          <p:cNvSpPr txBox="1"/>
          <p:nvPr>
            <p:ph idx="2" type="subTitle"/>
          </p:nvPr>
        </p:nvSpPr>
        <p:spPr>
          <a:xfrm>
            <a:off x="5179573" y="3660275"/>
            <a:ext cx="27582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 image on the screen with your own</a:t>
            </a:r>
            <a:endParaRPr/>
          </a:p>
        </p:txBody>
      </p:sp>
      <p:sp>
        <p:nvSpPr>
          <p:cNvPr id="4425" name="Google Shape;4425;p53"/>
          <p:cNvSpPr txBox="1"/>
          <p:nvPr>
            <p:ph type="ctrTitle"/>
          </p:nvPr>
        </p:nvSpPr>
        <p:spPr>
          <a:xfrm>
            <a:off x="1384517" y="2801011"/>
            <a:ext cx="26193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Zoe Tillman</a:t>
            </a:r>
            <a:endParaRPr/>
          </a:p>
        </p:txBody>
      </p:sp>
      <p:grpSp>
        <p:nvGrpSpPr>
          <p:cNvPr id="4426" name="Google Shape;4426;p53"/>
          <p:cNvGrpSpPr/>
          <p:nvPr/>
        </p:nvGrpSpPr>
        <p:grpSpPr>
          <a:xfrm>
            <a:off x="1936910" y="1596446"/>
            <a:ext cx="1514514" cy="1174475"/>
            <a:chOff x="1982250" y="2295975"/>
            <a:chExt cx="334825" cy="259650"/>
          </a:xfrm>
        </p:grpSpPr>
        <p:sp>
          <p:nvSpPr>
            <p:cNvPr id="4427" name="Google Shape;4427;p53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3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3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3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3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3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3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3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3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3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3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3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3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3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3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3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3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3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3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6" name="Google Shape;4446;p53"/>
          <p:cNvGrpSpPr/>
          <p:nvPr/>
        </p:nvGrpSpPr>
        <p:grpSpPr>
          <a:xfrm>
            <a:off x="5837229" y="1529234"/>
            <a:ext cx="1620627" cy="1237380"/>
            <a:chOff x="2833900" y="2095850"/>
            <a:chExt cx="368475" cy="281325"/>
          </a:xfrm>
        </p:grpSpPr>
        <p:sp>
          <p:nvSpPr>
            <p:cNvPr id="4447" name="Google Shape;4447;p53"/>
            <p:cNvSpPr/>
            <p:nvPr/>
          </p:nvSpPr>
          <p:spPr>
            <a:xfrm>
              <a:off x="2833900" y="2095850"/>
              <a:ext cx="368475" cy="281325"/>
            </a:xfrm>
            <a:custGeom>
              <a:rect b="b" l="l" r="r" t="t"/>
              <a:pathLst>
                <a:path extrusionOk="0" h="11253" w="14739">
                  <a:moveTo>
                    <a:pt x="6504" y="1"/>
                  </a:moveTo>
                  <a:cubicBezTo>
                    <a:pt x="3553" y="1"/>
                    <a:pt x="757" y="1874"/>
                    <a:pt x="373" y="5342"/>
                  </a:cubicBezTo>
                  <a:cubicBezTo>
                    <a:pt x="1" y="8685"/>
                    <a:pt x="4535" y="11201"/>
                    <a:pt x="7361" y="11252"/>
                  </a:cubicBezTo>
                  <a:cubicBezTo>
                    <a:pt x="7379" y="11252"/>
                    <a:pt x="7396" y="11252"/>
                    <a:pt x="7414" y="11252"/>
                  </a:cubicBezTo>
                  <a:cubicBezTo>
                    <a:pt x="10494" y="11252"/>
                    <a:pt x="14738" y="6357"/>
                    <a:pt x="12192" y="2895"/>
                  </a:cubicBezTo>
                  <a:cubicBezTo>
                    <a:pt x="10747" y="933"/>
                    <a:pt x="8587" y="1"/>
                    <a:pt x="65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3"/>
            <p:cNvSpPr/>
            <p:nvPr/>
          </p:nvSpPr>
          <p:spPr>
            <a:xfrm>
              <a:off x="3117875" y="2218525"/>
              <a:ext cx="14600" cy="8125"/>
            </a:xfrm>
            <a:custGeom>
              <a:rect b="b" l="l" r="r" t="t"/>
              <a:pathLst>
                <a:path extrusionOk="0" h="325" w="584">
                  <a:moveTo>
                    <a:pt x="255" y="0"/>
                  </a:moveTo>
                  <a:cubicBezTo>
                    <a:pt x="163" y="0"/>
                    <a:pt x="71" y="36"/>
                    <a:pt x="32" y="126"/>
                  </a:cubicBezTo>
                  <a:cubicBezTo>
                    <a:pt x="19" y="145"/>
                    <a:pt x="19" y="170"/>
                    <a:pt x="13" y="189"/>
                  </a:cubicBezTo>
                  <a:cubicBezTo>
                    <a:pt x="1" y="288"/>
                    <a:pt x="98" y="325"/>
                    <a:pt x="193" y="325"/>
                  </a:cubicBezTo>
                  <a:cubicBezTo>
                    <a:pt x="245" y="325"/>
                    <a:pt x="295" y="314"/>
                    <a:pt x="329" y="297"/>
                  </a:cubicBezTo>
                  <a:cubicBezTo>
                    <a:pt x="366" y="271"/>
                    <a:pt x="404" y="252"/>
                    <a:pt x="442" y="221"/>
                  </a:cubicBezTo>
                  <a:cubicBezTo>
                    <a:pt x="583" y="112"/>
                    <a:pt x="420" y="0"/>
                    <a:pt x="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3"/>
            <p:cNvSpPr/>
            <p:nvPr/>
          </p:nvSpPr>
          <p:spPr>
            <a:xfrm>
              <a:off x="2980525" y="2324225"/>
              <a:ext cx="14225" cy="6675"/>
            </a:xfrm>
            <a:custGeom>
              <a:rect b="b" l="l" r="r" t="t"/>
              <a:pathLst>
                <a:path extrusionOk="0" h="267" w="569">
                  <a:moveTo>
                    <a:pt x="411" y="0"/>
                  </a:moveTo>
                  <a:cubicBezTo>
                    <a:pt x="283" y="0"/>
                    <a:pt x="1" y="94"/>
                    <a:pt x="159" y="219"/>
                  </a:cubicBezTo>
                  <a:cubicBezTo>
                    <a:pt x="216" y="250"/>
                    <a:pt x="276" y="266"/>
                    <a:pt x="337" y="266"/>
                  </a:cubicBezTo>
                  <a:cubicBezTo>
                    <a:pt x="383" y="266"/>
                    <a:pt x="430" y="257"/>
                    <a:pt x="474" y="237"/>
                  </a:cubicBezTo>
                  <a:cubicBezTo>
                    <a:pt x="569" y="181"/>
                    <a:pt x="556" y="36"/>
                    <a:pt x="449" y="4"/>
                  </a:cubicBezTo>
                  <a:cubicBezTo>
                    <a:pt x="439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3"/>
            <p:cNvSpPr/>
            <p:nvPr/>
          </p:nvSpPr>
          <p:spPr>
            <a:xfrm>
              <a:off x="2902975" y="2163300"/>
              <a:ext cx="17675" cy="9125"/>
            </a:xfrm>
            <a:custGeom>
              <a:rect b="b" l="l" r="r" t="t"/>
              <a:pathLst>
                <a:path extrusionOk="0" h="365" w="707">
                  <a:moveTo>
                    <a:pt x="394" y="1"/>
                  </a:moveTo>
                  <a:cubicBezTo>
                    <a:pt x="322" y="1"/>
                    <a:pt x="248" y="18"/>
                    <a:pt x="189" y="46"/>
                  </a:cubicBezTo>
                  <a:cubicBezTo>
                    <a:pt x="95" y="90"/>
                    <a:pt x="0" y="210"/>
                    <a:pt x="114" y="298"/>
                  </a:cubicBezTo>
                  <a:cubicBezTo>
                    <a:pt x="170" y="344"/>
                    <a:pt x="246" y="364"/>
                    <a:pt x="323" y="364"/>
                  </a:cubicBezTo>
                  <a:cubicBezTo>
                    <a:pt x="394" y="364"/>
                    <a:pt x="466" y="347"/>
                    <a:pt x="524" y="317"/>
                  </a:cubicBezTo>
                  <a:cubicBezTo>
                    <a:pt x="618" y="273"/>
                    <a:pt x="707" y="153"/>
                    <a:pt x="599" y="65"/>
                  </a:cubicBezTo>
                  <a:cubicBezTo>
                    <a:pt x="545" y="20"/>
                    <a:pt x="47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3"/>
            <p:cNvSpPr/>
            <p:nvPr/>
          </p:nvSpPr>
          <p:spPr>
            <a:xfrm>
              <a:off x="2885700" y="2195625"/>
              <a:ext cx="13975" cy="7200"/>
            </a:xfrm>
            <a:custGeom>
              <a:rect b="b" l="l" r="r" t="t"/>
              <a:pathLst>
                <a:path extrusionOk="0" h="288" w="559">
                  <a:moveTo>
                    <a:pt x="348" y="0"/>
                  </a:moveTo>
                  <a:cubicBezTo>
                    <a:pt x="301" y="0"/>
                    <a:pt x="250" y="13"/>
                    <a:pt x="224" y="27"/>
                  </a:cubicBezTo>
                  <a:cubicBezTo>
                    <a:pt x="180" y="52"/>
                    <a:pt x="136" y="77"/>
                    <a:pt x="98" y="115"/>
                  </a:cubicBezTo>
                  <a:cubicBezTo>
                    <a:pt x="1" y="230"/>
                    <a:pt x="185" y="287"/>
                    <a:pt x="276" y="287"/>
                  </a:cubicBezTo>
                  <a:cubicBezTo>
                    <a:pt x="285" y="287"/>
                    <a:pt x="293" y="287"/>
                    <a:pt x="300" y="285"/>
                  </a:cubicBezTo>
                  <a:cubicBezTo>
                    <a:pt x="407" y="279"/>
                    <a:pt x="559" y="210"/>
                    <a:pt x="451" y="84"/>
                  </a:cubicBezTo>
                  <a:cubicBezTo>
                    <a:pt x="462" y="20"/>
                    <a:pt x="40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3"/>
            <p:cNvSpPr/>
            <p:nvPr/>
          </p:nvSpPr>
          <p:spPr>
            <a:xfrm>
              <a:off x="2927175" y="2181875"/>
              <a:ext cx="15075" cy="8400"/>
            </a:xfrm>
            <a:custGeom>
              <a:rect b="b" l="l" r="r" t="t"/>
              <a:pathLst>
                <a:path extrusionOk="0" h="336" w="603">
                  <a:moveTo>
                    <a:pt x="294" y="1"/>
                  </a:moveTo>
                  <a:cubicBezTo>
                    <a:pt x="161" y="1"/>
                    <a:pt x="0" y="45"/>
                    <a:pt x="22" y="173"/>
                  </a:cubicBezTo>
                  <a:cubicBezTo>
                    <a:pt x="41" y="268"/>
                    <a:pt x="117" y="299"/>
                    <a:pt x="205" y="331"/>
                  </a:cubicBezTo>
                  <a:cubicBezTo>
                    <a:pt x="215" y="334"/>
                    <a:pt x="229" y="335"/>
                    <a:pt x="244" y="335"/>
                  </a:cubicBezTo>
                  <a:cubicBezTo>
                    <a:pt x="297" y="335"/>
                    <a:pt x="370" y="317"/>
                    <a:pt x="375" y="268"/>
                  </a:cubicBezTo>
                  <a:lnTo>
                    <a:pt x="375" y="268"/>
                  </a:lnTo>
                  <a:cubicBezTo>
                    <a:pt x="486" y="215"/>
                    <a:pt x="602" y="101"/>
                    <a:pt x="432" y="22"/>
                  </a:cubicBezTo>
                  <a:cubicBezTo>
                    <a:pt x="402" y="9"/>
                    <a:pt x="350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3"/>
            <p:cNvSpPr/>
            <p:nvPr/>
          </p:nvSpPr>
          <p:spPr>
            <a:xfrm>
              <a:off x="2953725" y="2158950"/>
              <a:ext cx="14375" cy="7775"/>
            </a:xfrm>
            <a:custGeom>
              <a:rect b="b" l="l" r="r" t="t"/>
              <a:pathLst>
                <a:path extrusionOk="0" h="311" w="575">
                  <a:moveTo>
                    <a:pt x="328" y="1"/>
                  </a:moveTo>
                  <a:cubicBezTo>
                    <a:pt x="260" y="1"/>
                    <a:pt x="192" y="16"/>
                    <a:pt x="133" y="50"/>
                  </a:cubicBezTo>
                  <a:cubicBezTo>
                    <a:pt x="64" y="75"/>
                    <a:pt x="1" y="144"/>
                    <a:pt x="39" y="214"/>
                  </a:cubicBezTo>
                  <a:cubicBezTo>
                    <a:pt x="51" y="232"/>
                    <a:pt x="58" y="245"/>
                    <a:pt x="64" y="258"/>
                  </a:cubicBezTo>
                  <a:cubicBezTo>
                    <a:pt x="88" y="298"/>
                    <a:pt x="136" y="310"/>
                    <a:pt x="180" y="310"/>
                  </a:cubicBezTo>
                  <a:cubicBezTo>
                    <a:pt x="205" y="310"/>
                    <a:pt x="229" y="306"/>
                    <a:pt x="247" y="302"/>
                  </a:cubicBezTo>
                  <a:cubicBezTo>
                    <a:pt x="329" y="289"/>
                    <a:pt x="405" y="251"/>
                    <a:pt x="468" y="188"/>
                  </a:cubicBezTo>
                  <a:cubicBezTo>
                    <a:pt x="531" y="144"/>
                    <a:pt x="575" y="69"/>
                    <a:pt x="474" y="24"/>
                  </a:cubicBezTo>
                  <a:cubicBezTo>
                    <a:pt x="427" y="9"/>
                    <a:pt x="37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3"/>
            <p:cNvSpPr/>
            <p:nvPr/>
          </p:nvSpPr>
          <p:spPr>
            <a:xfrm>
              <a:off x="3049700" y="2139450"/>
              <a:ext cx="14050" cy="8100"/>
            </a:xfrm>
            <a:custGeom>
              <a:rect b="b" l="l" r="r" t="t"/>
              <a:pathLst>
                <a:path extrusionOk="0" h="324" w="562">
                  <a:moveTo>
                    <a:pt x="258" y="0"/>
                  </a:moveTo>
                  <a:cubicBezTo>
                    <a:pt x="128" y="0"/>
                    <a:pt x="0" y="51"/>
                    <a:pt x="3" y="180"/>
                  </a:cubicBezTo>
                  <a:cubicBezTo>
                    <a:pt x="3" y="186"/>
                    <a:pt x="3" y="193"/>
                    <a:pt x="3" y="199"/>
                  </a:cubicBezTo>
                  <a:cubicBezTo>
                    <a:pt x="3" y="262"/>
                    <a:pt x="91" y="300"/>
                    <a:pt x="142" y="312"/>
                  </a:cubicBezTo>
                  <a:cubicBezTo>
                    <a:pt x="175" y="320"/>
                    <a:pt x="208" y="324"/>
                    <a:pt x="241" y="324"/>
                  </a:cubicBezTo>
                  <a:cubicBezTo>
                    <a:pt x="352" y="324"/>
                    <a:pt x="455" y="279"/>
                    <a:pt x="514" y="167"/>
                  </a:cubicBezTo>
                  <a:cubicBezTo>
                    <a:pt x="561" y="69"/>
                    <a:pt x="409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3"/>
            <p:cNvSpPr/>
            <p:nvPr/>
          </p:nvSpPr>
          <p:spPr>
            <a:xfrm>
              <a:off x="3018850" y="2188775"/>
              <a:ext cx="14550" cy="9275"/>
            </a:xfrm>
            <a:custGeom>
              <a:rect b="b" l="l" r="r" t="t"/>
              <a:pathLst>
                <a:path extrusionOk="0" h="371" w="582">
                  <a:moveTo>
                    <a:pt x="352" y="1"/>
                  </a:moveTo>
                  <a:cubicBezTo>
                    <a:pt x="195" y="1"/>
                    <a:pt x="6" y="62"/>
                    <a:pt x="1" y="244"/>
                  </a:cubicBezTo>
                  <a:cubicBezTo>
                    <a:pt x="1" y="330"/>
                    <a:pt x="96" y="371"/>
                    <a:pt x="202" y="371"/>
                  </a:cubicBezTo>
                  <a:cubicBezTo>
                    <a:pt x="343" y="371"/>
                    <a:pt x="503" y="298"/>
                    <a:pt x="474" y="168"/>
                  </a:cubicBezTo>
                  <a:cubicBezTo>
                    <a:pt x="581" y="105"/>
                    <a:pt x="524" y="17"/>
                    <a:pt x="417" y="4"/>
                  </a:cubicBezTo>
                  <a:cubicBezTo>
                    <a:pt x="396" y="2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3"/>
            <p:cNvSpPr/>
            <p:nvPr/>
          </p:nvSpPr>
          <p:spPr>
            <a:xfrm>
              <a:off x="3069325" y="2171150"/>
              <a:ext cx="13425" cy="7825"/>
            </a:xfrm>
            <a:custGeom>
              <a:rect b="b" l="l" r="r" t="t"/>
              <a:pathLst>
                <a:path extrusionOk="0" h="313" w="537">
                  <a:moveTo>
                    <a:pt x="285" y="1"/>
                  </a:moveTo>
                  <a:cubicBezTo>
                    <a:pt x="245" y="1"/>
                    <a:pt x="203" y="9"/>
                    <a:pt x="164" y="28"/>
                  </a:cubicBezTo>
                  <a:cubicBezTo>
                    <a:pt x="145" y="35"/>
                    <a:pt x="126" y="47"/>
                    <a:pt x="107" y="60"/>
                  </a:cubicBezTo>
                  <a:lnTo>
                    <a:pt x="95" y="72"/>
                  </a:lnTo>
                  <a:cubicBezTo>
                    <a:pt x="44" y="98"/>
                    <a:pt x="0" y="142"/>
                    <a:pt x="25" y="199"/>
                  </a:cubicBezTo>
                  <a:cubicBezTo>
                    <a:pt x="25" y="211"/>
                    <a:pt x="32" y="224"/>
                    <a:pt x="32" y="230"/>
                  </a:cubicBezTo>
                  <a:cubicBezTo>
                    <a:pt x="54" y="292"/>
                    <a:pt x="116" y="312"/>
                    <a:pt x="185" y="312"/>
                  </a:cubicBezTo>
                  <a:cubicBezTo>
                    <a:pt x="272" y="312"/>
                    <a:pt x="371" y="280"/>
                    <a:pt x="416" y="255"/>
                  </a:cubicBezTo>
                  <a:cubicBezTo>
                    <a:pt x="454" y="230"/>
                    <a:pt x="486" y="192"/>
                    <a:pt x="498" y="154"/>
                  </a:cubicBezTo>
                  <a:cubicBezTo>
                    <a:pt x="536" y="47"/>
                    <a:pt x="391" y="16"/>
                    <a:pt x="322" y="3"/>
                  </a:cubicBezTo>
                  <a:cubicBezTo>
                    <a:pt x="310" y="2"/>
                    <a:pt x="297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3"/>
            <p:cNvSpPr/>
            <p:nvPr/>
          </p:nvSpPr>
          <p:spPr>
            <a:xfrm>
              <a:off x="2906600" y="2292825"/>
              <a:ext cx="18000" cy="9625"/>
            </a:xfrm>
            <a:custGeom>
              <a:rect b="b" l="l" r="r" t="t"/>
              <a:pathLst>
                <a:path extrusionOk="0" h="385" w="720">
                  <a:moveTo>
                    <a:pt x="452" y="0"/>
                  </a:moveTo>
                  <a:cubicBezTo>
                    <a:pt x="420" y="0"/>
                    <a:pt x="389" y="4"/>
                    <a:pt x="366" y="11"/>
                  </a:cubicBezTo>
                  <a:lnTo>
                    <a:pt x="290" y="37"/>
                  </a:lnTo>
                  <a:cubicBezTo>
                    <a:pt x="101" y="93"/>
                    <a:pt x="0" y="320"/>
                    <a:pt x="259" y="371"/>
                  </a:cubicBezTo>
                  <a:cubicBezTo>
                    <a:pt x="293" y="380"/>
                    <a:pt x="327" y="384"/>
                    <a:pt x="362" y="384"/>
                  </a:cubicBezTo>
                  <a:cubicBezTo>
                    <a:pt x="451" y="384"/>
                    <a:pt x="540" y="356"/>
                    <a:pt x="612" y="301"/>
                  </a:cubicBezTo>
                  <a:cubicBezTo>
                    <a:pt x="694" y="232"/>
                    <a:pt x="719" y="163"/>
                    <a:pt x="637" y="81"/>
                  </a:cubicBezTo>
                  <a:lnTo>
                    <a:pt x="606" y="49"/>
                  </a:lnTo>
                  <a:cubicBezTo>
                    <a:pt x="570" y="13"/>
                    <a:pt x="50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3"/>
            <p:cNvSpPr/>
            <p:nvPr/>
          </p:nvSpPr>
          <p:spPr>
            <a:xfrm>
              <a:off x="2916525" y="2314700"/>
              <a:ext cx="22725" cy="11000"/>
            </a:xfrm>
            <a:custGeom>
              <a:rect b="b" l="l" r="r" t="t"/>
              <a:pathLst>
                <a:path extrusionOk="0" h="440" w="909">
                  <a:moveTo>
                    <a:pt x="518" y="0"/>
                  </a:moveTo>
                  <a:cubicBezTo>
                    <a:pt x="492" y="0"/>
                    <a:pt x="467" y="2"/>
                    <a:pt x="442" y="7"/>
                  </a:cubicBezTo>
                  <a:cubicBezTo>
                    <a:pt x="329" y="13"/>
                    <a:pt x="1" y="177"/>
                    <a:pt x="171" y="322"/>
                  </a:cubicBezTo>
                  <a:cubicBezTo>
                    <a:pt x="226" y="408"/>
                    <a:pt x="334" y="439"/>
                    <a:pt x="445" y="439"/>
                  </a:cubicBezTo>
                  <a:cubicBezTo>
                    <a:pt x="539" y="439"/>
                    <a:pt x="634" y="417"/>
                    <a:pt x="701" y="385"/>
                  </a:cubicBezTo>
                  <a:cubicBezTo>
                    <a:pt x="909" y="284"/>
                    <a:pt x="884" y="70"/>
                    <a:pt x="663" y="19"/>
                  </a:cubicBezTo>
                  <a:cubicBezTo>
                    <a:pt x="614" y="7"/>
                    <a:pt x="565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59" name="Google Shape;4459;p53"/>
          <p:cNvSpPr/>
          <p:nvPr/>
        </p:nvSpPr>
        <p:spPr>
          <a:xfrm>
            <a:off x="6956707" y="1438930"/>
            <a:ext cx="658896" cy="696881"/>
          </a:xfrm>
          <a:custGeom>
            <a:rect b="b" l="l" r="r" t="t"/>
            <a:pathLst>
              <a:path extrusionOk="0" h="5671" w="5362">
                <a:moveTo>
                  <a:pt x="5317" y="0"/>
                </a:moveTo>
                <a:cubicBezTo>
                  <a:pt x="3097" y="543"/>
                  <a:pt x="486" y="2542"/>
                  <a:pt x="0" y="5645"/>
                </a:cubicBezTo>
                <a:lnTo>
                  <a:pt x="183" y="5670"/>
                </a:lnTo>
                <a:cubicBezTo>
                  <a:pt x="656" y="2649"/>
                  <a:pt x="3198" y="700"/>
                  <a:pt x="5361" y="177"/>
                </a:cubicBezTo>
                <a:lnTo>
                  <a:pt x="531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0" name="Google Shape;4460;p53"/>
          <p:cNvSpPr/>
          <p:nvPr/>
        </p:nvSpPr>
        <p:spPr>
          <a:xfrm rot="5400000">
            <a:off x="6336566" y="2351720"/>
            <a:ext cx="444303" cy="2172813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1" name="Google Shape;4461;p53"/>
          <p:cNvSpPr txBox="1"/>
          <p:nvPr>
            <p:ph type="ctrTitle"/>
          </p:nvPr>
        </p:nvSpPr>
        <p:spPr>
          <a:xfrm>
            <a:off x="5581876" y="3233273"/>
            <a:ext cx="1953600" cy="38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Manager</a:t>
            </a:r>
            <a:endParaRPr sz="16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grpSp>
        <p:nvGrpSpPr>
          <p:cNvPr id="4462" name="Google Shape;4462;p53"/>
          <p:cNvGrpSpPr/>
          <p:nvPr/>
        </p:nvGrpSpPr>
        <p:grpSpPr>
          <a:xfrm>
            <a:off x="6297960" y="1850403"/>
            <a:ext cx="521529" cy="595031"/>
            <a:chOff x="-57940525" y="3590375"/>
            <a:chExt cx="279625" cy="319000"/>
          </a:xfrm>
        </p:grpSpPr>
        <p:sp>
          <p:nvSpPr>
            <p:cNvPr id="4463" name="Google Shape;4463;p53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3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3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3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3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8" name="Google Shape;4468;p53"/>
          <p:cNvGrpSpPr/>
          <p:nvPr/>
        </p:nvGrpSpPr>
        <p:grpSpPr>
          <a:xfrm>
            <a:off x="2481939" y="1893851"/>
            <a:ext cx="579265" cy="579265"/>
            <a:chOff x="-57568775" y="3198925"/>
            <a:chExt cx="318225" cy="318225"/>
          </a:xfrm>
        </p:grpSpPr>
        <p:sp>
          <p:nvSpPr>
            <p:cNvPr id="4469" name="Google Shape;4469;p53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3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3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3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3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3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5" name="Google Shape;4475;p53"/>
          <p:cNvSpPr/>
          <p:nvPr/>
        </p:nvSpPr>
        <p:spPr>
          <a:xfrm rot="1286271">
            <a:off x="1009322" y="1246674"/>
            <a:ext cx="1339430" cy="1450009"/>
          </a:xfrm>
          <a:custGeom>
            <a:rect b="b" l="l" r="r" t="t"/>
            <a:pathLst>
              <a:path extrusionOk="0" h="13821" w="12767">
                <a:moveTo>
                  <a:pt x="9336" y="0"/>
                </a:moveTo>
                <a:cubicBezTo>
                  <a:pt x="8373" y="0"/>
                  <a:pt x="7414" y="400"/>
                  <a:pt x="6693" y="1144"/>
                </a:cubicBezTo>
                <a:cubicBezTo>
                  <a:pt x="5097" y="2802"/>
                  <a:pt x="5639" y="4991"/>
                  <a:pt x="6169" y="7104"/>
                </a:cubicBezTo>
                <a:cubicBezTo>
                  <a:pt x="6428" y="8144"/>
                  <a:pt x="6674" y="9128"/>
                  <a:pt x="6680" y="10049"/>
                </a:cubicBezTo>
                <a:cubicBezTo>
                  <a:pt x="6699" y="12042"/>
                  <a:pt x="5400" y="13133"/>
                  <a:pt x="4176" y="13486"/>
                </a:cubicBezTo>
                <a:cubicBezTo>
                  <a:pt x="3819" y="13590"/>
                  <a:pt x="3457" y="13640"/>
                  <a:pt x="3102" y="13640"/>
                </a:cubicBezTo>
                <a:cubicBezTo>
                  <a:pt x="1898" y="13640"/>
                  <a:pt x="771" y="13066"/>
                  <a:pt x="152" y="12067"/>
                </a:cubicBezTo>
                <a:lnTo>
                  <a:pt x="1" y="12168"/>
                </a:lnTo>
                <a:cubicBezTo>
                  <a:pt x="650" y="13215"/>
                  <a:pt x="1842" y="13821"/>
                  <a:pt x="3104" y="13821"/>
                </a:cubicBezTo>
                <a:cubicBezTo>
                  <a:pt x="3482" y="13821"/>
                  <a:pt x="3861" y="13770"/>
                  <a:pt x="4227" y="13663"/>
                </a:cubicBezTo>
                <a:cubicBezTo>
                  <a:pt x="5507" y="13291"/>
                  <a:pt x="6882" y="12143"/>
                  <a:pt x="6863" y="10049"/>
                </a:cubicBezTo>
                <a:cubicBezTo>
                  <a:pt x="6850" y="9103"/>
                  <a:pt x="6592" y="8062"/>
                  <a:pt x="6346" y="7060"/>
                </a:cubicBezTo>
                <a:cubicBezTo>
                  <a:pt x="5829" y="4991"/>
                  <a:pt x="5299" y="2853"/>
                  <a:pt x="6825" y="1270"/>
                </a:cubicBezTo>
                <a:cubicBezTo>
                  <a:pt x="7507" y="561"/>
                  <a:pt x="8416" y="181"/>
                  <a:pt x="9332" y="181"/>
                </a:cubicBezTo>
                <a:cubicBezTo>
                  <a:pt x="9729" y="181"/>
                  <a:pt x="10127" y="253"/>
                  <a:pt x="10508" y="400"/>
                </a:cubicBezTo>
                <a:cubicBezTo>
                  <a:pt x="11782" y="898"/>
                  <a:pt x="12545" y="2102"/>
                  <a:pt x="12590" y="3704"/>
                </a:cubicBezTo>
                <a:lnTo>
                  <a:pt x="12766" y="3698"/>
                </a:lnTo>
                <a:cubicBezTo>
                  <a:pt x="12722" y="2020"/>
                  <a:pt x="11921" y="753"/>
                  <a:pt x="10571" y="229"/>
                </a:cubicBezTo>
                <a:cubicBezTo>
                  <a:pt x="10171" y="75"/>
                  <a:pt x="9753" y="0"/>
                  <a:pt x="9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479" name="Shape 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0" name="Google Shape;4480;p54"/>
          <p:cNvSpPr txBox="1"/>
          <p:nvPr>
            <p:ph type="title"/>
          </p:nvPr>
        </p:nvSpPr>
        <p:spPr>
          <a:xfrm>
            <a:off x="1741025" y="886650"/>
            <a:ext cx="3676500" cy="1121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4481" name="Google Shape;4481;p54"/>
          <p:cNvSpPr txBox="1"/>
          <p:nvPr>
            <p:ph idx="1" type="subTitle"/>
          </p:nvPr>
        </p:nvSpPr>
        <p:spPr>
          <a:xfrm>
            <a:off x="1741025" y="2440150"/>
            <a:ext cx="2960400" cy="135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Do you have any questions?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addyouremail@freepik.com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+91  620 421 838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yourcompany.com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482" name="Google Shape;4482;p54"/>
          <p:cNvSpPr/>
          <p:nvPr/>
        </p:nvSpPr>
        <p:spPr>
          <a:xfrm flipH="1" rot="5400000">
            <a:off x="3140148" y="879283"/>
            <a:ext cx="32400" cy="2556504"/>
          </a:xfrm>
          <a:custGeom>
            <a:rect b="b" l="l" r="r" t="t"/>
            <a:pathLst>
              <a:path extrusionOk="0" h="53023" w="720">
                <a:moveTo>
                  <a:pt x="310" y="0"/>
                </a:moveTo>
                <a:cubicBezTo>
                  <a:pt x="38" y="972"/>
                  <a:pt x="1" y="5040"/>
                  <a:pt x="45" y="6124"/>
                </a:cubicBezTo>
                <a:cubicBezTo>
                  <a:pt x="95" y="7216"/>
                  <a:pt x="165" y="8338"/>
                  <a:pt x="228" y="9423"/>
                </a:cubicBezTo>
                <a:cubicBezTo>
                  <a:pt x="278" y="10274"/>
                  <a:pt x="328" y="11126"/>
                  <a:pt x="373" y="11977"/>
                </a:cubicBezTo>
                <a:cubicBezTo>
                  <a:pt x="505" y="14607"/>
                  <a:pt x="398" y="17332"/>
                  <a:pt x="291" y="19962"/>
                </a:cubicBezTo>
                <a:cubicBezTo>
                  <a:pt x="228" y="21696"/>
                  <a:pt x="158" y="23500"/>
                  <a:pt x="158" y="25247"/>
                </a:cubicBezTo>
                <a:lnTo>
                  <a:pt x="158" y="39425"/>
                </a:lnTo>
                <a:cubicBezTo>
                  <a:pt x="158" y="39967"/>
                  <a:pt x="190" y="41096"/>
                  <a:pt x="228" y="42522"/>
                </a:cubicBezTo>
                <a:cubicBezTo>
                  <a:pt x="335" y="46148"/>
                  <a:pt x="499" y="51635"/>
                  <a:pt x="265" y="52991"/>
                </a:cubicBezTo>
                <a:lnTo>
                  <a:pt x="474" y="53023"/>
                </a:lnTo>
                <a:cubicBezTo>
                  <a:pt x="707" y="51648"/>
                  <a:pt x="549" y="46155"/>
                  <a:pt x="448" y="42515"/>
                </a:cubicBezTo>
                <a:cubicBezTo>
                  <a:pt x="398" y="41090"/>
                  <a:pt x="366" y="39967"/>
                  <a:pt x="366" y="39425"/>
                </a:cubicBezTo>
                <a:lnTo>
                  <a:pt x="366" y="25247"/>
                </a:lnTo>
                <a:cubicBezTo>
                  <a:pt x="366" y="23500"/>
                  <a:pt x="436" y="21703"/>
                  <a:pt x="505" y="19968"/>
                </a:cubicBezTo>
                <a:cubicBezTo>
                  <a:pt x="612" y="17332"/>
                  <a:pt x="720" y="14607"/>
                  <a:pt x="581" y="11965"/>
                </a:cubicBezTo>
                <a:cubicBezTo>
                  <a:pt x="543" y="11113"/>
                  <a:pt x="492" y="10262"/>
                  <a:pt x="436" y="9410"/>
                </a:cubicBezTo>
                <a:cubicBezTo>
                  <a:pt x="373" y="8326"/>
                  <a:pt x="303" y="7203"/>
                  <a:pt x="259" y="6112"/>
                </a:cubicBezTo>
                <a:cubicBezTo>
                  <a:pt x="209" y="5040"/>
                  <a:pt x="247" y="1003"/>
                  <a:pt x="511" y="57"/>
                </a:cubicBezTo>
                <a:lnTo>
                  <a:pt x="3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83" name="Google Shape;4483;p54"/>
          <p:cNvSpPr txBox="1"/>
          <p:nvPr/>
        </p:nvSpPr>
        <p:spPr>
          <a:xfrm>
            <a:off x="1741036" y="4355881"/>
            <a:ext cx="2337900" cy="30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rPr>
              <a:t>Please keep this slide for attribution</a:t>
            </a:r>
            <a:endParaRPr sz="1000">
              <a:solidFill>
                <a:schemeClr val="dk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4484" name="Google Shape;4484;p54"/>
          <p:cNvGrpSpPr/>
          <p:nvPr/>
        </p:nvGrpSpPr>
        <p:grpSpPr>
          <a:xfrm>
            <a:off x="720019" y="3753037"/>
            <a:ext cx="387661" cy="387661"/>
            <a:chOff x="1379798" y="1723250"/>
            <a:chExt cx="397887" cy="397887"/>
          </a:xfrm>
        </p:grpSpPr>
        <p:sp>
          <p:nvSpPr>
            <p:cNvPr id="4485" name="Google Shape;4485;p54"/>
            <p:cNvSpPr/>
            <p:nvPr/>
          </p:nvSpPr>
          <p:spPr>
            <a:xfrm>
              <a:off x="1462169" y="1793977"/>
              <a:ext cx="23354" cy="23312"/>
            </a:xfrm>
            <a:custGeom>
              <a:rect b="b" l="l" r="r" t="t"/>
              <a:pathLst>
                <a:path extrusionOk="0" h="1117" w="1119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4"/>
            <p:cNvSpPr/>
            <p:nvPr/>
          </p:nvSpPr>
          <p:spPr>
            <a:xfrm>
              <a:off x="1379798" y="1723250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4"/>
            <p:cNvSpPr/>
            <p:nvPr/>
          </p:nvSpPr>
          <p:spPr>
            <a:xfrm>
              <a:off x="1555413" y="1886846"/>
              <a:ext cx="139912" cy="163558"/>
            </a:xfrm>
            <a:custGeom>
              <a:rect b="b" l="l" r="r" t="t"/>
              <a:pathLst>
                <a:path extrusionOk="0" h="7837" w="6704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4"/>
            <p:cNvSpPr/>
            <p:nvPr/>
          </p:nvSpPr>
          <p:spPr>
            <a:xfrm>
              <a:off x="1462169" y="1887200"/>
              <a:ext cx="23354" cy="163203"/>
            </a:xfrm>
            <a:custGeom>
              <a:rect b="b" l="l" r="r" t="t"/>
              <a:pathLst>
                <a:path extrusionOk="0" h="7820" w="1119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9" name="Google Shape;4489;p54"/>
          <p:cNvGrpSpPr/>
          <p:nvPr/>
        </p:nvGrpSpPr>
        <p:grpSpPr>
          <a:xfrm>
            <a:off x="720009" y="2610037"/>
            <a:ext cx="387681" cy="387661"/>
            <a:chOff x="266768" y="1721375"/>
            <a:chExt cx="397907" cy="397887"/>
          </a:xfrm>
        </p:grpSpPr>
        <p:sp>
          <p:nvSpPr>
            <p:cNvPr id="4490" name="Google Shape;4490;p54"/>
            <p:cNvSpPr/>
            <p:nvPr/>
          </p:nvSpPr>
          <p:spPr>
            <a:xfrm>
              <a:off x="454843" y="1791037"/>
              <a:ext cx="136218" cy="328222"/>
            </a:xfrm>
            <a:custGeom>
              <a:rect b="b" l="l" r="r" t="t"/>
              <a:pathLst>
                <a:path extrusionOk="0" h="15727" w="6527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4"/>
            <p:cNvSpPr/>
            <p:nvPr/>
          </p:nvSpPr>
          <p:spPr>
            <a:xfrm>
              <a:off x="266768" y="1721375"/>
              <a:ext cx="397907" cy="397887"/>
            </a:xfrm>
            <a:custGeom>
              <a:rect b="b" l="l" r="r" t="t"/>
              <a:pathLst>
                <a:path extrusionOk="0" h="19065" w="19066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2" name="Google Shape;4492;p54"/>
          <p:cNvGrpSpPr/>
          <p:nvPr/>
        </p:nvGrpSpPr>
        <p:grpSpPr>
          <a:xfrm>
            <a:off x="720029" y="3181537"/>
            <a:ext cx="387641" cy="387661"/>
            <a:chOff x="864491" y="1723250"/>
            <a:chExt cx="397866" cy="397887"/>
          </a:xfrm>
        </p:grpSpPr>
        <p:sp>
          <p:nvSpPr>
            <p:cNvPr id="4493" name="Google Shape;4493;p54"/>
            <p:cNvSpPr/>
            <p:nvPr/>
          </p:nvSpPr>
          <p:spPr>
            <a:xfrm>
              <a:off x="935197" y="1793977"/>
              <a:ext cx="256451" cy="256430"/>
            </a:xfrm>
            <a:custGeom>
              <a:rect b="b" l="l" r="r" t="t"/>
              <a:pathLst>
                <a:path extrusionOk="0" h="12287" w="12288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54"/>
            <p:cNvSpPr/>
            <p:nvPr/>
          </p:nvSpPr>
          <p:spPr>
            <a:xfrm>
              <a:off x="1005109" y="1863910"/>
              <a:ext cx="116622" cy="116559"/>
            </a:xfrm>
            <a:custGeom>
              <a:rect b="b" l="l" r="r" t="t"/>
              <a:pathLst>
                <a:path extrusionOk="0" h="5585" w="5588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54"/>
            <p:cNvSpPr/>
            <p:nvPr/>
          </p:nvSpPr>
          <p:spPr>
            <a:xfrm>
              <a:off x="864491" y="1723250"/>
              <a:ext cx="397866" cy="397887"/>
            </a:xfrm>
            <a:custGeom>
              <a:rect b="b" l="l" r="r" t="t"/>
              <a:pathLst>
                <a:path extrusionOk="0" h="19065" w="19064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499" name="Shape 4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0" name="Google Shape;4500;p55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CONTENTS</a:t>
            </a:r>
            <a:endParaRPr/>
          </a:p>
        </p:txBody>
      </p:sp>
      <p:grpSp>
        <p:nvGrpSpPr>
          <p:cNvPr id="4501" name="Google Shape;4501;p55"/>
          <p:cNvGrpSpPr/>
          <p:nvPr/>
        </p:nvGrpSpPr>
        <p:grpSpPr>
          <a:xfrm>
            <a:off x="756921" y="1325930"/>
            <a:ext cx="1903019" cy="3281458"/>
            <a:chOff x="1194375" y="2756000"/>
            <a:chExt cx="1531975" cy="2641650"/>
          </a:xfrm>
        </p:grpSpPr>
        <p:sp>
          <p:nvSpPr>
            <p:cNvPr id="4502" name="Google Shape;4502;p55"/>
            <p:cNvSpPr/>
            <p:nvPr/>
          </p:nvSpPr>
          <p:spPr>
            <a:xfrm>
              <a:off x="2373950" y="2863175"/>
              <a:ext cx="352400" cy="2401875"/>
            </a:xfrm>
            <a:custGeom>
              <a:rect b="b" l="l" r="r" t="t"/>
              <a:pathLst>
                <a:path extrusionOk="0" h="96075" w="14096">
                  <a:moveTo>
                    <a:pt x="13252" y="0"/>
                  </a:moveTo>
                  <a:cubicBezTo>
                    <a:pt x="12787" y="0"/>
                    <a:pt x="6998" y="6155"/>
                    <a:pt x="4858" y="9238"/>
                  </a:cubicBezTo>
                  <a:cubicBezTo>
                    <a:pt x="4757" y="10382"/>
                    <a:pt x="5110" y="10648"/>
                    <a:pt x="5459" y="10648"/>
                  </a:cubicBezTo>
                  <a:cubicBezTo>
                    <a:pt x="5764" y="10648"/>
                    <a:pt x="6067" y="10446"/>
                    <a:pt x="6067" y="10446"/>
                  </a:cubicBezTo>
                  <a:cubicBezTo>
                    <a:pt x="6067" y="10446"/>
                    <a:pt x="10458" y="4846"/>
                    <a:pt x="11201" y="4569"/>
                  </a:cubicBezTo>
                  <a:cubicBezTo>
                    <a:pt x="11331" y="4521"/>
                    <a:pt x="11452" y="4501"/>
                    <a:pt x="11564" y="4501"/>
                  </a:cubicBezTo>
                  <a:cubicBezTo>
                    <a:pt x="12092" y="4501"/>
                    <a:pt x="12409" y="4946"/>
                    <a:pt x="12409" y="4946"/>
                  </a:cubicBezTo>
                  <a:cubicBezTo>
                    <a:pt x="12409" y="4946"/>
                    <a:pt x="1487" y="86617"/>
                    <a:pt x="1" y="95577"/>
                  </a:cubicBezTo>
                  <a:cubicBezTo>
                    <a:pt x="278" y="95950"/>
                    <a:pt x="516" y="96075"/>
                    <a:pt x="710" y="96075"/>
                  </a:cubicBezTo>
                  <a:cubicBezTo>
                    <a:pt x="1097" y="96075"/>
                    <a:pt x="1309" y="95577"/>
                    <a:pt x="1309" y="95577"/>
                  </a:cubicBezTo>
                  <a:lnTo>
                    <a:pt x="13629" y="4381"/>
                  </a:lnTo>
                  <a:cubicBezTo>
                    <a:pt x="13807" y="3626"/>
                    <a:pt x="12321" y="3360"/>
                    <a:pt x="12321" y="3360"/>
                  </a:cubicBezTo>
                  <a:cubicBezTo>
                    <a:pt x="12853" y="2773"/>
                    <a:pt x="13419" y="2207"/>
                    <a:pt x="14006" y="1675"/>
                  </a:cubicBezTo>
                  <a:cubicBezTo>
                    <a:pt x="14095" y="1209"/>
                    <a:pt x="13729" y="0"/>
                    <a:pt x="13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5"/>
            <p:cNvSpPr/>
            <p:nvPr/>
          </p:nvSpPr>
          <p:spPr>
            <a:xfrm>
              <a:off x="1877725" y="3037575"/>
              <a:ext cx="636250" cy="873550"/>
            </a:xfrm>
            <a:custGeom>
              <a:rect b="b" l="l" r="r" t="t"/>
              <a:pathLst>
                <a:path extrusionOk="0" h="34942" w="25450">
                  <a:moveTo>
                    <a:pt x="4170" y="0"/>
                  </a:moveTo>
                  <a:cubicBezTo>
                    <a:pt x="3497" y="0"/>
                    <a:pt x="2777" y="158"/>
                    <a:pt x="2008" y="332"/>
                  </a:cubicBezTo>
                  <a:cubicBezTo>
                    <a:pt x="2008" y="332"/>
                    <a:pt x="1" y="1563"/>
                    <a:pt x="222" y="3348"/>
                  </a:cubicBezTo>
                  <a:cubicBezTo>
                    <a:pt x="311" y="4058"/>
                    <a:pt x="1364" y="6608"/>
                    <a:pt x="2629" y="9503"/>
                  </a:cubicBezTo>
                  <a:cubicBezTo>
                    <a:pt x="2817" y="9935"/>
                    <a:pt x="3006" y="10368"/>
                    <a:pt x="3205" y="10811"/>
                  </a:cubicBezTo>
                  <a:cubicBezTo>
                    <a:pt x="3682" y="11887"/>
                    <a:pt x="4170" y="12974"/>
                    <a:pt x="4636" y="14016"/>
                  </a:cubicBezTo>
                  <a:cubicBezTo>
                    <a:pt x="4780" y="14326"/>
                    <a:pt x="4935" y="14670"/>
                    <a:pt x="5101" y="15025"/>
                  </a:cubicBezTo>
                  <a:cubicBezTo>
                    <a:pt x="6399" y="17797"/>
                    <a:pt x="8218" y="21423"/>
                    <a:pt x="8595" y="22144"/>
                  </a:cubicBezTo>
                  <a:cubicBezTo>
                    <a:pt x="9071" y="23076"/>
                    <a:pt x="10535" y="24673"/>
                    <a:pt x="12365" y="26447"/>
                  </a:cubicBezTo>
                  <a:cubicBezTo>
                    <a:pt x="12897" y="26957"/>
                    <a:pt x="13463" y="27489"/>
                    <a:pt x="14039" y="28021"/>
                  </a:cubicBezTo>
                  <a:cubicBezTo>
                    <a:pt x="16534" y="30317"/>
                    <a:pt x="19340" y="32657"/>
                    <a:pt x="21247" y="34109"/>
                  </a:cubicBezTo>
                  <a:cubicBezTo>
                    <a:pt x="21680" y="34442"/>
                    <a:pt x="22057" y="34719"/>
                    <a:pt x="22389" y="34941"/>
                  </a:cubicBezTo>
                  <a:cubicBezTo>
                    <a:pt x="22389" y="34941"/>
                    <a:pt x="22390" y="34941"/>
                    <a:pt x="22390" y="34941"/>
                  </a:cubicBezTo>
                  <a:cubicBezTo>
                    <a:pt x="22449" y="34941"/>
                    <a:pt x="25450" y="31171"/>
                    <a:pt x="25450" y="31171"/>
                  </a:cubicBezTo>
                  <a:lnTo>
                    <a:pt x="24441" y="30040"/>
                  </a:lnTo>
                  <a:lnTo>
                    <a:pt x="18541" y="23453"/>
                  </a:lnTo>
                  <a:lnTo>
                    <a:pt x="17499" y="22277"/>
                  </a:lnTo>
                  <a:lnTo>
                    <a:pt x="14461" y="18884"/>
                  </a:lnTo>
                  <a:cubicBezTo>
                    <a:pt x="14461" y="18884"/>
                    <a:pt x="12941" y="15313"/>
                    <a:pt x="11300" y="11488"/>
                  </a:cubicBezTo>
                  <a:cubicBezTo>
                    <a:pt x="10757" y="10212"/>
                    <a:pt x="10202" y="8915"/>
                    <a:pt x="9692" y="7706"/>
                  </a:cubicBezTo>
                  <a:cubicBezTo>
                    <a:pt x="8484" y="4879"/>
                    <a:pt x="7486" y="2572"/>
                    <a:pt x="7364" y="2339"/>
                  </a:cubicBezTo>
                  <a:cubicBezTo>
                    <a:pt x="6438" y="508"/>
                    <a:pt x="5379" y="0"/>
                    <a:pt x="4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5"/>
            <p:cNvSpPr/>
            <p:nvPr/>
          </p:nvSpPr>
          <p:spPr>
            <a:xfrm>
              <a:off x="1957850" y="3230225"/>
              <a:ext cx="202400" cy="182700"/>
            </a:xfrm>
            <a:custGeom>
              <a:rect b="b" l="l" r="r" t="t"/>
              <a:pathLst>
                <a:path extrusionOk="0" h="7308" w="8096">
                  <a:moveTo>
                    <a:pt x="6487" y="0"/>
                  </a:moveTo>
                  <a:lnTo>
                    <a:pt x="0" y="3094"/>
                  </a:lnTo>
                  <a:lnTo>
                    <a:pt x="411" y="4014"/>
                  </a:lnTo>
                  <a:lnTo>
                    <a:pt x="1597" y="6632"/>
                  </a:lnTo>
                  <a:lnTo>
                    <a:pt x="1896" y="7308"/>
                  </a:lnTo>
                  <a:cubicBezTo>
                    <a:pt x="3127" y="6598"/>
                    <a:pt x="6365" y="4746"/>
                    <a:pt x="8095" y="3782"/>
                  </a:cubicBezTo>
                  <a:lnTo>
                    <a:pt x="7707" y="2850"/>
                  </a:lnTo>
                  <a:cubicBezTo>
                    <a:pt x="7386" y="2096"/>
                    <a:pt x="7064" y="1342"/>
                    <a:pt x="6753" y="610"/>
                  </a:cubicBezTo>
                  <a:lnTo>
                    <a:pt x="64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5"/>
            <p:cNvSpPr/>
            <p:nvPr/>
          </p:nvSpPr>
          <p:spPr>
            <a:xfrm>
              <a:off x="1968100" y="3245475"/>
              <a:ext cx="182450" cy="150550"/>
            </a:xfrm>
            <a:custGeom>
              <a:rect b="b" l="l" r="r" t="t"/>
              <a:pathLst>
                <a:path extrusionOk="0" h="6022" w="7298">
                  <a:moveTo>
                    <a:pt x="6343" y="0"/>
                  </a:moveTo>
                  <a:lnTo>
                    <a:pt x="1" y="3404"/>
                  </a:lnTo>
                  <a:lnTo>
                    <a:pt x="278" y="4037"/>
                  </a:lnTo>
                  <a:lnTo>
                    <a:pt x="843" y="5279"/>
                  </a:lnTo>
                  <a:lnTo>
                    <a:pt x="1187" y="6022"/>
                  </a:lnTo>
                  <a:lnTo>
                    <a:pt x="7297" y="2240"/>
                  </a:lnTo>
                  <a:cubicBezTo>
                    <a:pt x="7208" y="2041"/>
                    <a:pt x="7120" y="1830"/>
                    <a:pt x="7031" y="1630"/>
                  </a:cubicBezTo>
                  <a:cubicBezTo>
                    <a:pt x="6876" y="1264"/>
                    <a:pt x="6721" y="909"/>
                    <a:pt x="6565" y="544"/>
                  </a:cubicBezTo>
                  <a:lnTo>
                    <a:pt x="63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55"/>
            <p:cNvSpPr/>
            <p:nvPr/>
          </p:nvSpPr>
          <p:spPr>
            <a:xfrm>
              <a:off x="1975025" y="3259050"/>
              <a:ext cx="168850" cy="118400"/>
            </a:xfrm>
            <a:custGeom>
              <a:rect b="b" l="l" r="r" t="t"/>
              <a:pathLst>
                <a:path extrusionOk="0" h="4736" w="6754">
                  <a:moveTo>
                    <a:pt x="6288" y="1"/>
                  </a:moveTo>
                  <a:lnTo>
                    <a:pt x="1" y="3494"/>
                  </a:lnTo>
                  <a:lnTo>
                    <a:pt x="566" y="4736"/>
                  </a:lnTo>
                  <a:lnTo>
                    <a:pt x="6754" y="1087"/>
                  </a:lnTo>
                  <a:cubicBezTo>
                    <a:pt x="6599" y="721"/>
                    <a:pt x="6444" y="366"/>
                    <a:pt x="6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5"/>
            <p:cNvSpPr/>
            <p:nvPr/>
          </p:nvSpPr>
          <p:spPr>
            <a:xfrm>
              <a:off x="2186550" y="3594500"/>
              <a:ext cx="301925" cy="295825"/>
            </a:xfrm>
            <a:custGeom>
              <a:rect b="b" l="l" r="r" t="t"/>
              <a:pathLst>
                <a:path extrusionOk="0" h="11833" w="12077">
                  <a:moveTo>
                    <a:pt x="5146" y="0"/>
                  </a:moveTo>
                  <a:lnTo>
                    <a:pt x="1" y="4159"/>
                  </a:lnTo>
                  <a:cubicBezTo>
                    <a:pt x="500" y="4636"/>
                    <a:pt x="1010" y="5123"/>
                    <a:pt x="1542" y="5611"/>
                  </a:cubicBezTo>
                  <a:lnTo>
                    <a:pt x="1686" y="5744"/>
                  </a:lnTo>
                  <a:cubicBezTo>
                    <a:pt x="1975" y="6011"/>
                    <a:pt x="2274" y="6277"/>
                    <a:pt x="2584" y="6554"/>
                  </a:cubicBezTo>
                  <a:cubicBezTo>
                    <a:pt x="2884" y="6820"/>
                    <a:pt x="3183" y="7086"/>
                    <a:pt x="3483" y="7352"/>
                  </a:cubicBezTo>
                  <a:cubicBezTo>
                    <a:pt x="3749" y="7596"/>
                    <a:pt x="4026" y="7829"/>
                    <a:pt x="4292" y="8062"/>
                  </a:cubicBezTo>
                  <a:cubicBezTo>
                    <a:pt x="4636" y="8361"/>
                    <a:pt x="4991" y="8661"/>
                    <a:pt x="5335" y="8949"/>
                  </a:cubicBezTo>
                  <a:cubicBezTo>
                    <a:pt x="5612" y="9182"/>
                    <a:pt x="5878" y="9415"/>
                    <a:pt x="6155" y="9637"/>
                  </a:cubicBezTo>
                  <a:cubicBezTo>
                    <a:pt x="6543" y="9958"/>
                    <a:pt x="6920" y="10269"/>
                    <a:pt x="7286" y="10568"/>
                  </a:cubicBezTo>
                  <a:cubicBezTo>
                    <a:pt x="7563" y="10790"/>
                    <a:pt x="7841" y="11012"/>
                    <a:pt x="8107" y="11222"/>
                  </a:cubicBezTo>
                  <a:cubicBezTo>
                    <a:pt x="8373" y="11433"/>
                    <a:pt x="8639" y="11644"/>
                    <a:pt x="8894" y="11832"/>
                  </a:cubicBezTo>
                  <a:lnTo>
                    <a:pt x="12077" y="7763"/>
                  </a:lnTo>
                  <a:lnTo>
                    <a:pt x="11578" y="7186"/>
                  </a:lnTo>
                  <a:lnTo>
                    <a:pt x="10580" y="6077"/>
                  </a:lnTo>
                  <a:lnTo>
                    <a:pt x="9903" y="5323"/>
                  </a:lnTo>
                  <a:lnTo>
                    <a:pt x="9127" y="4458"/>
                  </a:lnTo>
                  <a:lnTo>
                    <a:pt x="8262" y="3493"/>
                  </a:lnTo>
                  <a:lnTo>
                    <a:pt x="7486" y="2628"/>
                  </a:lnTo>
                  <a:lnTo>
                    <a:pt x="6920" y="1985"/>
                  </a:lnTo>
                  <a:lnTo>
                    <a:pt x="6188" y="1176"/>
                  </a:lnTo>
                  <a:lnTo>
                    <a:pt x="6055" y="1009"/>
                  </a:lnTo>
                  <a:lnTo>
                    <a:pt x="51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55"/>
            <p:cNvSpPr/>
            <p:nvPr/>
          </p:nvSpPr>
          <p:spPr>
            <a:xfrm>
              <a:off x="2225100" y="3619725"/>
              <a:ext cx="134200" cy="138625"/>
            </a:xfrm>
            <a:custGeom>
              <a:rect b="b" l="l" r="r" t="t"/>
              <a:pathLst>
                <a:path extrusionOk="0" h="5545" w="5368">
                  <a:moveTo>
                    <a:pt x="4513" y="0"/>
                  </a:moveTo>
                  <a:lnTo>
                    <a:pt x="0" y="4602"/>
                  </a:lnTo>
                  <a:lnTo>
                    <a:pt x="144" y="4724"/>
                  </a:lnTo>
                  <a:cubicBezTo>
                    <a:pt x="433" y="5002"/>
                    <a:pt x="732" y="5268"/>
                    <a:pt x="1042" y="5545"/>
                  </a:cubicBezTo>
                  <a:lnTo>
                    <a:pt x="5367" y="965"/>
                  </a:lnTo>
                  <a:lnTo>
                    <a:pt x="4646" y="167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55"/>
            <p:cNvSpPr/>
            <p:nvPr/>
          </p:nvSpPr>
          <p:spPr>
            <a:xfrm>
              <a:off x="2368700" y="3746425"/>
              <a:ext cx="107025" cy="128650"/>
            </a:xfrm>
            <a:custGeom>
              <a:rect b="b" l="l" r="r" t="t"/>
              <a:pathLst>
                <a:path extrusionOk="0" h="5146" w="4281">
                  <a:moveTo>
                    <a:pt x="3283" y="0"/>
                  </a:moveTo>
                  <a:lnTo>
                    <a:pt x="0" y="4491"/>
                  </a:lnTo>
                  <a:cubicBezTo>
                    <a:pt x="277" y="4713"/>
                    <a:pt x="555" y="4935"/>
                    <a:pt x="821" y="5145"/>
                  </a:cubicBezTo>
                  <a:cubicBezTo>
                    <a:pt x="1575" y="4269"/>
                    <a:pt x="3371" y="2207"/>
                    <a:pt x="4281" y="1109"/>
                  </a:cubicBezTo>
                  <a:lnTo>
                    <a:pt x="328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5"/>
            <p:cNvSpPr/>
            <p:nvPr/>
          </p:nvSpPr>
          <p:spPr>
            <a:xfrm>
              <a:off x="2319900" y="3705950"/>
              <a:ext cx="114250" cy="129475"/>
            </a:xfrm>
            <a:custGeom>
              <a:rect b="b" l="l" r="r" t="t"/>
              <a:pathLst>
                <a:path extrusionOk="0" h="5179" w="4570">
                  <a:moveTo>
                    <a:pt x="3793" y="0"/>
                  </a:moveTo>
                  <a:lnTo>
                    <a:pt x="1" y="4491"/>
                  </a:lnTo>
                  <a:cubicBezTo>
                    <a:pt x="278" y="4724"/>
                    <a:pt x="555" y="4957"/>
                    <a:pt x="821" y="5179"/>
                  </a:cubicBezTo>
                  <a:lnTo>
                    <a:pt x="4569" y="865"/>
                  </a:lnTo>
                  <a:lnTo>
                    <a:pt x="37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5"/>
            <p:cNvSpPr/>
            <p:nvPr/>
          </p:nvSpPr>
          <p:spPr>
            <a:xfrm>
              <a:off x="2273600" y="3659925"/>
              <a:ext cx="119525" cy="136150"/>
            </a:xfrm>
            <a:custGeom>
              <a:rect b="b" l="l" r="r" t="t"/>
              <a:pathLst>
                <a:path extrusionOk="0" h="5446" w="4781">
                  <a:moveTo>
                    <a:pt x="4004" y="0"/>
                  </a:moveTo>
                  <a:lnTo>
                    <a:pt x="1" y="4735"/>
                  </a:lnTo>
                  <a:cubicBezTo>
                    <a:pt x="278" y="4979"/>
                    <a:pt x="544" y="5212"/>
                    <a:pt x="810" y="5445"/>
                  </a:cubicBezTo>
                  <a:lnTo>
                    <a:pt x="4780" y="865"/>
                  </a:lnTo>
                  <a:lnTo>
                    <a:pt x="40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5"/>
            <p:cNvSpPr/>
            <p:nvPr/>
          </p:nvSpPr>
          <p:spPr>
            <a:xfrm>
              <a:off x="2429125" y="3834300"/>
              <a:ext cx="136150" cy="141950"/>
            </a:xfrm>
            <a:custGeom>
              <a:rect b="b" l="l" r="r" t="t"/>
              <a:pathLst>
                <a:path extrusionOk="0" h="5678" w="5446">
                  <a:moveTo>
                    <a:pt x="5445" y="0"/>
                  </a:moveTo>
                  <a:lnTo>
                    <a:pt x="1132" y="1520"/>
                  </a:lnTo>
                  <a:lnTo>
                    <a:pt x="1" y="2739"/>
                  </a:lnTo>
                  <a:lnTo>
                    <a:pt x="2108" y="5401"/>
                  </a:lnTo>
                  <a:lnTo>
                    <a:pt x="3804" y="5678"/>
                  </a:lnTo>
                  <a:lnTo>
                    <a:pt x="54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5"/>
            <p:cNvSpPr/>
            <p:nvPr/>
          </p:nvSpPr>
          <p:spPr>
            <a:xfrm>
              <a:off x="2524225" y="3816000"/>
              <a:ext cx="161350" cy="168575"/>
            </a:xfrm>
            <a:custGeom>
              <a:rect b="b" l="l" r="r" t="t"/>
              <a:pathLst>
                <a:path extrusionOk="0" h="6743" w="6454">
                  <a:moveTo>
                    <a:pt x="1264" y="0"/>
                  </a:moveTo>
                  <a:lnTo>
                    <a:pt x="0" y="6410"/>
                  </a:lnTo>
                  <a:lnTo>
                    <a:pt x="4303" y="6743"/>
                  </a:lnTo>
                  <a:lnTo>
                    <a:pt x="5001" y="2163"/>
                  </a:lnTo>
                  <a:lnTo>
                    <a:pt x="6221" y="2107"/>
                  </a:lnTo>
                  <a:lnTo>
                    <a:pt x="6454" y="522"/>
                  </a:lnTo>
                  <a:lnTo>
                    <a:pt x="12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5"/>
            <p:cNvSpPr/>
            <p:nvPr/>
          </p:nvSpPr>
          <p:spPr>
            <a:xfrm>
              <a:off x="2457400" y="3787750"/>
              <a:ext cx="156950" cy="123225"/>
            </a:xfrm>
            <a:custGeom>
              <a:rect b="b" l="l" r="r" t="t"/>
              <a:pathLst>
                <a:path extrusionOk="0" h="4929" w="6278">
                  <a:moveTo>
                    <a:pt x="2918" y="0"/>
                  </a:moveTo>
                  <a:cubicBezTo>
                    <a:pt x="2867" y="0"/>
                    <a:pt x="2832" y="3"/>
                    <a:pt x="2817" y="10"/>
                  </a:cubicBezTo>
                  <a:cubicBezTo>
                    <a:pt x="2629" y="110"/>
                    <a:pt x="1409" y="1374"/>
                    <a:pt x="1409" y="1374"/>
                  </a:cubicBezTo>
                  <a:lnTo>
                    <a:pt x="1" y="3382"/>
                  </a:lnTo>
                  <a:lnTo>
                    <a:pt x="2518" y="4402"/>
                  </a:lnTo>
                  <a:lnTo>
                    <a:pt x="4547" y="1973"/>
                  </a:lnTo>
                  <a:lnTo>
                    <a:pt x="4547" y="1973"/>
                  </a:lnTo>
                  <a:cubicBezTo>
                    <a:pt x="4547" y="1973"/>
                    <a:pt x="4126" y="4280"/>
                    <a:pt x="4270" y="4502"/>
                  </a:cubicBezTo>
                  <a:cubicBezTo>
                    <a:pt x="4392" y="4715"/>
                    <a:pt x="5306" y="4928"/>
                    <a:pt x="5568" y="4928"/>
                  </a:cubicBezTo>
                  <a:cubicBezTo>
                    <a:pt x="5592" y="4928"/>
                    <a:pt x="5611" y="4927"/>
                    <a:pt x="5623" y="4923"/>
                  </a:cubicBezTo>
                  <a:cubicBezTo>
                    <a:pt x="5767" y="4879"/>
                    <a:pt x="6277" y="432"/>
                    <a:pt x="6277" y="432"/>
                  </a:cubicBezTo>
                  <a:cubicBezTo>
                    <a:pt x="6277" y="432"/>
                    <a:pt x="3508" y="0"/>
                    <a:pt x="2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5"/>
            <p:cNvSpPr/>
            <p:nvPr/>
          </p:nvSpPr>
          <p:spPr>
            <a:xfrm>
              <a:off x="1194375" y="3060100"/>
              <a:ext cx="288050" cy="1212900"/>
            </a:xfrm>
            <a:custGeom>
              <a:rect b="b" l="l" r="r" t="t"/>
              <a:pathLst>
                <a:path extrusionOk="0" h="48516" w="11522">
                  <a:moveTo>
                    <a:pt x="7741" y="0"/>
                  </a:moveTo>
                  <a:cubicBezTo>
                    <a:pt x="7004" y="0"/>
                    <a:pt x="5492" y="152"/>
                    <a:pt x="4802" y="1327"/>
                  </a:cubicBezTo>
                  <a:cubicBezTo>
                    <a:pt x="4436" y="1959"/>
                    <a:pt x="3682" y="4687"/>
                    <a:pt x="2894" y="7825"/>
                  </a:cubicBezTo>
                  <a:cubicBezTo>
                    <a:pt x="2495" y="9433"/>
                    <a:pt x="2085" y="11152"/>
                    <a:pt x="1708" y="12749"/>
                  </a:cubicBezTo>
                  <a:cubicBezTo>
                    <a:pt x="976" y="15832"/>
                    <a:pt x="377" y="18471"/>
                    <a:pt x="233" y="19059"/>
                  </a:cubicBezTo>
                  <a:cubicBezTo>
                    <a:pt x="0" y="19968"/>
                    <a:pt x="22" y="25535"/>
                    <a:pt x="954" y="31323"/>
                  </a:cubicBezTo>
                  <a:cubicBezTo>
                    <a:pt x="998" y="31556"/>
                    <a:pt x="1031" y="31778"/>
                    <a:pt x="1076" y="32011"/>
                  </a:cubicBezTo>
                  <a:cubicBezTo>
                    <a:pt x="1608" y="35082"/>
                    <a:pt x="2406" y="38176"/>
                    <a:pt x="3582" y="40627"/>
                  </a:cubicBezTo>
                  <a:cubicBezTo>
                    <a:pt x="3671" y="40804"/>
                    <a:pt x="3748" y="40982"/>
                    <a:pt x="3837" y="41148"/>
                  </a:cubicBezTo>
                  <a:cubicBezTo>
                    <a:pt x="2872" y="42645"/>
                    <a:pt x="2218" y="46293"/>
                    <a:pt x="2639" y="46826"/>
                  </a:cubicBezTo>
                  <a:cubicBezTo>
                    <a:pt x="2843" y="47087"/>
                    <a:pt x="3795" y="47156"/>
                    <a:pt x="4743" y="47156"/>
                  </a:cubicBezTo>
                  <a:cubicBezTo>
                    <a:pt x="5806" y="47156"/>
                    <a:pt x="6864" y="47070"/>
                    <a:pt x="6864" y="47070"/>
                  </a:cubicBezTo>
                  <a:cubicBezTo>
                    <a:pt x="6864" y="47070"/>
                    <a:pt x="6931" y="48001"/>
                    <a:pt x="6986" y="48256"/>
                  </a:cubicBezTo>
                  <a:cubicBezTo>
                    <a:pt x="7027" y="48407"/>
                    <a:pt x="7712" y="48516"/>
                    <a:pt x="8255" y="48516"/>
                  </a:cubicBezTo>
                  <a:cubicBezTo>
                    <a:pt x="8589" y="48516"/>
                    <a:pt x="8869" y="48475"/>
                    <a:pt x="8916" y="48378"/>
                  </a:cubicBezTo>
                  <a:cubicBezTo>
                    <a:pt x="9049" y="48134"/>
                    <a:pt x="9171" y="46759"/>
                    <a:pt x="9171" y="46759"/>
                  </a:cubicBezTo>
                  <a:cubicBezTo>
                    <a:pt x="9171" y="46759"/>
                    <a:pt x="10601" y="46260"/>
                    <a:pt x="10912" y="45761"/>
                  </a:cubicBezTo>
                  <a:cubicBezTo>
                    <a:pt x="11222" y="45262"/>
                    <a:pt x="10790" y="42590"/>
                    <a:pt x="10357" y="42346"/>
                  </a:cubicBezTo>
                  <a:cubicBezTo>
                    <a:pt x="9925" y="42091"/>
                    <a:pt x="7984" y="41459"/>
                    <a:pt x="7984" y="41459"/>
                  </a:cubicBezTo>
                  <a:lnTo>
                    <a:pt x="7907" y="40084"/>
                  </a:lnTo>
                  <a:lnTo>
                    <a:pt x="7430" y="31135"/>
                  </a:lnTo>
                  <a:lnTo>
                    <a:pt x="6764" y="18970"/>
                  </a:lnTo>
                  <a:cubicBezTo>
                    <a:pt x="6764" y="18970"/>
                    <a:pt x="7363" y="16996"/>
                    <a:pt x="8117" y="14512"/>
                  </a:cubicBezTo>
                  <a:cubicBezTo>
                    <a:pt x="8528" y="13159"/>
                    <a:pt x="8982" y="11662"/>
                    <a:pt x="9404" y="10243"/>
                  </a:cubicBezTo>
                  <a:cubicBezTo>
                    <a:pt x="9470" y="10032"/>
                    <a:pt x="9537" y="9833"/>
                    <a:pt x="9592" y="9622"/>
                  </a:cubicBezTo>
                  <a:cubicBezTo>
                    <a:pt x="10235" y="7504"/>
                    <a:pt x="10779" y="5663"/>
                    <a:pt x="10967" y="4964"/>
                  </a:cubicBezTo>
                  <a:cubicBezTo>
                    <a:pt x="11522" y="2913"/>
                    <a:pt x="9470" y="207"/>
                    <a:pt x="8162" y="19"/>
                  </a:cubicBezTo>
                  <a:cubicBezTo>
                    <a:pt x="8162" y="19"/>
                    <a:pt x="7999" y="0"/>
                    <a:pt x="7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5"/>
            <p:cNvSpPr/>
            <p:nvPr/>
          </p:nvSpPr>
          <p:spPr>
            <a:xfrm>
              <a:off x="1237050" y="3256000"/>
              <a:ext cx="197150" cy="166925"/>
            </a:xfrm>
            <a:custGeom>
              <a:rect b="b" l="l" r="r" t="t"/>
              <a:pathLst>
                <a:path extrusionOk="0" h="6677" w="7886">
                  <a:moveTo>
                    <a:pt x="1187" y="1"/>
                  </a:moveTo>
                  <a:lnTo>
                    <a:pt x="1021" y="666"/>
                  </a:lnTo>
                  <a:cubicBezTo>
                    <a:pt x="744" y="1786"/>
                    <a:pt x="467" y="2939"/>
                    <a:pt x="200" y="4059"/>
                  </a:cubicBezTo>
                  <a:cubicBezTo>
                    <a:pt x="134" y="4347"/>
                    <a:pt x="67" y="4636"/>
                    <a:pt x="1" y="4913"/>
                  </a:cubicBezTo>
                  <a:lnTo>
                    <a:pt x="6410" y="6676"/>
                  </a:lnTo>
                  <a:cubicBezTo>
                    <a:pt x="6488" y="6443"/>
                    <a:pt x="6554" y="6199"/>
                    <a:pt x="6632" y="5966"/>
                  </a:cubicBezTo>
                  <a:cubicBezTo>
                    <a:pt x="6976" y="4813"/>
                    <a:pt x="7353" y="3582"/>
                    <a:pt x="7697" y="2407"/>
                  </a:cubicBezTo>
                  <a:cubicBezTo>
                    <a:pt x="7763" y="2196"/>
                    <a:pt x="7830" y="1997"/>
                    <a:pt x="7885" y="1786"/>
                  </a:cubicBezTo>
                  <a:lnTo>
                    <a:pt x="11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5"/>
            <p:cNvSpPr/>
            <p:nvPr/>
          </p:nvSpPr>
          <p:spPr>
            <a:xfrm>
              <a:off x="1242325" y="3272625"/>
              <a:ext cx="187425" cy="132550"/>
            </a:xfrm>
            <a:custGeom>
              <a:rect b="b" l="l" r="r" t="t"/>
              <a:pathLst>
                <a:path extrusionOk="0" h="5302" w="7497">
                  <a:moveTo>
                    <a:pt x="810" y="1"/>
                  </a:moveTo>
                  <a:cubicBezTo>
                    <a:pt x="721" y="356"/>
                    <a:pt x="633" y="711"/>
                    <a:pt x="555" y="1077"/>
                  </a:cubicBezTo>
                  <a:cubicBezTo>
                    <a:pt x="466" y="1442"/>
                    <a:pt x="378" y="1808"/>
                    <a:pt x="289" y="2174"/>
                  </a:cubicBezTo>
                  <a:cubicBezTo>
                    <a:pt x="189" y="2585"/>
                    <a:pt x="89" y="2984"/>
                    <a:pt x="1" y="3394"/>
                  </a:cubicBezTo>
                  <a:lnTo>
                    <a:pt x="6421" y="5301"/>
                  </a:lnTo>
                  <a:cubicBezTo>
                    <a:pt x="6521" y="4958"/>
                    <a:pt x="6632" y="4603"/>
                    <a:pt x="6732" y="4259"/>
                  </a:cubicBezTo>
                  <a:cubicBezTo>
                    <a:pt x="6854" y="3882"/>
                    <a:pt x="6964" y="3494"/>
                    <a:pt x="7086" y="3117"/>
                  </a:cubicBezTo>
                  <a:cubicBezTo>
                    <a:pt x="7219" y="2651"/>
                    <a:pt x="7364" y="2197"/>
                    <a:pt x="7497" y="1742"/>
                  </a:cubicBezTo>
                  <a:lnTo>
                    <a:pt x="8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5"/>
            <p:cNvSpPr/>
            <p:nvPr/>
          </p:nvSpPr>
          <p:spPr>
            <a:xfrm>
              <a:off x="1249525" y="3299525"/>
              <a:ext cx="169700" cy="79600"/>
            </a:xfrm>
            <a:custGeom>
              <a:rect b="b" l="l" r="r" t="t"/>
              <a:pathLst>
                <a:path extrusionOk="0" h="3184" w="6788">
                  <a:moveTo>
                    <a:pt x="267" y="1"/>
                  </a:moveTo>
                  <a:cubicBezTo>
                    <a:pt x="178" y="355"/>
                    <a:pt x="90" y="732"/>
                    <a:pt x="1" y="1098"/>
                  </a:cubicBezTo>
                  <a:lnTo>
                    <a:pt x="6444" y="3183"/>
                  </a:lnTo>
                  <a:cubicBezTo>
                    <a:pt x="6554" y="2806"/>
                    <a:pt x="6676" y="2418"/>
                    <a:pt x="6787" y="2041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5"/>
            <p:cNvSpPr/>
            <p:nvPr/>
          </p:nvSpPr>
          <p:spPr>
            <a:xfrm>
              <a:off x="1221250" y="3838450"/>
              <a:ext cx="170800" cy="237325"/>
            </a:xfrm>
            <a:custGeom>
              <a:rect b="b" l="l" r="r" t="t"/>
              <a:pathLst>
                <a:path extrusionOk="0" h="9493" w="6832">
                  <a:moveTo>
                    <a:pt x="6344" y="1"/>
                  </a:moveTo>
                  <a:cubicBezTo>
                    <a:pt x="4425" y="89"/>
                    <a:pt x="1686" y="433"/>
                    <a:pt x="1" y="877"/>
                  </a:cubicBezTo>
                  <a:cubicBezTo>
                    <a:pt x="56" y="1243"/>
                    <a:pt x="123" y="1609"/>
                    <a:pt x="200" y="1963"/>
                  </a:cubicBezTo>
                  <a:cubicBezTo>
                    <a:pt x="245" y="2230"/>
                    <a:pt x="300" y="2496"/>
                    <a:pt x="356" y="2751"/>
                  </a:cubicBezTo>
                  <a:cubicBezTo>
                    <a:pt x="389" y="2917"/>
                    <a:pt x="433" y="3083"/>
                    <a:pt x="466" y="3250"/>
                  </a:cubicBezTo>
                  <a:cubicBezTo>
                    <a:pt x="777" y="4647"/>
                    <a:pt x="1165" y="6033"/>
                    <a:pt x="1631" y="7375"/>
                  </a:cubicBezTo>
                  <a:cubicBezTo>
                    <a:pt x="1731" y="7652"/>
                    <a:pt x="1830" y="7929"/>
                    <a:pt x="1941" y="8195"/>
                  </a:cubicBezTo>
                  <a:cubicBezTo>
                    <a:pt x="2030" y="8428"/>
                    <a:pt x="2130" y="8650"/>
                    <a:pt x="2230" y="8883"/>
                  </a:cubicBezTo>
                  <a:cubicBezTo>
                    <a:pt x="2318" y="9105"/>
                    <a:pt x="2407" y="9293"/>
                    <a:pt x="2507" y="9493"/>
                  </a:cubicBezTo>
                  <a:lnTo>
                    <a:pt x="6832" y="8950"/>
                  </a:lnTo>
                  <a:lnTo>
                    <a:pt x="6776" y="7985"/>
                  </a:lnTo>
                  <a:lnTo>
                    <a:pt x="6732" y="7197"/>
                  </a:lnTo>
                  <a:lnTo>
                    <a:pt x="6676" y="6011"/>
                  </a:lnTo>
                  <a:lnTo>
                    <a:pt x="6499" y="2884"/>
                  </a:lnTo>
                  <a:lnTo>
                    <a:pt x="6455" y="1897"/>
                  </a:lnTo>
                  <a:lnTo>
                    <a:pt x="6399" y="866"/>
                  </a:lnTo>
                  <a:lnTo>
                    <a:pt x="63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5"/>
            <p:cNvSpPr/>
            <p:nvPr/>
          </p:nvSpPr>
          <p:spPr>
            <a:xfrm>
              <a:off x="1226250" y="3860075"/>
              <a:ext cx="156375" cy="47150"/>
            </a:xfrm>
            <a:custGeom>
              <a:rect b="b" l="l" r="r" t="t"/>
              <a:pathLst>
                <a:path extrusionOk="0" h="1886" w="6255">
                  <a:moveTo>
                    <a:pt x="6199" y="1"/>
                  </a:moveTo>
                  <a:lnTo>
                    <a:pt x="0" y="1098"/>
                  </a:lnTo>
                  <a:cubicBezTo>
                    <a:pt x="45" y="1365"/>
                    <a:pt x="100" y="1631"/>
                    <a:pt x="156" y="1886"/>
                  </a:cubicBezTo>
                  <a:lnTo>
                    <a:pt x="6255" y="1032"/>
                  </a:lnTo>
                  <a:lnTo>
                    <a:pt x="6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5"/>
            <p:cNvSpPr/>
            <p:nvPr/>
          </p:nvSpPr>
          <p:spPr>
            <a:xfrm>
              <a:off x="1270050" y="4018375"/>
              <a:ext cx="120900" cy="42150"/>
            </a:xfrm>
            <a:custGeom>
              <a:rect b="b" l="l" r="r" t="t"/>
              <a:pathLst>
                <a:path extrusionOk="0" h="1686" w="4836">
                  <a:moveTo>
                    <a:pt x="4791" y="0"/>
                  </a:moveTo>
                  <a:lnTo>
                    <a:pt x="0" y="998"/>
                  </a:lnTo>
                  <a:cubicBezTo>
                    <a:pt x="89" y="1231"/>
                    <a:pt x="178" y="1453"/>
                    <a:pt x="278" y="1686"/>
                  </a:cubicBezTo>
                  <a:lnTo>
                    <a:pt x="4835" y="788"/>
                  </a:lnTo>
                  <a:lnTo>
                    <a:pt x="47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5"/>
            <p:cNvSpPr/>
            <p:nvPr/>
          </p:nvSpPr>
          <p:spPr>
            <a:xfrm>
              <a:off x="1232900" y="3910250"/>
              <a:ext cx="155275" cy="112575"/>
            </a:xfrm>
            <a:custGeom>
              <a:rect b="b" l="l" r="r" t="t"/>
              <a:pathLst>
                <a:path extrusionOk="0" h="4503" w="6211">
                  <a:moveTo>
                    <a:pt x="6033" y="1"/>
                  </a:moveTo>
                  <a:lnTo>
                    <a:pt x="0" y="378"/>
                  </a:lnTo>
                  <a:cubicBezTo>
                    <a:pt x="122" y="899"/>
                    <a:pt x="244" y="1409"/>
                    <a:pt x="378" y="1919"/>
                  </a:cubicBezTo>
                  <a:cubicBezTo>
                    <a:pt x="499" y="2396"/>
                    <a:pt x="633" y="2862"/>
                    <a:pt x="777" y="3316"/>
                  </a:cubicBezTo>
                  <a:cubicBezTo>
                    <a:pt x="899" y="3727"/>
                    <a:pt x="1032" y="4126"/>
                    <a:pt x="1165" y="4503"/>
                  </a:cubicBezTo>
                  <a:lnTo>
                    <a:pt x="6210" y="3139"/>
                  </a:lnTo>
                  <a:lnTo>
                    <a:pt x="6144" y="2008"/>
                  </a:lnTo>
                  <a:lnTo>
                    <a:pt x="6088" y="1021"/>
                  </a:lnTo>
                  <a:lnTo>
                    <a:pt x="60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5"/>
            <p:cNvSpPr/>
            <p:nvPr/>
          </p:nvSpPr>
          <p:spPr>
            <a:xfrm>
              <a:off x="1242325" y="3935750"/>
              <a:ext cx="144175" cy="57425"/>
            </a:xfrm>
            <a:custGeom>
              <a:rect b="b" l="l" r="r" t="t"/>
              <a:pathLst>
                <a:path extrusionOk="0" h="2297" w="5767">
                  <a:moveTo>
                    <a:pt x="5711" y="1"/>
                  </a:moveTo>
                  <a:lnTo>
                    <a:pt x="1" y="899"/>
                  </a:lnTo>
                  <a:cubicBezTo>
                    <a:pt x="122" y="1376"/>
                    <a:pt x="256" y="1842"/>
                    <a:pt x="400" y="2296"/>
                  </a:cubicBezTo>
                  <a:lnTo>
                    <a:pt x="5767" y="988"/>
                  </a:lnTo>
                  <a:lnTo>
                    <a:pt x="57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5"/>
            <p:cNvSpPr/>
            <p:nvPr/>
          </p:nvSpPr>
          <p:spPr>
            <a:xfrm>
              <a:off x="1784575" y="4274250"/>
              <a:ext cx="583300" cy="1123400"/>
            </a:xfrm>
            <a:custGeom>
              <a:rect b="b" l="l" r="r" t="t"/>
              <a:pathLst>
                <a:path extrusionOk="0" h="44936" w="23332">
                  <a:moveTo>
                    <a:pt x="1" y="1"/>
                  </a:moveTo>
                  <a:cubicBezTo>
                    <a:pt x="23" y="45"/>
                    <a:pt x="34" y="78"/>
                    <a:pt x="45" y="123"/>
                  </a:cubicBezTo>
                  <a:cubicBezTo>
                    <a:pt x="200" y="500"/>
                    <a:pt x="688" y="1986"/>
                    <a:pt x="2207" y="7708"/>
                  </a:cubicBezTo>
                  <a:lnTo>
                    <a:pt x="2607" y="9271"/>
                  </a:lnTo>
                  <a:cubicBezTo>
                    <a:pt x="56" y="18664"/>
                    <a:pt x="4603" y="33667"/>
                    <a:pt x="5911" y="39766"/>
                  </a:cubicBezTo>
                  <a:cubicBezTo>
                    <a:pt x="5357" y="41385"/>
                    <a:pt x="4791" y="43747"/>
                    <a:pt x="5845" y="44435"/>
                  </a:cubicBezTo>
                  <a:cubicBezTo>
                    <a:pt x="6101" y="44599"/>
                    <a:pt x="6567" y="44661"/>
                    <a:pt x="7126" y="44661"/>
                  </a:cubicBezTo>
                  <a:cubicBezTo>
                    <a:pt x="8868" y="44661"/>
                    <a:pt x="11511" y="44058"/>
                    <a:pt x="11511" y="44058"/>
                  </a:cubicBezTo>
                  <a:cubicBezTo>
                    <a:pt x="11511" y="44058"/>
                    <a:pt x="13268" y="44936"/>
                    <a:pt x="14913" y="44936"/>
                  </a:cubicBezTo>
                  <a:cubicBezTo>
                    <a:pt x="14962" y="44936"/>
                    <a:pt x="15011" y="44935"/>
                    <a:pt x="15060" y="44934"/>
                  </a:cubicBezTo>
                  <a:cubicBezTo>
                    <a:pt x="16734" y="44867"/>
                    <a:pt x="18475" y="43991"/>
                    <a:pt x="18475" y="43991"/>
                  </a:cubicBezTo>
                  <a:cubicBezTo>
                    <a:pt x="18475" y="43991"/>
                    <a:pt x="19539" y="44545"/>
                    <a:pt x="20593" y="44612"/>
                  </a:cubicBezTo>
                  <a:cubicBezTo>
                    <a:pt x="20638" y="44615"/>
                    <a:pt x="20683" y="44616"/>
                    <a:pt x="20728" y="44616"/>
                  </a:cubicBezTo>
                  <a:cubicBezTo>
                    <a:pt x="21756" y="44616"/>
                    <a:pt x="22963" y="43922"/>
                    <a:pt x="23143" y="43625"/>
                  </a:cubicBezTo>
                  <a:cubicBezTo>
                    <a:pt x="23332" y="43315"/>
                    <a:pt x="23210" y="42560"/>
                    <a:pt x="22833" y="42560"/>
                  </a:cubicBezTo>
                  <a:cubicBezTo>
                    <a:pt x="22833" y="42560"/>
                    <a:pt x="20781" y="42627"/>
                    <a:pt x="20593" y="42627"/>
                  </a:cubicBezTo>
                  <a:cubicBezTo>
                    <a:pt x="20404" y="42627"/>
                    <a:pt x="19661" y="41818"/>
                    <a:pt x="19162" y="41696"/>
                  </a:cubicBezTo>
                  <a:cubicBezTo>
                    <a:pt x="18663" y="41562"/>
                    <a:pt x="11755" y="39389"/>
                    <a:pt x="11755" y="39389"/>
                  </a:cubicBezTo>
                  <a:lnTo>
                    <a:pt x="9959" y="7719"/>
                  </a:lnTo>
                  <a:lnTo>
                    <a:pt x="9526" y="123"/>
                  </a:lnTo>
                  <a:lnTo>
                    <a:pt x="95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5"/>
            <p:cNvSpPr/>
            <p:nvPr/>
          </p:nvSpPr>
          <p:spPr>
            <a:xfrm>
              <a:off x="1785675" y="4277300"/>
              <a:ext cx="247875" cy="189650"/>
            </a:xfrm>
            <a:custGeom>
              <a:rect b="b" l="l" r="r" t="t"/>
              <a:pathLst>
                <a:path extrusionOk="0" h="7586" w="9915">
                  <a:moveTo>
                    <a:pt x="1" y="1"/>
                  </a:moveTo>
                  <a:cubicBezTo>
                    <a:pt x="145" y="378"/>
                    <a:pt x="644" y="1864"/>
                    <a:pt x="2163" y="7586"/>
                  </a:cubicBezTo>
                  <a:lnTo>
                    <a:pt x="9915" y="7586"/>
                  </a:lnTo>
                  <a:lnTo>
                    <a:pt x="9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5"/>
            <p:cNvSpPr/>
            <p:nvPr/>
          </p:nvSpPr>
          <p:spPr>
            <a:xfrm>
              <a:off x="1443875" y="4277300"/>
              <a:ext cx="448025" cy="1114600"/>
            </a:xfrm>
            <a:custGeom>
              <a:rect b="b" l="l" r="r" t="t"/>
              <a:pathLst>
                <a:path extrusionOk="0" h="44584" w="17921">
                  <a:moveTo>
                    <a:pt x="1985" y="1"/>
                  </a:moveTo>
                  <a:lnTo>
                    <a:pt x="2362" y="7586"/>
                  </a:lnTo>
                  <a:lnTo>
                    <a:pt x="2484" y="10203"/>
                  </a:lnTo>
                  <a:cubicBezTo>
                    <a:pt x="2484" y="10203"/>
                    <a:pt x="743" y="15925"/>
                    <a:pt x="621" y="21525"/>
                  </a:cubicBezTo>
                  <a:cubicBezTo>
                    <a:pt x="499" y="27124"/>
                    <a:pt x="1486" y="39577"/>
                    <a:pt x="1486" y="39577"/>
                  </a:cubicBezTo>
                  <a:cubicBezTo>
                    <a:pt x="1486" y="39577"/>
                    <a:pt x="0" y="42316"/>
                    <a:pt x="987" y="43558"/>
                  </a:cubicBezTo>
                  <a:cubicBezTo>
                    <a:pt x="1280" y="43923"/>
                    <a:pt x="1818" y="44051"/>
                    <a:pt x="2433" y="44051"/>
                  </a:cubicBezTo>
                  <a:cubicBezTo>
                    <a:pt x="3916" y="44051"/>
                    <a:pt x="5844" y="43303"/>
                    <a:pt x="5844" y="43303"/>
                  </a:cubicBezTo>
                  <a:cubicBezTo>
                    <a:pt x="5844" y="43303"/>
                    <a:pt x="8499" y="44583"/>
                    <a:pt x="10082" y="44583"/>
                  </a:cubicBezTo>
                  <a:cubicBezTo>
                    <a:pt x="10211" y="44583"/>
                    <a:pt x="10333" y="44575"/>
                    <a:pt x="10446" y="44556"/>
                  </a:cubicBezTo>
                  <a:cubicBezTo>
                    <a:pt x="11411" y="44379"/>
                    <a:pt x="12331" y="44046"/>
                    <a:pt x="13185" y="43558"/>
                  </a:cubicBezTo>
                  <a:cubicBezTo>
                    <a:pt x="13185" y="43558"/>
                    <a:pt x="14469" y="44431"/>
                    <a:pt x="15817" y="44431"/>
                  </a:cubicBezTo>
                  <a:cubicBezTo>
                    <a:pt x="16569" y="44431"/>
                    <a:pt x="17341" y="44160"/>
                    <a:pt x="17920" y="43315"/>
                  </a:cubicBezTo>
                  <a:cubicBezTo>
                    <a:pt x="17510" y="42395"/>
                    <a:pt x="15755" y="42313"/>
                    <a:pt x="15140" y="42313"/>
                  </a:cubicBezTo>
                  <a:cubicBezTo>
                    <a:pt x="15006" y="42313"/>
                    <a:pt x="14926" y="42316"/>
                    <a:pt x="14926" y="42316"/>
                  </a:cubicBezTo>
                  <a:cubicBezTo>
                    <a:pt x="13939" y="41795"/>
                    <a:pt x="12897" y="41385"/>
                    <a:pt x="11821" y="41063"/>
                  </a:cubicBezTo>
                  <a:cubicBezTo>
                    <a:pt x="10080" y="40576"/>
                    <a:pt x="7330" y="39322"/>
                    <a:pt x="7330" y="39322"/>
                  </a:cubicBezTo>
                  <a:cubicBezTo>
                    <a:pt x="7330" y="39322"/>
                    <a:pt x="8949" y="18420"/>
                    <a:pt x="9326" y="15060"/>
                  </a:cubicBezTo>
                  <a:cubicBezTo>
                    <a:pt x="9492" y="13596"/>
                    <a:pt x="9814" y="10557"/>
                    <a:pt x="10136" y="7586"/>
                  </a:cubicBezTo>
                  <a:cubicBezTo>
                    <a:pt x="10557" y="3738"/>
                    <a:pt x="10945" y="1"/>
                    <a:pt x="10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5"/>
            <p:cNvSpPr/>
            <p:nvPr/>
          </p:nvSpPr>
          <p:spPr>
            <a:xfrm>
              <a:off x="1493500" y="4277300"/>
              <a:ext cx="224025" cy="189650"/>
            </a:xfrm>
            <a:custGeom>
              <a:rect b="b" l="l" r="r" t="t"/>
              <a:pathLst>
                <a:path extrusionOk="0" h="7586" w="8961">
                  <a:moveTo>
                    <a:pt x="0" y="1"/>
                  </a:moveTo>
                  <a:lnTo>
                    <a:pt x="377" y="7586"/>
                  </a:lnTo>
                  <a:lnTo>
                    <a:pt x="8151" y="7586"/>
                  </a:lnTo>
                  <a:cubicBezTo>
                    <a:pt x="8572" y="3738"/>
                    <a:pt x="8960" y="1"/>
                    <a:pt x="8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5"/>
            <p:cNvSpPr/>
            <p:nvPr/>
          </p:nvSpPr>
          <p:spPr>
            <a:xfrm>
              <a:off x="1398675" y="3038100"/>
              <a:ext cx="583025" cy="685875"/>
            </a:xfrm>
            <a:custGeom>
              <a:rect b="b" l="l" r="r" t="t"/>
              <a:pathLst>
                <a:path extrusionOk="0" h="27435" w="23321">
                  <a:moveTo>
                    <a:pt x="23321" y="1"/>
                  </a:moveTo>
                  <a:lnTo>
                    <a:pt x="23321" y="1"/>
                  </a:lnTo>
                  <a:lnTo>
                    <a:pt x="23321" y="1"/>
                  </a:lnTo>
                  <a:cubicBezTo>
                    <a:pt x="23321" y="1"/>
                    <a:pt x="23321" y="1"/>
                    <a:pt x="23321" y="1"/>
                  </a:cubicBezTo>
                  <a:close/>
                  <a:moveTo>
                    <a:pt x="23321" y="1"/>
                  </a:moveTo>
                  <a:lnTo>
                    <a:pt x="23321" y="1"/>
                  </a:lnTo>
                  <a:cubicBezTo>
                    <a:pt x="23313" y="89"/>
                    <a:pt x="843" y="278"/>
                    <a:pt x="12" y="278"/>
                  </a:cubicBezTo>
                  <a:lnTo>
                    <a:pt x="1" y="278"/>
                  </a:lnTo>
                  <a:lnTo>
                    <a:pt x="3072" y="16889"/>
                  </a:lnTo>
                  <a:lnTo>
                    <a:pt x="3250" y="20781"/>
                  </a:lnTo>
                  <a:lnTo>
                    <a:pt x="3538" y="27435"/>
                  </a:lnTo>
                  <a:lnTo>
                    <a:pt x="22024" y="27435"/>
                  </a:lnTo>
                  <a:lnTo>
                    <a:pt x="22700" y="13230"/>
                  </a:lnTo>
                  <a:lnTo>
                    <a:pt x="22766" y="11699"/>
                  </a:lnTo>
                  <a:lnTo>
                    <a:pt x="23265" y="1309"/>
                  </a:lnTo>
                  <a:lnTo>
                    <a:pt x="233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5"/>
            <p:cNvSpPr/>
            <p:nvPr/>
          </p:nvSpPr>
          <p:spPr>
            <a:xfrm>
              <a:off x="1466875" y="3340000"/>
              <a:ext cx="471300" cy="19425"/>
            </a:xfrm>
            <a:custGeom>
              <a:rect b="b" l="l" r="r" t="t"/>
              <a:pathLst>
                <a:path extrusionOk="0" h="777" w="18852">
                  <a:moveTo>
                    <a:pt x="1" y="1"/>
                  </a:moveTo>
                  <a:lnTo>
                    <a:pt x="5013" y="777"/>
                  </a:lnTo>
                  <a:lnTo>
                    <a:pt x="14450" y="777"/>
                  </a:lnTo>
                  <a:lnTo>
                    <a:pt x="188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5"/>
            <p:cNvSpPr/>
            <p:nvPr/>
          </p:nvSpPr>
          <p:spPr>
            <a:xfrm>
              <a:off x="1532025" y="3405475"/>
              <a:ext cx="362625" cy="158825"/>
            </a:xfrm>
            <a:custGeom>
              <a:rect b="b" l="l" r="r" t="t"/>
              <a:pathLst>
                <a:path extrusionOk="0" h="6353" w="14505">
                  <a:moveTo>
                    <a:pt x="8140" y="1"/>
                  </a:moveTo>
                  <a:cubicBezTo>
                    <a:pt x="7849" y="1"/>
                    <a:pt x="7546" y="21"/>
                    <a:pt x="7231" y="65"/>
                  </a:cubicBezTo>
                  <a:cubicBezTo>
                    <a:pt x="1564" y="841"/>
                    <a:pt x="1" y="6353"/>
                    <a:pt x="1" y="6353"/>
                  </a:cubicBezTo>
                  <a:cubicBezTo>
                    <a:pt x="1" y="6353"/>
                    <a:pt x="2640" y="1518"/>
                    <a:pt x="7153" y="1130"/>
                  </a:cubicBezTo>
                  <a:cubicBezTo>
                    <a:pt x="7319" y="1115"/>
                    <a:pt x="7483" y="1108"/>
                    <a:pt x="7645" y="1108"/>
                  </a:cubicBezTo>
                  <a:cubicBezTo>
                    <a:pt x="11881" y="1108"/>
                    <a:pt x="14505" y="5964"/>
                    <a:pt x="14505" y="5964"/>
                  </a:cubicBezTo>
                  <a:cubicBezTo>
                    <a:pt x="14505" y="5964"/>
                    <a:pt x="13081" y="1"/>
                    <a:pt x="8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5"/>
            <p:cNvSpPr/>
            <p:nvPr/>
          </p:nvSpPr>
          <p:spPr>
            <a:xfrm>
              <a:off x="1479900" y="3557625"/>
              <a:ext cx="469375" cy="166350"/>
            </a:xfrm>
            <a:custGeom>
              <a:rect b="b" l="l" r="r" t="t"/>
              <a:pathLst>
                <a:path extrusionOk="0" h="6654" w="18775">
                  <a:moveTo>
                    <a:pt x="1" y="0"/>
                  </a:moveTo>
                  <a:lnTo>
                    <a:pt x="289" y="6654"/>
                  </a:lnTo>
                  <a:lnTo>
                    <a:pt x="18775" y="6654"/>
                  </a:lnTo>
                  <a:cubicBezTo>
                    <a:pt x="18597" y="6654"/>
                    <a:pt x="3693" y="13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55"/>
            <p:cNvSpPr/>
            <p:nvPr/>
          </p:nvSpPr>
          <p:spPr>
            <a:xfrm>
              <a:off x="1456350" y="3723950"/>
              <a:ext cx="653150" cy="690325"/>
            </a:xfrm>
            <a:custGeom>
              <a:rect b="b" l="l" r="r" t="t"/>
              <a:pathLst>
                <a:path extrusionOk="0" h="27613" w="26126">
                  <a:moveTo>
                    <a:pt x="1231" y="1"/>
                  </a:moveTo>
                  <a:lnTo>
                    <a:pt x="1153" y="1720"/>
                  </a:lnTo>
                  <a:lnTo>
                    <a:pt x="433" y="17899"/>
                  </a:lnTo>
                  <a:lnTo>
                    <a:pt x="200" y="23000"/>
                  </a:lnTo>
                  <a:lnTo>
                    <a:pt x="78" y="25872"/>
                  </a:lnTo>
                  <a:lnTo>
                    <a:pt x="0" y="27613"/>
                  </a:lnTo>
                  <a:lnTo>
                    <a:pt x="26126" y="27613"/>
                  </a:lnTo>
                  <a:lnTo>
                    <a:pt x="25727" y="25872"/>
                  </a:lnTo>
                  <a:lnTo>
                    <a:pt x="25061" y="23000"/>
                  </a:lnTo>
                  <a:lnTo>
                    <a:pt x="23875" y="17899"/>
                  </a:lnTo>
                  <a:lnTo>
                    <a:pt x="20116" y="1720"/>
                  </a:lnTo>
                  <a:lnTo>
                    <a:pt x="19739" y="123"/>
                  </a:lnTo>
                  <a:lnTo>
                    <a:pt x="19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55"/>
            <p:cNvSpPr/>
            <p:nvPr/>
          </p:nvSpPr>
          <p:spPr>
            <a:xfrm>
              <a:off x="1461325" y="4171400"/>
              <a:ext cx="621575" cy="127550"/>
            </a:xfrm>
            <a:custGeom>
              <a:rect b="b" l="l" r="r" t="t"/>
              <a:pathLst>
                <a:path extrusionOk="0" h="5102" w="24863">
                  <a:moveTo>
                    <a:pt x="234" y="1"/>
                  </a:moveTo>
                  <a:lnTo>
                    <a:pt x="1" y="5102"/>
                  </a:lnTo>
                  <a:lnTo>
                    <a:pt x="24862" y="5102"/>
                  </a:lnTo>
                  <a:lnTo>
                    <a:pt x="236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5"/>
            <p:cNvSpPr/>
            <p:nvPr/>
          </p:nvSpPr>
          <p:spPr>
            <a:xfrm>
              <a:off x="1456350" y="4370725"/>
              <a:ext cx="351550" cy="43550"/>
            </a:xfrm>
            <a:custGeom>
              <a:rect b="b" l="l" r="r" t="t"/>
              <a:pathLst>
                <a:path extrusionOk="0" h="1742" w="14062">
                  <a:moveTo>
                    <a:pt x="78" y="1"/>
                  </a:moveTo>
                  <a:lnTo>
                    <a:pt x="0" y="1742"/>
                  </a:lnTo>
                  <a:lnTo>
                    <a:pt x="14061" y="1742"/>
                  </a:lnTo>
                  <a:lnTo>
                    <a:pt x="1294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5"/>
            <p:cNvSpPr/>
            <p:nvPr/>
          </p:nvSpPr>
          <p:spPr>
            <a:xfrm>
              <a:off x="1739400" y="3723950"/>
              <a:ext cx="370100" cy="690325"/>
            </a:xfrm>
            <a:custGeom>
              <a:rect b="b" l="l" r="r" t="t"/>
              <a:pathLst>
                <a:path extrusionOk="0" h="27613" w="14804">
                  <a:moveTo>
                    <a:pt x="0" y="1"/>
                  </a:moveTo>
                  <a:lnTo>
                    <a:pt x="0" y="27613"/>
                  </a:lnTo>
                  <a:lnTo>
                    <a:pt x="14804" y="27613"/>
                  </a:lnTo>
                  <a:lnTo>
                    <a:pt x="14405" y="25872"/>
                  </a:lnTo>
                  <a:lnTo>
                    <a:pt x="1619" y="25872"/>
                  </a:lnTo>
                  <a:lnTo>
                    <a:pt x="16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5"/>
            <p:cNvSpPr/>
            <p:nvPr/>
          </p:nvSpPr>
          <p:spPr>
            <a:xfrm>
              <a:off x="1485175" y="3723950"/>
              <a:ext cx="474075" cy="43000"/>
            </a:xfrm>
            <a:custGeom>
              <a:rect b="b" l="l" r="r" t="t"/>
              <a:pathLst>
                <a:path extrusionOk="0" h="1720" w="18963">
                  <a:moveTo>
                    <a:pt x="78" y="1"/>
                  </a:moveTo>
                  <a:lnTo>
                    <a:pt x="0" y="1720"/>
                  </a:lnTo>
                  <a:lnTo>
                    <a:pt x="18963" y="1720"/>
                  </a:lnTo>
                  <a:lnTo>
                    <a:pt x="18586" y="123"/>
                  </a:lnTo>
                  <a:cubicBezTo>
                    <a:pt x="18575" y="90"/>
                    <a:pt x="18564" y="45"/>
                    <a:pt x="18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5"/>
            <p:cNvSpPr/>
            <p:nvPr/>
          </p:nvSpPr>
          <p:spPr>
            <a:xfrm>
              <a:off x="1389250" y="3038100"/>
              <a:ext cx="582750" cy="252600"/>
            </a:xfrm>
            <a:custGeom>
              <a:rect b="b" l="l" r="r" t="t"/>
              <a:pathLst>
                <a:path extrusionOk="0" h="10104" w="23310">
                  <a:moveTo>
                    <a:pt x="23310" y="1"/>
                  </a:moveTo>
                  <a:lnTo>
                    <a:pt x="23310" y="1"/>
                  </a:lnTo>
                  <a:cubicBezTo>
                    <a:pt x="23310" y="1"/>
                    <a:pt x="23310" y="1"/>
                    <a:pt x="23310" y="1"/>
                  </a:cubicBezTo>
                  <a:lnTo>
                    <a:pt x="23310" y="1"/>
                  </a:lnTo>
                  <a:cubicBezTo>
                    <a:pt x="23310" y="1"/>
                    <a:pt x="23310" y="1"/>
                    <a:pt x="23310" y="1"/>
                  </a:cubicBezTo>
                  <a:close/>
                  <a:moveTo>
                    <a:pt x="23310" y="1"/>
                  </a:moveTo>
                  <a:lnTo>
                    <a:pt x="23310" y="1"/>
                  </a:lnTo>
                  <a:cubicBezTo>
                    <a:pt x="23301" y="89"/>
                    <a:pt x="832" y="267"/>
                    <a:pt x="1" y="278"/>
                  </a:cubicBezTo>
                  <a:cubicBezTo>
                    <a:pt x="663" y="3863"/>
                    <a:pt x="3003" y="10103"/>
                    <a:pt x="11301" y="10103"/>
                  </a:cubicBezTo>
                  <a:cubicBezTo>
                    <a:pt x="11345" y="10103"/>
                    <a:pt x="11389" y="10103"/>
                    <a:pt x="11433" y="10103"/>
                  </a:cubicBezTo>
                  <a:cubicBezTo>
                    <a:pt x="17965" y="10058"/>
                    <a:pt x="20992" y="6732"/>
                    <a:pt x="22378" y="3771"/>
                  </a:cubicBezTo>
                  <a:cubicBezTo>
                    <a:pt x="22933" y="2584"/>
                    <a:pt x="23243" y="1309"/>
                    <a:pt x="23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5"/>
            <p:cNvSpPr/>
            <p:nvPr/>
          </p:nvSpPr>
          <p:spPr>
            <a:xfrm>
              <a:off x="1419750" y="3029500"/>
              <a:ext cx="524525" cy="228825"/>
            </a:xfrm>
            <a:custGeom>
              <a:rect b="b" l="l" r="r" t="t"/>
              <a:pathLst>
                <a:path extrusionOk="0" h="9153" w="20981">
                  <a:moveTo>
                    <a:pt x="20981" y="1"/>
                  </a:moveTo>
                  <a:lnTo>
                    <a:pt x="20116" y="12"/>
                  </a:lnTo>
                  <a:lnTo>
                    <a:pt x="18796" y="34"/>
                  </a:lnTo>
                  <a:lnTo>
                    <a:pt x="17211" y="34"/>
                  </a:lnTo>
                  <a:lnTo>
                    <a:pt x="15492" y="67"/>
                  </a:lnTo>
                  <a:lnTo>
                    <a:pt x="5379" y="189"/>
                  </a:lnTo>
                  <a:lnTo>
                    <a:pt x="3893" y="211"/>
                  </a:lnTo>
                  <a:lnTo>
                    <a:pt x="2329" y="211"/>
                  </a:lnTo>
                  <a:lnTo>
                    <a:pt x="799" y="234"/>
                  </a:lnTo>
                  <a:lnTo>
                    <a:pt x="0" y="256"/>
                  </a:lnTo>
                  <a:cubicBezTo>
                    <a:pt x="0" y="256"/>
                    <a:pt x="1163" y="9152"/>
                    <a:pt x="10293" y="9152"/>
                  </a:cubicBezTo>
                  <a:cubicBezTo>
                    <a:pt x="10387" y="9152"/>
                    <a:pt x="10483" y="9151"/>
                    <a:pt x="10579" y="9149"/>
                  </a:cubicBezTo>
                  <a:cubicBezTo>
                    <a:pt x="19983" y="8961"/>
                    <a:pt x="20981" y="1"/>
                    <a:pt x="209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5"/>
            <p:cNvSpPr/>
            <p:nvPr/>
          </p:nvSpPr>
          <p:spPr>
            <a:xfrm>
              <a:off x="1494325" y="3030350"/>
              <a:ext cx="382600" cy="149150"/>
            </a:xfrm>
            <a:custGeom>
              <a:rect b="b" l="l" r="r" t="t"/>
              <a:pathLst>
                <a:path extrusionOk="0" h="5966" w="15304">
                  <a:moveTo>
                    <a:pt x="14904" y="0"/>
                  </a:moveTo>
                  <a:cubicBezTo>
                    <a:pt x="14594" y="821"/>
                    <a:pt x="14194" y="1608"/>
                    <a:pt x="13718" y="2351"/>
                  </a:cubicBezTo>
                  <a:cubicBezTo>
                    <a:pt x="12273" y="4517"/>
                    <a:pt x="10392" y="5595"/>
                    <a:pt x="8103" y="5595"/>
                  </a:cubicBezTo>
                  <a:cubicBezTo>
                    <a:pt x="8001" y="5595"/>
                    <a:pt x="7899" y="5593"/>
                    <a:pt x="7796" y="5589"/>
                  </a:cubicBezTo>
                  <a:cubicBezTo>
                    <a:pt x="5257" y="5489"/>
                    <a:pt x="3238" y="4535"/>
                    <a:pt x="1797" y="2750"/>
                  </a:cubicBezTo>
                  <a:cubicBezTo>
                    <a:pt x="1176" y="1985"/>
                    <a:pt x="710" y="1109"/>
                    <a:pt x="400" y="177"/>
                  </a:cubicBezTo>
                  <a:lnTo>
                    <a:pt x="0" y="189"/>
                  </a:lnTo>
                  <a:cubicBezTo>
                    <a:pt x="322" y="1198"/>
                    <a:pt x="832" y="2151"/>
                    <a:pt x="1497" y="2983"/>
                  </a:cubicBezTo>
                  <a:cubicBezTo>
                    <a:pt x="2540" y="4269"/>
                    <a:pt x="4480" y="5833"/>
                    <a:pt x="7774" y="5966"/>
                  </a:cubicBezTo>
                  <a:lnTo>
                    <a:pt x="8084" y="5966"/>
                  </a:lnTo>
                  <a:cubicBezTo>
                    <a:pt x="10491" y="5966"/>
                    <a:pt x="12542" y="4791"/>
                    <a:pt x="14028" y="2551"/>
                  </a:cubicBezTo>
                  <a:cubicBezTo>
                    <a:pt x="14549" y="1752"/>
                    <a:pt x="14982" y="898"/>
                    <a:pt x="15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5"/>
            <p:cNvSpPr/>
            <p:nvPr/>
          </p:nvSpPr>
          <p:spPr>
            <a:xfrm>
              <a:off x="1439975" y="3029775"/>
              <a:ext cx="482675" cy="202125"/>
            </a:xfrm>
            <a:custGeom>
              <a:rect b="b" l="l" r="r" t="t"/>
              <a:pathLst>
                <a:path extrusionOk="0" h="8085" w="19307">
                  <a:moveTo>
                    <a:pt x="19307" y="1"/>
                  </a:moveTo>
                  <a:lnTo>
                    <a:pt x="17987" y="23"/>
                  </a:lnTo>
                  <a:cubicBezTo>
                    <a:pt x="17411" y="2086"/>
                    <a:pt x="15614" y="6244"/>
                    <a:pt x="10391" y="6588"/>
                  </a:cubicBezTo>
                  <a:cubicBezTo>
                    <a:pt x="10156" y="6604"/>
                    <a:pt x="9926" y="6612"/>
                    <a:pt x="9702" y="6612"/>
                  </a:cubicBezTo>
                  <a:cubicBezTo>
                    <a:pt x="4334" y="6612"/>
                    <a:pt x="2201" y="2170"/>
                    <a:pt x="1520" y="212"/>
                  </a:cubicBezTo>
                  <a:lnTo>
                    <a:pt x="1" y="234"/>
                  </a:lnTo>
                  <a:cubicBezTo>
                    <a:pt x="689" y="2551"/>
                    <a:pt x="3439" y="8085"/>
                    <a:pt x="9892" y="8085"/>
                  </a:cubicBezTo>
                  <a:cubicBezTo>
                    <a:pt x="16546" y="8085"/>
                    <a:pt x="18808" y="1753"/>
                    <a:pt x="19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5"/>
            <p:cNvSpPr/>
            <p:nvPr/>
          </p:nvSpPr>
          <p:spPr>
            <a:xfrm>
              <a:off x="1517050" y="3030625"/>
              <a:ext cx="332700" cy="125450"/>
            </a:xfrm>
            <a:custGeom>
              <a:rect b="b" l="l" r="r" t="t"/>
              <a:pathLst>
                <a:path extrusionOk="0" h="5018" w="13308">
                  <a:moveTo>
                    <a:pt x="13308" y="0"/>
                  </a:moveTo>
                  <a:lnTo>
                    <a:pt x="11600" y="22"/>
                  </a:lnTo>
                  <a:cubicBezTo>
                    <a:pt x="11101" y="1131"/>
                    <a:pt x="9815" y="3460"/>
                    <a:pt x="6887" y="3526"/>
                  </a:cubicBezTo>
                  <a:cubicBezTo>
                    <a:pt x="6829" y="3528"/>
                    <a:pt x="6772" y="3528"/>
                    <a:pt x="6716" y="3528"/>
                  </a:cubicBezTo>
                  <a:cubicBezTo>
                    <a:pt x="3283" y="3528"/>
                    <a:pt x="1934" y="1235"/>
                    <a:pt x="1487" y="144"/>
                  </a:cubicBezTo>
                  <a:lnTo>
                    <a:pt x="1" y="166"/>
                  </a:lnTo>
                  <a:cubicBezTo>
                    <a:pt x="684" y="1739"/>
                    <a:pt x="2607" y="5018"/>
                    <a:pt x="6714" y="5018"/>
                  </a:cubicBezTo>
                  <a:cubicBezTo>
                    <a:pt x="6808" y="5018"/>
                    <a:pt x="6902" y="5016"/>
                    <a:pt x="6998" y="5012"/>
                  </a:cubicBezTo>
                  <a:cubicBezTo>
                    <a:pt x="11090" y="4879"/>
                    <a:pt x="12820" y="1286"/>
                    <a:pt x="13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5"/>
            <p:cNvSpPr/>
            <p:nvPr/>
          </p:nvSpPr>
          <p:spPr>
            <a:xfrm>
              <a:off x="1769600" y="2938025"/>
              <a:ext cx="90975" cy="323550"/>
            </a:xfrm>
            <a:custGeom>
              <a:rect b="b" l="l" r="r" t="t"/>
              <a:pathLst>
                <a:path extrusionOk="0" h="12942" w="3639">
                  <a:moveTo>
                    <a:pt x="78" y="0"/>
                  </a:moveTo>
                  <a:lnTo>
                    <a:pt x="1" y="4214"/>
                  </a:lnTo>
                  <a:lnTo>
                    <a:pt x="1" y="12941"/>
                  </a:lnTo>
                  <a:lnTo>
                    <a:pt x="3638" y="12941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5"/>
            <p:cNvSpPr/>
            <p:nvPr/>
          </p:nvSpPr>
          <p:spPr>
            <a:xfrm>
              <a:off x="1769600" y="2938025"/>
              <a:ext cx="90975" cy="152500"/>
            </a:xfrm>
            <a:custGeom>
              <a:rect b="b" l="l" r="r" t="t"/>
              <a:pathLst>
                <a:path extrusionOk="0" h="6100" w="3639">
                  <a:moveTo>
                    <a:pt x="78" y="0"/>
                  </a:moveTo>
                  <a:lnTo>
                    <a:pt x="1" y="4214"/>
                  </a:lnTo>
                  <a:lnTo>
                    <a:pt x="1" y="6099"/>
                  </a:lnTo>
                  <a:cubicBezTo>
                    <a:pt x="1132" y="3804"/>
                    <a:pt x="2773" y="2706"/>
                    <a:pt x="3638" y="2274"/>
                  </a:cubicBezTo>
                  <a:lnTo>
                    <a:pt x="36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5"/>
            <p:cNvSpPr/>
            <p:nvPr/>
          </p:nvSpPr>
          <p:spPr>
            <a:xfrm>
              <a:off x="1447475" y="2756275"/>
              <a:ext cx="436375" cy="287125"/>
            </a:xfrm>
            <a:custGeom>
              <a:rect b="b" l="l" r="r" t="t"/>
              <a:pathLst>
                <a:path extrusionOk="0" h="11485" w="17455">
                  <a:moveTo>
                    <a:pt x="8922" y="1"/>
                  </a:moveTo>
                  <a:cubicBezTo>
                    <a:pt x="5026" y="1"/>
                    <a:pt x="3300" y="1635"/>
                    <a:pt x="2495" y="2646"/>
                  </a:cubicBezTo>
                  <a:cubicBezTo>
                    <a:pt x="1619" y="3733"/>
                    <a:pt x="311" y="5041"/>
                    <a:pt x="0" y="11484"/>
                  </a:cubicBezTo>
                  <a:lnTo>
                    <a:pt x="12886" y="11484"/>
                  </a:lnTo>
                  <a:cubicBezTo>
                    <a:pt x="12886" y="11484"/>
                    <a:pt x="12731" y="11140"/>
                    <a:pt x="13729" y="9865"/>
                  </a:cubicBezTo>
                  <a:cubicBezTo>
                    <a:pt x="14361" y="9045"/>
                    <a:pt x="15747" y="8180"/>
                    <a:pt x="16845" y="7204"/>
                  </a:cubicBezTo>
                  <a:cubicBezTo>
                    <a:pt x="17066" y="7015"/>
                    <a:pt x="17266" y="6816"/>
                    <a:pt x="17455" y="6605"/>
                  </a:cubicBezTo>
                  <a:lnTo>
                    <a:pt x="17455" y="2036"/>
                  </a:lnTo>
                  <a:cubicBezTo>
                    <a:pt x="17188" y="1892"/>
                    <a:pt x="16900" y="1759"/>
                    <a:pt x="16601" y="1615"/>
                  </a:cubicBezTo>
                  <a:cubicBezTo>
                    <a:pt x="14538" y="739"/>
                    <a:pt x="12342" y="207"/>
                    <a:pt x="10102" y="51"/>
                  </a:cubicBezTo>
                  <a:lnTo>
                    <a:pt x="9836" y="29"/>
                  </a:lnTo>
                  <a:cubicBezTo>
                    <a:pt x="9519" y="10"/>
                    <a:pt x="9215" y="1"/>
                    <a:pt x="8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5"/>
            <p:cNvSpPr/>
            <p:nvPr/>
          </p:nvSpPr>
          <p:spPr>
            <a:xfrm>
              <a:off x="1447475" y="2756000"/>
              <a:ext cx="252300" cy="287400"/>
            </a:xfrm>
            <a:custGeom>
              <a:rect b="b" l="l" r="r" t="t"/>
              <a:pathLst>
                <a:path extrusionOk="0" h="11496" w="10092">
                  <a:moveTo>
                    <a:pt x="8912" y="1"/>
                  </a:moveTo>
                  <a:cubicBezTo>
                    <a:pt x="5016" y="1"/>
                    <a:pt x="3299" y="1635"/>
                    <a:pt x="2484" y="2646"/>
                  </a:cubicBezTo>
                  <a:cubicBezTo>
                    <a:pt x="1608" y="3733"/>
                    <a:pt x="311" y="5052"/>
                    <a:pt x="0" y="11495"/>
                  </a:cubicBezTo>
                  <a:lnTo>
                    <a:pt x="7053" y="11495"/>
                  </a:lnTo>
                  <a:cubicBezTo>
                    <a:pt x="7064" y="10985"/>
                    <a:pt x="7064" y="10209"/>
                    <a:pt x="7064" y="9000"/>
                  </a:cubicBezTo>
                  <a:cubicBezTo>
                    <a:pt x="4525" y="8069"/>
                    <a:pt x="3449" y="6583"/>
                    <a:pt x="3360" y="5086"/>
                  </a:cubicBezTo>
                  <a:cubicBezTo>
                    <a:pt x="3360" y="4953"/>
                    <a:pt x="3360" y="4809"/>
                    <a:pt x="3360" y="4675"/>
                  </a:cubicBezTo>
                  <a:lnTo>
                    <a:pt x="3360" y="4576"/>
                  </a:lnTo>
                  <a:cubicBezTo>
                    <a:pt x="3449" y="3799"/>
                    <a:pt x="3737" y="3056"/>
                    <a:pt x="4203" y="2447"/>
                  </a:cubicBezTo>
                  <a:cubicBezTo>
                    <a:pt x="5467" y="728"/>
                    <a:pt x="8661" y="151"/>
                    <a:pt x="10091" y="51"/>
                  </a:cubicBezTo>
                  <a:lnTo>
                    <a:pt x="9825" y="29"/>
                  </a:lnTo>
                  <a:cubicBezTo>
                    <a:pt x="9508" y="10"/>
                    <a:pt x="9204" y="1"/>
                    <a:pt x="8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5"/>
            <p:cNvSpPr/>
            <p:nvPr/>
          </p:nvSpPr>
          <p:spPr>
            <a:xfrm>
              <a:off x="1531475" y="2870375"/>
              <a:ext cx="25" cy="2800"/>
            </a:xfrm>
            <a:custGeom>
              <a:rect b="b" l="l" r="r" t="t"/>
              <a:pathLst>
                <a:path extrusionOk="0" h="112" w="1">
                  <a:moveTo>
                    <a:pt x="0" y="1"/>
                  </a:moveTo>
                  <a:lnTo>
                    <a:pt x="0" y="1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5"/>
            <p:cNvSpPr/>
            <p:nvPr/>
          </p:nvSpPr>
          <p:spPr>
            <a:xfrm>
              <a:off x="1531475" y="2883400"/>
              <a:ext cx="92625" cy="377350"/>
            </a:xfrm>
            <a:custGeom>
              <a:rect b="b" l="l" r="r" t="t"/>
              <a:pathLst>
                <a:path extrusionOk="0" h="15094" w="3705">
                  <a:moveTo>
                    <a:pt x="0" y="1"/>
                  </a:moveTo>
                  <a:lnTo>
                    <a:pt x="0" y="15093"/>
                  </a:lnTo>
                  <a:lnTo>
                    <a:pt x="3704" y="15093"/>
                  </a:lnTo>
                  <a:lnTo>
                    <a:pt x="3704" y="3904"/>
                  </a:lnTo>
                  <a:cubicBezTo>
                    <a:pt x="1165" y="2973"/>
                    <a:pt x="89" y="148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5"/>
            <p:cNvSpPr/>
            <p:nvPr/>
          </p:nvSpPr>
          <p:spPr>
            <a:xfrm>
              <a:off x="1531475" y="2883400"/>
              <a:ext cx="92625" cy="156950"/>
            </a:xfrm>
            <a:custGeom>
              <a:rect b="b" l="l" r="r" t="t"/>
              <a:pathLst>
                <a:path extrusionOk="0" h="6278" w="3705">
                  <a:moveTo>
                    <a:pt x="0" y="1"/>
                  </a:moveTo>
                  <a:lnTo>
                    <a:pt x="0" y="3627"/>
                  </a:lnTo>
                  <a:cubicBezTo>
                    <a:pt x="1187" y="5046"/>
                    <a:pt x="2773" y="5889"/>
                    <a:pt x="3704" y="6277"/>
                  </a:cubicBezTo>
                  <a:lnTo>
                    <a:pt x="3704" y="3904"/>
                  </a:lnTo>
                  <a:cubicBezTo>
                    <a:pt x="1165" y="2973"/>
                    <a:pt x="89" y="148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5"/>
            <p:cNvSpPr/>
            <p:nvPr/>
          </p:nvSpPr>
          <p:spPr>
            <a:xfrm>
              <a:off x="1572225" y="2784825"/>
              <a:ext cx="262550" cy="176500"/>
            </a:xfrm>
            <a:custGeom>
              <a:rect b="b" l="l" r="r" t="t"/>
              <a:pathLst>
                <a:path extrusionOk="0" h="7060" w="10502">
                  <a:moveTo>
                    <a:pt x="4928" y="0"/>
                  </a:moveTo>
                  <a:cubicBezTo>
                    <a:pt x="4066" y="0"/>
                    <a:pt x="3215" y="139"/>
                    <a:pt x="2551" y="528"/>
                  </a:cubicBezTo>
                  <a:cubicBezTo>
                    <a:pt x="998" y="1438"/>
                    <a:pt x="0" y="2913"/>
                    <a:pt x="211" y="4654"/>
                  </a:cubicBezTo>
                  <a:cubicBezTo>
                    <a:pt x="422" y="6395"/>
                    <a:pt x="1375" y="6871"/>
                    <a:pt x="2573" y="7060"/>
                  </a:cubicBezTo>
                  <a:cubicBezTo>
                    <a:pt x="1553" y="6439"/>
                    <a:pt x="1021" y="5674"/>
                    <a:pt x="1187" y="4465"/>
                  </a:cubicBezTo>
                  <a:cubicBezTo>
                    <a:pt x="1353" y="3267"/>
                    <a:pt x="2451" y="2037"/>
                    <a:pt x="4591" y="1959"/>
                  </a:cubicBezTo>
                  <a:cubicBezTo>
                    <a:pt x="4616" y="1958"/>
                    <a:pt x="4640" y="1958"/>
                    <a:pt x="4664" y="1958"/>
                  </a:cubicBezTo>
                  <a:cubicBezTo>
                    <a:pt x="5829" y="1958"/>
                    <a:pt x="6780" y="2979"/>
                    <a:pt x="7530" y="2979"/>
                  </a:cubicBezTo>
                  <a:cubicBezTo>
                    <a:pt x="7474" y="4931"/>
                    <a:pt x="7619" y="5297"/>
                    <a:pt x="8217" y="5297"/>
                  </a:cubicBezTo>
                  <a:cubicBezTo>
                    <a:pt x="8816" y="5297"/>
                    <a:pt x="8628" y="4387"/>
                    <a:pt x="8716" y="2746"/>
                  </a:cubicBezTo>
                  <a:cubicBezTo>
                    <a:pt x="8716" y="2746"/>
                    <a:pt x="10058" y="2003"/>
                    <a:pt x="10502" y="1072"/>
                  </a:cubicBezTo>
                  <a:cubicBezTo>
                    <a:pt x="9482" y="1005"/>
                    <a:pt x="9382" y="905"/>
                    <a:pt x="8029" y="484"/>
                  </a:cubicBezTo>
                  <a:cubicBezTo>
                    <a:pt x="7255" y="249"/>
                    <a:pt x="6081" y="0"/>
                    <a:pt x="4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5"/>
            <p:cNvSpPr/>
            <p:nvPr/>
          </p:nvSpPr>
          <p:spPr>
            <a:xfrm>
              <a:off x="1836975" y="2796625"/>
              <a:ext cx="127825" cy="139750"/>
            </a:xfrm>
            <a:custGeom>
              <a:rect b="b" l="l" r="r" t="t"/>
              <a:pathLst>
                <a:path extrusionOk="0" h="5590" w="5113">
                  <a:moveTo>
                    <a:pt x="1021" y="1"/>
                  </a:moveTo>
                  <a:cubicBezTo>
                    <a:pt x="721" y="1176"/>
                    <a:pt x="0" y="3982"/>
                    <a:pt x="0" y="3982"/>
                  </a:cubicBezTo>
                  <a:lnTo>
                    <a:pt x="1265" y="3982"/>
                  </a:lnTo>
                  <a:lnTo>
                    <a:pt x="1265" y="5590"/>
                  </a:lnTo>
                  <a:cubicBezTo>
                    <a:pt x="1886" y="5035"/>
                    <a:pt x="2407" y="4459"/>
                    <a:pt x="2651" y="3827"/>
                  </a:cubicBezTo>
                  <a:cubicBezTo>
                    <a:pt x="3294" y="3971"/>
                    <a:pt x="3882" y="4281"/>
                    <a:pt x="4358" y="4736"/>
                  </a:cubicBezTo>
                  <a:cubicBezTo>
                    <a:pt x="4358" y="4736"/>
                    <a:pt x="5112" y="3117"/>
                    <a:pt x="3771" y="1753"/>
                  </a:cubicBezTo>
                  <a:cubicBezTo>
                    <a:pt x="3216" y="1176"/>
                    <a:pt x="2263" y="555"/>
                    <a:pt x="10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5"/>
            <p:cNvSpPr/>
            <p:nvPr/>
          </p:nvSpPr>
          <p:spPr>
            <a:xfrm>
              <a:off x="1877925" y="2826300"/>
              <a:ext cx="43350" cy="30425"/>
            </a:xfrm>
            <a:custGeom>
              <a:rect b="b" l="l" r="r" t="t"/>
              <a:pathLst>
                <a:path extrusionOk="0" h="1217" w="1734">
                  <a:moveTo>
                    <a:pt x="81" y="0"/>
                  </a:moveTo>
                  <a:lnTo>
                    <a:pt x="81" y="0"/>
                  </a:lnTo>
                  <a:cubicBezTo>
                    <a:pt x="1" y="372"/>
                    <a:pt x="857" y="1216"/>
                    <a:pt x="1275" y="1216"/>
                  </a:cubicBezTo>
                  <a:cubicBezTo>
                    <a:pt x="1318" y="1216"/>
                    <a:pt x="1357" y="1207"/>
                    <a:pt x="1390" y="1187"/>
                  </a:cubicBezTo>
                  <a:cubicBezTo>
                    <a:pt x="1734" y="976"/>
                    <a:pt x="81" y="1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5"/>
            <p:cNvSpPr/>
            <p:nvPr/>
          </p:nvSpPr>
          <p:spPr>
            <a:xfrm>
              <a:off x="1531475" y="3129025"/>
              <a:ext cx="92625" cy="21650"/>
            </a:xfrm>
            <a:custGeom>
              <a:rect b="b" l="l" r="r" t="t"/>
              <a:pathLst>
                <a:path extrusionOk="0" h="866" w="3705">
                  <a:moveTo>
                    <a:pt x="0" y="1"/>
                  </a:moveTo>
                  <a:lnTo>
                    <a:pt x="0" y="866"/>
                  </a:lnTo>
                  <a:lnTo>
                    <a:pt x="3704" y="866"/>
                  </a:lnTo>
                  <a:lnTo>
                    <a:pt x="37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5"/>
            <p:cNvSpPr/>
            <p:nvPr/>
          </p:nvSpPr>
          <p:spPr>
            <a:xfrm>
              <a:off x="1531475" y="3178650"/>
              <a:ext cx="92625" cy="21650"/>
            </a:xfrm>
            <a:custGeom>
              <a:rect b="b" l="l" r="r" t="t"/>
              <a:pathLst>
                <a:path extrusionOk="0" h="866" w="3705">
                  <a:moveTo>
                    <a:pt x="0" y="1"/>
                  </a:moveTo>
                  <a:lnTo>
                    <a:pt x="0" y="866"/>
                  </a:lnTo>
                  <a:lnTo>
                    <a:pt x="3704" y="866"/>
                  </a:lnTo>
                  <a:lnTo>
                    <a:pt x="37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5"/>
            <p:cNvSpPr/>
            <p:nvPr/>
          </p:nvSpPr>
          <p:spPr>
            <a:xfrm>
              <a:off x="1769600" y="3127925"/>
              <a:ext cx="90975" cy="22750"/>
            </a:xfrm>
            <a:custGeom>
              <a:rect b="b" l="l" r="r" t="t"/>
              <a:pathLst>
                <a:path extrusionOk="0" h="910" w="3639">
                  <a:moveTo>
                    <a:pt x="3638" y="0"/>
                  </a:moveTo>
                  <a:lnTo>
                    <a:pt x="1" y="11"/>
                  </a:lnTo>
                  <a:lnTo>
                    <a:pt x="1" y="910"/>
                  </a:lnTo>
                  <a:lnTo>
                    <a:pt x="3638" y="910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5"/>
            <p:cNvSpPr/>
            <p:nvPr/>
          </p:nvSpPr>
          <p:spPr>
            <a:xfrm>
              <a:off x="1769600" y="3171450"/>
              <a:ext cx="90975" cy="22750"/>
            </a:xfrm>
            <a:custGeom>
              <a:rect b="b" l="l" r="r" t="t"/>
              <a:pathLst>
                <a:path extrusionOk="0" h="910" w="3639">
                  <a:moveTo>
                    <a:pt x="3638" y="0"/>
                  </a:moveTo>
                  <a:lnTo>
                    <a:pt x="1" y="23"/>
                  </a:lnTo>
                  <a:lnTo>
                    <a:pt x="1" y="910"/>
                  </a:lnTo>
                  <a:lnTo>
                    <a:pt x="3638" y="910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5"/>
            <p:cNvSpPr/>
            <p:nvPr/>
          </p:nvSpPr>
          <p:spPr>
            <a:xfrm>
              <a:off x="1730250" y="2812950"/>
              <a:ext cx="72350" cy="41025"/>
            </a:xfrm>
            <a:custGeom>
              <a:rect b="b" l="l" r="r" t="t"/>
              <a:pathLst>
                <a:path extrusionOk="0" h="1641" w="2894">
                  <a:moveTo>
                    <a:pt x="1491" y="1"/>
                  </a:moveTo>
                  <a:cubicBezTo>
                    <a:pt x="1470" y="1"/>
                    <a:pt x="1450" y="1"/>
                    <a:pt x="1431" y="2"/>
                  </a:cubicBezTo>
                  <a:cubicBezTo>
                    <a:pt x="322" y="35"/>
                    <a:pt x="0" y="335"/>
                    <a:pt x="78" y="912"/>
                  </a:cubicBezTo>
                  <a:cubicBezTo>
                    <a:pt x="139" y="1327"/>
                    <a:pt x="505" y="1641"/>
                    <a:pt x="1355" y="1641"/>
                  </a:cubicBezTo>
                  <a:cubicBezTo>
                    <a:pt x="1435" y="1641"/>
                    <a:pt x="1520" y="1638"/>
                    <a:pt x="1608" y="1632"/>
                  </a:cubicBezTo>
                  <a:cubicBezTo>
                    <a:pt x="2628" y="1566"/>
                    <a:pt x="2839" y="1200"/>
                    <a:pt x="2861" y="734"/>
                  </a:cubicBezTo>
                  <a:cubicBezTo>
                    <a:pt x="2893" y="275"/>
                    <a:pt x="2021" y="1"/>
                    <a:pt x="1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5"/>
            <p:cNvSpPr/>
            <p:nvPr/>
          </p:nvSpPr>
          <p:spPr>
            <a:xfrm>
              <a:off x="1744650" y="2819350"/>
              <a:ext cx="43275" cy="24600"/>
            </a:xfrm>
            <a:custGeom>
              <a:rect b="b" l="l" r="r" t="t"/>
              <a:pathLst>
                <a:path extrusionOk="0" h="984" w="1731">
                  <a:moveTo>
                    <a:pt x="885" y="1"/>
                  </a:moveTo>
                  <a:cubicBezTo>
                    <a:pt x="874" y="1"/>
                    <a:pt x="864" y="1"/>
                    <a:pt x="855" y="1"/>
                  </a:cubicBezTo>
                  <a:cubicBezTo>
                    <a:pt x="189" y="23"/>
                    <a:pt x="1" y="201"/>
                    <a:pt x="45" y="545"/>
                  </a:cubicBezTo>
                  <a:cubicBezTo>
                    <a:pt x="75" y="796"/>
                    <a:pt x="288" y="983"/>
                    <a:pt x="789" y="983"/>
                  </a:cubicBezTo>
                  <a:cubicBezTo>
                    <a:pt x="841" y="983"/>
                    <a:pt x="896" y="981"/>
                    <a:pt x="954" y="977"/>
                  </a:cubicBezTo>
                  <a:cubicBezTo>
                    <a:pt x="1575" y="944"/>
                    <a:pt x="1697" y="722"/>
                    <a:pt x="1720" y="434"/>
                  </a:cubicBezTo>
                  <a:cubicBezTo>
                    <a:pt x="1730" y="165"/>
                    <a:pt x="1200" y="1"/>
                    <a:pt x="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5"/>
            <p:cNvSpPr/>
            <p:nvPr/>
          </p:nvSpPr>
          <p:spPr>
            <a:xfrm>
              <a:off x="1754350" y="2824625"/>
              <a:ext cx="24150" cy="13975"/>
            </a:xfrm>
            <a:custGeom>
              <a:rect b="b" l="l" r="r" t="t"/>
              <a:pathLst>
                <a:path extrusionOk="0" h="559" w="966">
                  <a:moveTo>
                    <a:pt x="478" y="1"/>
                  </a:moveTo>
                  <a:cubicBezTo>
                    <a:pt x="101" y="23"/>
                    <a:pt x="1" y="123"/>
                    <a:pt x="23" y="311"/>
                  </a:cubicBezTo>
                  <a:cubicBezTo>
                    <a:pt x="43" y="453"/>
                    <a:pt x="166" y="558"/>
                    <a:pt x="449" y="558"/>
                  </a:cubicBezTo>
                  <a:cubicBezTo>
                    <a:pt x="476" y="558"/>
                    <a:pt x="504" y="557"/>
                    <a:pt x="533" y="555"/>
                  </a:cubicBezTo>
                  <a:cubicBezTo>
                    <a:pt x="877" y="533"/>
                    <a:pt x="943" y="411"/>
                    <a:pt x="955" y="256"/>
                  </a:cubicBezTo>
                  <a:cubicBezTo>
                    <a:pt x="966" y="90"/>
                    <a:pt x="644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9" name="Google Shape;4559;p55"/>
          <p:cNvGrpSpPr/>
          <p:nvPr/>
        </p:nvGrpSpPr>
        <p:grpSpPr>
          <a:xfrm>
            <a:off x="6914000" y="3116075"/>
            <a:ext cx="1271675" cy="1491350"/>
            <a:chOff x="3174575" y="2407250"/>
            <a:chExt cx="1271675" cy="1491350"/>
          </a:xfrm>
        </p:grpSpPr>
        <p:sp>
          <p:nvSpPr>
            <p:cNvPr id="4560" name="Google Shape;4560;p55"/>
            <p:cNvSpPr/>
            <p:nvPr/>
          </p:nvSpPr>
          <p:spPr>
            <a:xfrm>
              <a:off x="3174575" y="2868975"/>
              <a:ext cx="217100" cy="422825"/>
            </a:xfrm>
            <a:custGeom>
              <a:rect b="b" l="l" r="r" t="t"/>
              <a:pathLst>
                <a:path extrusionOk="0" h="16913" w="8684">
                  <a:moveTo>
                    <a:pt x="7706" y="0"/>
                  </a:moveTo>
                  <a:cubicBezTo>
                    <a:pt x="5319" y="0"/>
                    <a:pt x="4653" y="3012"/>
                    <a:pt x="4492" y="4991"/>
                  </a:cubicBezTo>
                  <a:cubicBezTo>
                    <a:pt x="4414" y="6178"/>
                    <a:pt x="4891" y="8695"/>
                    <a:pt x="4182" y="9571"/>
                  </a:cubicBezTo>
                  <a:cubicBezTo>
                    <a:pt x="2995" y="11068"/>
                    <a:pt x="711" y="10126"/>
                    <a:pt x="311" y="12487"/>
                  </a:cubicBezTo>
                  <a:cubicBezTo>
                    <a:pt x="156" y="13519"/>
                    <a:pt x="1" y="15737"/>
                    <a:pt x="1099" y="16358"/>
                  </a:cubicBezTo>
                  <a:cubicBezTo>
                    <a:pt x="1099" y="15570"/>
                    <a:pt x="944" y="14550"/>
                    <a:pt x="1265" y="13918"/>
                  </a:cubicBezTo>
                  <a:cubicBezTo>
                    <a:pt x="1576" y="15093"/>
                    <a:pt x="1820" y="16280"/>
                    <a:pt x="2995" y="16912"/>
                  </a:cubicBezTo>
                  <a:cubicBezTo>
                    <a:pt x="3073" y="16047"/>
                    <a:pt x="2685" y="15249"/>
                    <a:pt x="2607" y="14472"/>
                  </a:cubicBezTo>
                  <a:cubicBezTo>
                    <a:pt x="2518" y="13441"/>
                    <a:pt x="2685" y="12809"/>
                    <a:pt x="2363" y="11855"/>
                  </a:cubicBezTo>
                  <a:cubicBezTo>
                    <a:pt x="4104" y="11390"/>
                    <a:pt x="5446" y="11623"/>
                    <a:pt x="6555" y="9882"/>
                  </a:cubicBezTo>
                  <a:cubicBezTo>
                    <a:pt x="7342" y="8540"/>
                    <a:pt x="7896" y="7043"/>
                    <a:pt x="8684" y="5701"/>
                  </a:cubicBezTo>
                  <a:lnTo>
                    <a:pt x="7974" y="12"/>
                  </a:lnTo>
                  <a:cubicBezTo>
                    <a:pt x="7882" y="4"/>
                    <a:pt x="7793" y="0"/>
                    <a:pt x="7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5"/>
            <p:cNvSpPr/>
            <p:nvPr/>
          </p:nvSpPr>
          <p:spPr>
            <a:xfrm>
              <a:off x="3394025" y="3185300"/>
              <a:ext cx="299825" cy="621850"/>
            </a:xfrm>
            <a:custGeom>
              <a:rect b="b" l="l" r="r" t="t"/>
              <a:pathLst>
                <a:path extrusionOk="0" h="24874" w="11993">
                  <a:moveTo>
                    <a:pt x="4874" y="1"/>
                  </a:moveTo>
                  <a:cubicBezTo>
                    <a:pt x="4241" y="2529"/>
                    <a:pt x="1236" y="4337"/>
                    <a:pt x="1081" y="7031"/>
                  </a:cubicBezTo>
                  <a:cubicBezTo>
                    <a:pt x="926" y="9715"/>
                    <a:pt x="3609" y="12077"/>
                    <a:pt x="4951" y="14139"/>
                  </a:cubicBezTo>
                  <a:cubicBezTo>
                    <a:pt x="6448" y="16346"/>
                    <a:pt x="6371" y="17211"/>
                    <a:pt x="5583" y="19662"/>
                  </a:cubicBezTo>
                  <a:cubicBezTo>
                    <a:pt x="5350" y="20294"/>
                    <a:pt x="5184" y="21713"/>
                    <a:pt x="4552" y="22190"/>
                  </a:cubicBezTo>
                  <a:cubicBezTo>
                    <a:pt x="4086" y="22512"/>
                    <a:pt x="2733" y="22345"/>
                    <a:pt x="2112" y="22512"/>
                  </a:cubicBezTo>
                  <a:cubicBezTo>
                    <a:pt x="1236" y="22667"/>
                    <a:pt x="127" y="22977"/>
                    <a:pt x="50" y="24009"/>
                  </a:cubicBezTo>
                  <a:cubicBezTo>
                    <a:pt x="0" y="24718"/>
                    <a:pt x="372" y="24874"/>
                    <a:pt x="873" y="24874"/>
                  </a:cubicBezTo>
                  <a:cubicBezTo>
                    <a:pt x="1155" y="24874"/>
                    <a:pt x="1479" y="24824"/>
                    <a:pt x="1791" y="24796"/>
                  </a:cubicBezTo>
                  <a:cubicBezTo>
                    <a:pt x="2819" y="24700"/>
                    <a:pt x="3783" y="24634"/>
                    <a:pt x="4742" y="24634"/>
                  </a:cubicBezTo>
                  <a:cubicBezTo>
                    <a:pt x="5334" y="24634"/>
                    <a:pt x="5924" y="24659"/>
                    <a:pt x="6526" y="24718"/>
                  </a:cubicBezTo>
                  <a:cubicBezTo>
                    <a:pt x="6820" y="24748"/>
                    <a:pt x="7076" y="24764"/>
                    <a:pt x="7298" y="24764"/>
                  </a:cubicBezTo>
                  <a:cubicBezTo>
                    <a:pt x="8871" y="24764"/>
                    <a:pt x="8744" y="23988"/>
                    <a:pt x="8744" y="22190"/>
                  </a:cubicBezTo>
                  <a:cubicBezTo>
                    <a:pt x="8744" y="20216"/>
                    <a:pt x="9298" y="18475"/>
                    <a:pt x="10407" y="16978"/>
                  </a:cubicBezTo>
                  <a:cubicBezTo>
                    <a:pt x="11993" y="14771"/>
                    <a:pt x="9464" y="14927"/>
                    <a:pt x="8832" y="12953"/>
                  </a:cubicBezTo>
                  <a:cubicBezTo>
                    <a:pt x="8599" y="12166"/>
                    <a:pt x="8988" y="10657"/>
                    <a:pt x="9786" y="10580"/>
                  </a:cubicBezTo>
                  <a:lnTo>
                    <a:pt x="48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5"/>
            <p:cNvSpPr/>
            <p:nvPr/>
          </p:nvSpPr>
          <p:spPr>
            <a:xfrm>
              <a:off x="3424050" y="3740050"/>
              <a:ext cx="100975" cy="70125"/>
            </a:xfrm>
            <a:custGeom>
              <a:rect b="b" l="l" r="r" t="t"/>
              <a:pathLst>
                <a:path extrusionOk="0" h="2805" w="4039">
                  <a:moveTo>
                    <a:pt x="3606" y="0"/>
                  </a:moveTo>
                  <a:cubicBezTo>
                    <a:pt x="2697" y="1031"/>
                    <a:pt x="324" y="244"/>
                    <a:pt x="124" y="1697"/>
                  </a:cubicBezTo>
                  <a:cubicBezTo>
                    <a:pt x="0" y="2680"/>
                    <a:pt x="654" y="2779"/>
                    <a:pt x="1369" y="2779"/>
                  </a:cubicBezTo>
                  <a:cubicBezTo>
                    <a:pt x="1549" y="2779"/>
                    <a:pt x="1733" y="2772"/>
                    <a:pt x="1909" y="2772"/>
                  </a:cubicBezTo>
                  <a:cubicBezTo>
                    <a:pt x="2251" y="2772"/>
                    <a:pt x="2696" y="2805"/>
                    <a:pt x="3114" y="2805"/>
                  </a:cubicBezTo>
                  <a:cubicBezTo>
                    <a:pt x="3469" y="2805"/>
                    <a:pt x="3804" y="2781"/>
                    <a:pt x="4038" y="2695"/>
                  </a:cubicBezTo>
                  <a:lnTo>
                    <a:pt x="36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5"/>
            <p:cNvSpPr/>
            <p:nvPr/>
          </p:nvSpPr>
          <p:spPr>
            <a:xfrm>
              <a:off x="3422700" y="3740050"/>
              <a:ext cx="102325" cy="72950"/>
            </a:xfrm>
            <a:custGeom>
              <a:rect b="b" l="l" r="r" t="t"/>
              <a:pathLst>
                <a:path extrusionOk="0" h="2918" w="4093">
                  <a:moveTo>
                    <a:pt x="3660" y="0"/>
                  </a:moveTo>
                  <a:lnTo>
                    <a:pt x="3660" y="0"/>
                  </a:lnTo>
                  <a:cubicBezTo>
                    <a:pt x="3383" y="233"/>
                    <a:pt x="3050" y="388"/>
                    <a:pt x="2695" y="433"/>
                  </a:cubicBezTo>
                  <a:cubicBezTo>
                    <a:pt x="2340" y="499"/>
                    <a:pt x="1974" y="532"/>
                    <a:pt x="1609" y="577"/>
                  </a:cubicBezTo>
                  <a:cubicBezTo>
                    <a:pt x="1220" y="588"/>
                    <a:pt x="843" y="699"/>
                    <a:pt x="500" y="898"/>
                  </a:cubicBezTo>
                  <a:cubicBezTo>
                    <a:pt x="322" y="1009"/>
                    <a:pt x="178" y="1175"/>
                    <a:pt x="100" y="1375"/>
                  </a:cubicBezTo>
                  <a:cubicBezTo>
                    <a:pt x="67" y="1475"/>
                    <a:pt x="34" y="1586"/>
                    <a:pt x="23" y="1686"/>
                  </a:cubicBezTo>
                  <a:cubicBezTo>
                    <a:pt x="12" y="1785"/>
                    <a:pt x="1" y="1885"/>
                    <a:pt x="1" y="1985"/>
                  </a:cubicBezTo>
                  <a:cubicBezTo>
                    <a:pt x="1" y="2207"/>
                    <a:pt x="78" y="2417"/>
                    <a:pt x="222" y="2584"/>
                  </a:cubicBezTo>
                  <a:cubicBezTo>
                    <a:pt x="378" y="2739"/>
                    <a:pt x="577" y="2850"/>
                    <a:pt x="788" y="2883"/>
                  </a:cubicBezTo>
                  <a:cubicBezTo>
                    <a:pt x="990" y="2907"/>
                    <a:pt x="1192" y="2918"/>
                    <a:pt x="1394" y="2918"/>
                  </a:cubicBezTo>
                  <a:cubicBezTo>
                    <a:pt x="1569" y="2918"/>
                    <a:pt x="1744" y="2910"/>
                    <a:pt x="1919" y="2894"/>
                  </a:cubicBezTo>
                  <a:cubicBezTo>
                    <a:pt x="2062" y="2885"/>
                    <a:pt x="2208" y="2883"/>
                    <a:pt x="2356" y="2883"/>
                  </a:cubicBezTo>
                  <a:cubicBezTo>
                    <a:pt x="2486" y="2883"/>
                    <a:pt x="2617" y="2885"/>
                    <a:pt x="2749" y="2885"/>
                  </a:cubicBezTo>
                  <a:cubicBezTo>
                    <a:pt x="3202" y="2885"/>
                    <a:pt x="3662" y="2865"/>
                    <a:pt x="4092" y="2695"/>
                  </a:cubicBezTo>
                  <a:lnTo>
                    <a:pt x="4092" y="2695"/>
                  </a:lnTo>
                  <a:cubicBezTo>
                    <a:pt x="3897" y="2731"/>
                    <a:pt x="3698" y="2748"/>
                    <a:pt x="3498" y="2748"/>
                  </a:cubicBezTo>
                  <a:cubicBezTo>
                    <a:pt x="3335" y="2748"/>
                    <a:pt x="3170" y="2737"/>
                    <a:pt x="3006" y="2717"/>
                  </a:cubicBezTo>
                  <a:cubicBezTo>
                    <a:pt x="2651" y="2706"/>
                    <a:pt x="2285" y="2661"/>
                    <a:pt x="1908" y="2639"/>
                  </a:cubicBezTo>
                  <a:cubicBezTo>
                    <a:pt x="1542" y="2628"/>
                    <a:pt x="1176" y="2650"/>
                    <a:pt x="855" y="2584"/>
                  </a:cubicBezTo>
                  <a:cubicBezTo>
                    <a:pt x="699" y="2551"/>
                    <a:pt x="566" y="2484"/>
                    <a:pt x="455" y="2373"/>
                  </a:cubicBezTo>
                  <a:cubicBezTo>
                    <a:pt x="367" y="2262"/>
                    <a:pt x="322" y="2118"/>
                    <a:pt x="333" y="1974"/>
                  </a:cubicBezTo>
                  <a:cubicBezTo>
                    <a:pt x="311" y="1619"/>
                    <a:pt x="411" y="1342"/>
                    <a:pt x="677" y="1142"/>
                  </a:cubicBezTo>
                  <a:cubicBezTo>
                    <a:pt x="932" y="954"/>
                    <a:pt x="1287" y="887"/>
                    <a:pt x="1642" y="821"/>
                  </a:cubicBezTo>
                  <a:cubicBezTo>
                    <a:pt x="1997" y="743"/>
                    <a:pt x="2374" y="699"/>
                    <a:pt x="2729" y="588"/>
                  </a:cubicBezTo>
                  <a:cubicBezTo>
                    <a:pt x="3072" y="477"/>
                    <a:pt x="3438" y="311"/>
                    <a:pt x="36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5"/>
            <p:cNvSpPr/>
            <p:nvPr/>
          </p:nvSpPr>
          <p:spPr>
            <a:xfrm>
              <a:off x="3475375" y="3739200"/>
              <a:ext cx="137525" cy="79650"/>
            </a:xfrm>
            <a:custGeom>
              <a:rect b="b" l="l" r="r" t="t"/>
              <a:pathLst>
                <a:path extrusionOk="0" h="3186" w="5501">
                  <a:moveTo>
                    <a:pt x="5501" y="1"/>
                  </a:moveTo>
                  <a:lnTo>
                    <a:pt x="3760" y="311"/>
                  </a:lnTo>
                  <a:cubicBezTo>
                    <a:pt x="3172" y="866"/>
                    <a:pt x="2374" y="866"/>
                    <a:pt x="1664" y="1021"/>
                  </a:cubicBezTo>
                  <a:cubicBezTo>
                    <a:pt x="832" y="1265"/>
                    <a:pt x="1" y="2607"/>
                    <a:pt x="1076" y="3084"/>
                  </a:cubicBezTo>
                  <a:cubicBezTo>
                    <a:pt x="1241" y="3159"/>
                    <a:pt x="1477" y="3185"/>
                    <a:pt x="1739" y="3185"/>
                  </a:cubicBezTo>
                  <a:cubicBezTo>
                    <a:pt x="2288" y="3185"/>
                    <a:pt x="2952" y="3069"/>
                    <a:pt x="3327" y="3039"/>
                  </a:cubicBezTo>
                  <a:cubicBezTo>
                    <a:pt x="4237" y="2962"/>
                    <a:pt x="5135" y="3006"/>
                    <a:pt x="5334" y="2063"/>
                  </a:cubicBezTo>
                  <a:cubicBezTo>
                    <a:pt x="5501" y="1398"/>
                    <a:pt x="5423" y="722"/>
                    <a:pt x="5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5"/>
            <p:cNvSpPr/>
            <p:nvPr/>
          </p:nvSpPr>
          <p:spPr>
            <a:xfrm>
              <a:off x="3485350" y="3739200"/>
              <a:ext cx="128100" cy="83700"/>
            </a:xfrm>
            <a:custGeom>
              <a:rect b="b" l="l" r="r" t="t"/>
              <a:pathLst>
                <a:path extrusionOk="0" h="3348" w="5124">
                  <a:moveTo>
                    <a:pt x="5113" y="1"/>
                  </a:moveTo>
                  <a:lnTo>
                    <a:pt x="5113" y="1"/>
                  </a:lnTo>
                  <a:cubicBezTo>
                    <a:pt x="5013" y="478"/>
                    <a:pt x="5024" y="977"/>
                    <a:pt x="4958" y="1465"/>
                  </a:cubicBezTo>
                  <a:cubicBezTo>
                    <a:pt x="4935" y="1697"/>
                    <a:pt x="4891" y="1930"/>
                    <a:pt x="4813" y="2163"/>
                  </a:cubicBezTo>
                  <a:cubicBezTo>
                    <a:pt x="4747" y="2374"/>
                    <a:pt x="4603" y="2551"/>
                    <a:pt x="4403" y="2651"/>
                  </a:cubicBezTo>
                  <a:cubicBezTo>
                    <a:pt x="4004" y="2851"/>
                    <a:pt x="3516" y="2840"/>
                    <a:pt x="3017" y="2873"/>
                  </a:cubicBezTo>
                  <a:cubicBezTo>
                    <a:pt x="2518" y="2906"/>
                    <a:pt x="2030" y="2995"/>
                    <a:pt x="1553" y="3017"/>
                  </a:cubicBezTo>
                  <a:cubicBezTo>
                    <a:pt x="1491" y="3023"/>
                    <a:pt x="1428" y="3026"/>
                    <a:pt x="1366" y="3026"/>
                  </a:cubicBezTo>
                  <a:cubicBezTo>
                    <a:pt x="1196" y="3026"/>
                    <a:pt x="1028" y="3005"/>
                    <a:pt x="866" y="2973"/>
                  </a:cubicBezTo>
                  <a:cubicBezTo>
                    <a:pt x="666" y="2928"/>
                    <a:pt x="489" y="2806"/>
                    <a:pt x="389" y="2629"/>
                  </a:cubicBezTo>
                  <a:cubicBezTo>
                    <a:pt x="300" y="2440"/>
                    <a:pt x="300" y="2230"/>
                    <a:pt x="389" y="2041"/>
                  </a:cubicBezTo>
                  <a:cubicBezTo>
                    <a:pt x="467" y="1830"/>
                    <a:pt x="600" y="1631"/>
                    <a:pt x="755" y="1476"/>
                  </a:cubicBezTo>
                  <a:cubicBezTo>
                    <a:pt x="910" y="1309"/>
                    <a:pt x="1110" y="1187"/>
                    <a:pt x="1320" y="1121"/>
                  </a:cubicBezTo>
                  <a:cubicBezTo>
                    <a:pt x="1553" y="1065"/>
                    <a:pt x="1797" y="1021"/>
                    <a:pt x="2041" y="966"/>
                  </a:cubicBezTo>
                  <a:cubicBezTo>
                    <a:pt x="2518" y="855"/>
                    <a:pt x="3028" y="688"/>
                    <a:pt x="3361" y="311"/>
                  </a:cubicBezTo>
                  <a:lnTo>
                    <a:pt x="3361" y="311"/>
                  </a:lnTo>
                  <a:cubicBezTo>
                    <a:pt x="2973" y="633"/>
                    <a:pt x="2496" y="755"/>
                    <a:pt x="2019" y="810"/>
                  </a:cubicBezTo>
                  <a:cubicBezTo>
                    <a:pt x="1775" y="855"/>
                    <a:pt x="1531" y="877"/>
                    <a:pt x="1287" y="921"/>
                  </a:cubicBezTo>
                  <a:cubicBezTo>
                    <a:pt x="1021" y="988"/>
                    <a:pt x="788" y="1121"/>
                    <a:pt x="588" y="1298"/>
                  </a:cubicBezTo>
                  <a:cubicBezTo>
                    <a:pt x="389" y="1476"/>
                    <a:pt x="234" y="1697"/>
                    <a:pt x="134" y="1941"/>
                  </a:cubicBezTo>
                  <a:cubicBezTo>
                    <a:pt x="1" y="2196"/>
                    <a:pt x="1" y="2507"/>
                    <a:pt x="123" y="2773"/>
                  </a:cubicBezTo>
                  <a:cubicBezTo>
                    <a:pt x="256" y="3028"/>
                    <a:pt x="500" y="3217"/>
                    <a:pt x="788" y="3283"/>
                  </a:cubicBezTo>
                  <a:cubicBezTo>
                    <a:pt x="977" y="3324"/>
                    <a:pt x="1173" y="3347"/>
                    <a:pt x="1365" y="3347"/>
                  </a:cubicBezTo>
                  <a:cubicBezTo>
                    <a:pt x="1432" y="3347"/>
                    <a:pt x="1498" y="3344"/>
                    <a:pt x="1564" y="3339"/>
                  </a:cubicBezTo>
                  <a:cubicBezTo>
                    <a:pt x="2074" y="3305"/>
                    <a:pt x="2562" y="3217"/>
                    <a:pt x="3039" y="3183"/>
                  </a:cubicBezTo>
                  <a:cubicBezTo>
                    <a:pt x="3283" y="3161"/>
                    <a:pt x="3527" y="3139"/>
                    <a:pt x="3782" y="3106"/>
                  </a:cubicBezTo>
                  <a:cubicBezTo>
                    <a:pt x="4037" y="3072"/>
                    <a:pt x="4292" y="2995"/>
                    <a:pt x="4525" y="2862"/>
                  </a:cubicBezTo>
                  <a:cubicBezTo>
                    <a:pt x="4758" y="2718"/>
                    <a:pt x="4935" y="2496"/>
                    <a:pt x="5002" y="2219"/>
                  </a:cubicBezTo>
                  <a:cubicBezTo>
                    <a:pt x="5068" y="1975"/>
                    <a:pt x="5102" y="1731"/>
                    <a:pt x="5113" y="1476"/>
                  </a:cubicBezTo>
                  <a:cubicBezTo>
                    <a:pt x="5124" y="977"/>
                    <a:pt x="5091" y="489"/>
                    <a:pt x="5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5"/>
            <p:cNvSpPr/>
            <p:nvPr/>
          </p:nvSpPr>
          <p:spPr>
            <a:xfrm>
              <a:off x="3225050" y="2407250"/>
              <a:ext cx="528350" cy="188550"/>
            </a:xfrm>
            <a:custGeom>
              <a:rect b="b" l="l" r="r" t="t"/>
              <a:pathLst>
                <a:path extrusionOk="0" h="7542" w="21134">
                  <a:moveTo>
                    <a:pt x="15253" y="0"/>
                  </a:moveTo>
                  <a:cubicBezTo>
                    <a:pt x="13396" y="0"/>
                    <a:pt x="11550" y="639"/>
                    <a:pt x="9781" y="639"/>
                  </a:cubicBezTo>
                  <a:cubicBezTo>
                    <a:pt x="9651" y="639"/>
                    <a:pt x="9522" y="635"/>
                    <a:pt x="9393" y="628"/>
                  </a:cubicBezTo>
                  <a:cubicBezTo>
                    <a:pt x="9297" y="624"/>
                    <a:pt x="9202" y="622"/>
                    <a:pt x="9108" y="622"/>
                  </a:cubicBezTo>
                  <a:cubicBezTo>
                    <a:pt x="6316" y="622"/>
                    <a:pt x="4581" y="2356"/>
                    <a:pt x="2639" y="4298"/>
                  </a:cubicBezTo>
                  <a:cubicBezTo>
                    <a:pt x="1630" y="5174"/>
                    <a:pt x="255" y="6527"/>
                    <a:pt x="0" y="7503"/>
                  </a:cubicBezTo>
                  <a:cubicBezTo>
                    <a:pt x="142" y="7529"/>
                    <a:pt x="284" y="7541"/>
                    <a:pt x="426" y="7541"/>
                  </a:cubicBezTo>
                  <a:cubicBezTo>
                    <a:pt x="2292" y="7541"/>
                    <a:pt x="4076" y="5420"/>
                    <a:pt x="5323" y="4420"/>
                  </a:cubicBezTo>
                  <a:cubicBezTo>
                    <a:pt x="6610" y="3509"/>
                    <a:pt x="8110" y="2971"/>
                    <a:pt x="9587" y="2971"/>
                  </a:cubicBezTo>
                  <a:cubicBezTo>
                    <a:pt x="10376" y="2971"/>
                    <a:pt x="11158" y="3124"/>
                    <a:pt x="11899" y="3456"/>
                  </a:cubicBezTo>
                  <a:cubicBezTo>
                    <a:pt x="11788" y="3123"/>
                    <a:pt x="11743" y="2835"/>
                    <a:pt x="11877" y="2646"/>
                  </a:cubicBezTo>
                  <a:cubicBezTo>
                    <a:pt x="12102" y="2195"/>
                    <a:pt x="13144" y="2031"/>
                    <a:pt x="14023" y="2031"/>
                  </a:cubicBezTo>
                  <a:cubicBezTo>
                    <a:pt x="14527" y="2031"/>
                    <a:pt x="14978" y="2084"/>
                    <a:pt x="15192" y="2169"/>
                  </a:cubicBezTo>
                  <a:cubicBezTo>
                    <a:pt x="16379" y="2524"/>
                    <a:pt x="17210" y="4542"/>
                    <a:pt x="18275" y="4775"/>
                  </a:cubicBezTo>
                  <a:cubicBezTo>
                    <a:pt x="18383" y="4788"/>
                    <a:pt x="18484" y="4794"/>
                    <a:pt x="18577" y="4794"/>
                  </a:cubicBezTo>
                  <a:cubicBezTo>
                    <a:pt x="21133" y="4794"/>
                    <a:pt x="18078" y="265"/>
                    <a:pt x="16024" y="40"/>
                  </a:cubicBezTo>
                  <a:cubicBezTo>
                    <a:pt x="15767" y="12"/>
                    <a:pt x="15509" y="0"/>
                    <a:pt x="15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5"/>
            <p:cNvSpPr/>
            <p:nvPr/>
          </p:nvSpPr>
          <p:spPr>
            <a:xfrm>
              <a:off x="3379725" y="2633625"/>
              <a:ext cx="1066525" cy="995825"/>
            </a:xfrm>
            <a:custGeom>
              <a:rect b="b" l="l" r="r" t="t"/>
              <a:pathLst>
                <a:path extrusionOk="0" h="39833" w="42661">
                  <a:moveTo>
                    <a:pt x="6599" y="1"/>
                  </a:moveTo>
                  <a:cubicBezTo>
                    <a:pt x="5324" y="1409"/>
                    <a:pt x="3328" y="2163"/>
                    <a:pt x="2141" y="3738"/>
                  </a:cubicBezTo>
                  <a:cubicBezTo>
                    <a:pt x="1" y="6499"/>
                    <a:pt x="2374" y="11555"/>
                    <a:pt x="3960" y="14084"/>
                  </a:cubicBezTo>
                  <a:cubicBezTo>
                    <a:pt x="5213" y="16058"/>
                    <a:pt x="6954" y="17632"/>
                    <a:pt x="8373" y="19451"/>
                  </a:cubicBezTo>
                  <a:cubicBezTo>
                    <a:pt x="9715" y="21192"/>
                    <a:pt x="10901" y="22766"/>
                    <a:pt x="12487" y="24275"/>
                  </a:cubicBezTo>
                  <a:cubicBezTo>
                    <a:pt x="15570" y="27191"/>
                    <a:pt x="18165" y="30507"/>
                    <a:pt x="21247" y="33434"/>
                  </a:cubicBezTo>
                  <a:cubicBezTo>
                    <a:pt x="23310" y="35497"/>
                    <a:pt x="25040" y="37859"/>
                    <a:pt x="27890" y="38968"/>
                  </a:cubicBezTo>
                  <a:cubicBezTo>
                    <a:pt x="29209" y="39500"/>
                    <a:pt x="30629" y="39600"/>
                    <a:pt x="32015" y="39833"/>
                  </a:cubicBezTo>
                  <a:cubicBezTo>
                    <a:pt x="34721" y="39600"/>
                    <a:pt x="37349" y="38790"/>
                    <a:pt x="39688" y="37426"/>
                  </a:cubicBezTo>
                  <a:cubicBezTo>
                    <a:pt x="40409" y="36949"/>
                    <a:pt x="42660" y="35885"/>
                    <a:pt x="41352" y="34698"/>
                  </a:cubicBezTo>
                  <a:cubicBezTo>
                    <a:pt x="41211" y="34557"/>
                    <a:pt x="40986" y="34501"/>
                    <a:pt x="40709" y="34501"/>
                  </a:cubicBezTo>
                  <a:cubicBezTo>
                    <a:pt x="39593" y="34501"/>
                    <a:pt x="37638" y="35419"/>
                    <a:pt x="36972" y="35419"/>
                  </a:cubicBezTo>
                  <a:cubicBezTo>
                    <a:pt x="36566" y="35450"/>
                    <a:pt x="36184" y="35466"/>
                    <a:pt x="35820" y="35466"/>
                  </a:cubicBezTo>
                  <a:cubicBezTo>
                    <a:pt x="33416" y="35466"/>
                    <a:pt x="31835" y="34757"/>
                    <a:pt x="29986" y="32802"/>
                  </a:cubicBezTo>
                  <a:cubicBezTo>
                    <a:pt x="25716" y="28422"/>
                    <a:pt x="24053" y="22622"/>
                    <a:pt x="20382" y="17765"/>
                  </a:cubicBezTo>
                  <a:cubicBezTo>
                    <a:pt x="18253" y="14915"/>
                    <a:pt x="16479" y="12077"/>
                    <a:pt x="13629" y="9825"/>
                  </a:cubicBezTo>
                  <a:cubicBezTo>
                    <a:pt x="11145" y="7574"/>
                    <a:pt x="8173" y="8395"/>
                    <a:pt x="5579" y="6976"/>
                  </a:cubicBezTo>
                  <a:cubicBezTo>
                    <a:pt x="2252" y="5201"/>
                    <a:pt x="5335" y="2595"/>
                    <a:pt x="6288" y="699"/>
                  </a:cubicBezTo>
                  <a:cubicBezTo>
                    <a:pt x="6399" y="466"/>
                    <a:pt x="6499" y="233"/>
                    <a:pt x="6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5"/>
            <p:cNvSpPr/>
            <p:nvPr/>
          </p:nvSpPr>
          <p:spPr>
            <a:xfrm>
              <a:off x="3221000" y="2481500"/>
              <a:ext cx="959675" cy="1149725"/>
            </a:xfrm>
            <a:custGeom>
              <a:rect b="b" l="l" r="r" t="t"/>
              <a:pathLst>
                <a:path extrusionOk="0" h="45989" w="38387">
                  <a:moveTo>
                    <a:pt x="9749" y="1"/>
                  </a:moveTo>
                  <a:cubicBezTo>
                    <a:pt x="8272" y="1"/>
                    <a:pt x="6772" y="539"/>
                    <a:pt x="5485" y="1450"/>
                  </a:cubicBezTo>
                  <a:cubicBezTo>
                    <a:pt x="4235" y="2452"/>
                    <a:pt x="2446" y="4580"/>
                    <a:pt x="585" y="4580"/>
                  </a:cubicBezTo>
                  <a:cubicBezTo>
                    <a:pt x="448" y="4580"/>
                    <a:pt x="311" y="4569"/>
                    <a:pt x="173" y="4544"/>
                  </a:cubicBezTo>
                  <a:lnTo>
                    <a:pt x="173" y="4544"/>
                  </a:lnTo>
                  <a:cubicBezTo>
                    <a:pt x="0" y="5236"/>
                    <a:pt x="387" y="5732"/>
                    <a:pt x="1891" y="5732"/>
                  </a:cubicBezTo>
                  <a:cubicBezTo>
                    <a:pt x="2027" y="5732"/>
                    <a:pt x="2171" y="5728"/>
                    <a:pt x="2325" y="5720"/>
                  </a:cubicBezTo>
                  <a:cubicBezTo>
                    <a:pt x="3075" y="5650"/>
                    <a:pt x="3821" y="5427"/>
                    <a:pt x="4522" y="5427"/>
                  </a:cubicBezTo>
                  <a:cubicBezTo>
                    <a:pt x="5044" y="5427"/>
                    <a:pt x="5541" y="5550"/>
                    <a:pt x="5995" y="5953"/>
                  </a:cubicBezTo>
                  <a:cubicBezTo>
                    <a:pt x="7658" y="7372"/>
                    <a:pt x="6117" y="7971"/>
                    <a:pt x="5407" y="9035"/>
                  </a:cubicBezTo>
                  <a:cubicBezTo>
                    <a:pt x="3389" y="11641"/>
                    <a:pt x="5995" y="13183"/>
                    <a:pt x="5762" y="15910"/>
                  </a:cubicBezTo>
                  <a:cubicBezTo>
                    <a:pt x="5407" y="18871"/>
                    <a:pt x="4099" y="20291"/>
                    <a:pt x="5884" y="23141"/>
                  </a:cubicBezTo>
                  <a:cubicBezTo>
                    <a:pt x="8956" y="27632"/>
                    <a:pt x="12748" y="32023"/>
                    <a:pt x="15243" y="36880"/>
                  </a:cubicBezTo>
                  <a:cubicBezTo>
                    <a:pt x="16785" y="39719"/>
                    <a:pt x="18093" y="40550"/>
                    <a:pt x="21165" y="41504"/>
                  </a:cubicBezTo>
                  <a:cubicBezTo>
                    <a:pt x="22595" y="41970"/>
                    <a:pt x="24126" y="42679"/>
                    <a:pt x="25556" y="42923"/>
                  </a:cubicBezTo>
                  <a:lnTo>
                    <a:pt x="28051" y="43755"/>
                  </a:lnTo>
                  <a:cubicBezTo>
                    <a:pt x="30638" y="45251"/>
                    <a:pt x="33671" y="45988"/>
                    <a:pt x="36738" y="45988"/>
                  </a:cubicBezTo>
                  <a:cubicBezTo>
                    <a:pt x="37287" y="45988"/>
                    <a:pt x="37837" y="45965"/>
                    <a:pt x="38386" y="45918"/>
                  </a:cubicBezTo>
                  <a:cubicBezTo>
                    <a:pt x="37000" y="45685"/>
                    <a:pt x="35569" y="45585"/>
                    <a:pt x="34250" y="45053"/>
                  </a:cubicBezTo>
                  <a:cubicBezTo>
                    <a:pt x="31389" y="43944"/>
                    <a:pt x="29659" y="41582"/>
                    <a:pt x="27596" y="39519"/>
                  </a:cubicBezTo>
                  <a:cubicBezTo>
                    <a:pt x="24525" y="36603"/>
                    <a:pt x="21919" y="33287"/>
                    <a:pt x="18836" y="30360"/>
                  </a:cubicBezTo>
                  <a:cubicBezTo>
                    <a:pt x="17250" y="28863"/>
                    <a:pt x="16064" y="27277"/>
                    <a:pt x="14722" y="25547"/>
                  </a:cubicBezTo>
                  <a:cubicBezTo>
                    <a:pt x="13303" y="23728"/>
                    <a:pt x="11562" y="22143"/>
                    <a:pt x="10309" y="20169"/>
                  </a:cubicBezTo>
                  <a:cubicBezTo>
                    <a:pt x="8723" y="17640"/>
                    <a:pt x="6350" y="12584"/>
                    <a:pt x="8490" y="9823"/>
                  </a:cubicBezTo>
                  <a:cubicBezTo>
                    <a:pt x="9677" y="8259"/>
                    <a:pt x="11673" y="7505"/>
                    <a:pt x="12948" y="6097"/>
                  </a:cubicBezTo>
                  <a:cubicBezTo>
                    <a:pt x="13336" y="5165"/>
                    <a:pt x="13536" y="4256"/>
                    <a:pt x="13347" y="3114"/>
                  </a:cubicBezTo>
                  <a:cubicBezTo>
                    <a:pt x="13258" y="2504"/>
                    <a:pt x="12360" y="1351"/>
                    <a:pt x="12061" y="486"/>
                  </a:cubicBezTo>
                  <a:cubicBezTo>
                    <a:pt x="11320" y="154"/>
                    <a:pt x="10538" y="1"/>
                    <a:pt x="9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5"/>
            <p:cNvSpPr/>
            <p:nvPr/>
          </p:nvSpPr>
          <p:spPr>
            <a:xfrm>
              <a:off x="3228650" y="2553225"/>
              <a:ext cx="193800" cy="68125"/>
            </a:xfrm>
            <a:custGeom>
              <a:rect b="b" l="l" r="r" t="t"/>
              <a:pathLst>
                <a:path extrusionOk="0" h="2725" w="7752">
                  <a:moveTo>
                    <a:pt x="7752" y="1"/>
                  </a:moveTo>
                  <a:cubicBezTo>
                    <a:pt x="7452" y="189"/>
                    <a:pt x="7153" y="367"/>
                    <a:pt x="6842" y="533"/>
                  </a:cubicBezTo>
                  <a:cubicBezTo>
                    <a:pt x="6543" y="699"/>
                    <a:pt x="6232" y="866"/>
                    <a:pt x="5911" y="1010"/>
                  </a:cubicBezTo>
                  <a:cubicBezTo>
                    <a:pt x="5290" y="1287"/>
                    <a:pt x="4647" y="1553"/>
                    <a:pt x="3992" y="1786"/>
                  </a:cubicBezTo>
                  <a:cubicBezTo>
                    <a:pt x="3338" y="2030"/>
                    <a:pt x="2673" y="2230"/>
                    <a:pt x="1996" y="2407"/>
                  </a:cubicBezTo>
                  <a:cubicBezTo>
                    <a:pt x="1664" y="2496"/>
                    <a:pt x="1331" y="2551"/>
                    <a:pt x="987" y="2562"/>
                  </a:cubicBezTo>
                  <a:cubicBezTo>
                    <a:pt x="930" y="2566"/>
                    <a:pt x="872" y="2568"/>
                    <a:pt x="814" y="2568"/>
                  </a:cubicBezTo>
                  <a:cubicBezTo>
                    <a:pt x="524" y="2568"/>
                    <a:pt x="231" y="2514"/>
                    <a:pt x="0" y="2329"/>
                  </a:cubicBezTo>
                  <a:lnTo>
                    <a:pt x="0" y="2329"/>
                  </a:lnTo>
                  <a:cubicBezTo>
                    <a:pt x="244" y="2618"/>
                    <a:pt x="632" y="2684"/>
                    <a:pt x="976" y="2718"/>
                  </a:cubicBezTo>
                  <a:cubicBezTo>
                    <a:pt x="1052" y="2722"/>
                    <a:pt x="1128" y="2725"/>
                    <a:pt x="1205" y="2725"/>
                  </a:cubicBezTo>
                  <a:cubicBezTo>
                    <a:pt x="1487" y="2725"/>
                    <a:pt x="1773" y="2695"/>
                    <a:pt x="2052" y="2651"/>
                  </a:cubicBezTo>
                  <a:cubicBezTo>
                    <a:pt x="2739" y="2529"/>
                    <a:pt x="3427" y="2341"/>
                    <a:pt x="4092" y="2086"/>
                  </a:cubicBezTo>
                  <a:cubicBezTo>
                    <a:pt x="4758" y="1853"/>
                    <a:pt x="5401" y="1564"/>
                    <a:pt x="6033" y="1232"/>
                  </a:cubicBezTo>
                  <a:cubicBezTo>
                    <a:pt x="6654" y="888"/>
                    <a:pt x="7230" y="478"/>
                    <a:pt x="7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5"/>
            <p:cNvSpPr/>
            <p:nvPr/>
          </p:nvSpPr>
          <p:spPr>
            <a:xfrm>
              <a:off x="3419375" y="2449200"/>
              <a:ext cx="70175" cy="65800"/>
            </a:xfrm>
            <a:custGeom>
              <a:rect b="b" l="l" r="r" t="t"/>
              <a:pathLst>
                <a:path extrusionOk="0" h="2632" w="2807">
                  <a:moveTo>
                    <a:pt x="1581" y="1"/>
                  </a:moveTo>
                  <a:cubicBezTo>
                    <a:pt x="1516" y="1"/>
                    <a:pt x="1447" y="9"/>
                    <a:pt x="1376" y="26"/>
                  </a:cubicBezTo>
                  <a:cubicBezTo>
                    <a:pt x="433" y="258"/>
                    <a:pt x="1" y="1800"/>
                    <a:pt x="78" y="2631"/>
                  </a:cubicBezTo>
                  <a:lnTo>
                    <a:pt x="2806" y="2631"/>
                  </a:lnTo>
                  <a:cubicBezTo>
                    <a:pt x="2806" y="1923"/>
                    <a:pt x="2591" y="1"/>
                    <a:pt x="1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5"/>
            <p:cNvSpPr/>
            <p:nvPr/>
          </p:nvSpPr>
          <p:spPr>
            <a:xfrm>
              <a:off x="3419100" y="2445050"/>
              <a:ext cx="71825" cy="69950"/>
            </a:xfrm>
            <a:custGeom>
              <a:rect b="b" l="l" r="r" t="t"/>
              <a:pathLst>
                <a:path extrusionOk="0" h="2798" w="2873">
                  <a:moveTo>
                    <a:pt x="1567" y="1"/>
                  </a:moveTo>
                  <a:cubicBezTo>
                    <a:pt x="1544" y="1"/>
                    <a:pt x="1521" y="1"/>
                    <a:pt x="1498" y="3"/>
                  </a:cubicBezTo>
                  <a:cubicBezTo>
                    <a:pt x="1187" y="47"/>
                    <a:pt x="910" y="203"/>
                    <a:pt x="699" y="435"/>
                  </a:cubicBezTo>
                  <a:cubicBezTo>
                    <a:pt x="511" y="646"/>
                    <a:pt x="366" y="901"/>
                    <a:pt x="267" y="1167"/>
                  </a:cubicBezTo>
                  <a:cubicBezTo>
                    <a:pt x="56" y="1677"/>
                    <a:pt x="0" y="2243"/>
                    <a:pt x="89" y="2797"/>
                  </a:cubicBezTo>
                  <a:cubicBezTo>
                    <a:pt x="122" y="2265"/>
                    <a:pt x="256" y="1744"/>
                    <a:pt x="488" y="1267"/>
                  </a:cubicBezTo>
                  <a:cubicBezTo>
                    <a:pt x="710" y="813"/>
                    <a:pt x="1065" y="369"/>
                    <a:pt x="1520" y="325"/>
                  </a:cubicBezTo>
                  <a:cubicBezTo>
                    <a:pt x="1547" y="321"/>
                    <a:pt x="1574" y="319"/>
                    <a:pt x="1601" y="319"/>
                  </a:cubicBezTo>
                  <a:cubicBezTo>
                    <a:pt x="2012" y="319"/>
                    <a:pt x="2295" y="786"/>
                    <a:pt x="2451" y="1234"/>
                  </a:cubicBezTo>
                  <a:cubicBezTo>
                    <a:pt x="2629" y="1744"/>
                    <a:pt x="2739" y="2265"/>
                    <a:pt x="2806" y="2786"/>
                  </a:cubicBezTo>
                  <a:cubicBezTo>
                    <a:pt x="2873" y="2243"/>
                    <a:pt x="2828" y="1689"/>
                    <a:pt x="2695" y="1156"/>
                  </a:cubicBezTo>
                  <a:cubicBezTo>
                    <a:pt x="2629" y="879"/>
                    <a:pt x="2496" y="613"/>
                    <a:pt x="2329" y="380"/>
                  </a:cubicBezTo>
                  <a:cubicBezTo>
                    <a:pt x="2144" y="133"/>
                    <a:pt x="1863" y="1"/>
                    <a:pt x="15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5"/>
            <p:cNvSpPr/>
            <p:nvPr/>
          </p:nvSpPr>
          <p:spPr>
            <a:xfrm>
              <a:off x="3251375" y="2547400"/>
              <a:ext cx="24700" cy="23600"/>
            </a:xfrm>
            <a:custGeom>
              <a:rect b="b" l="l" r="r" t="t"/>
              <a:pathLst>
                <a:path extrusionOk="0" h="944" w="988">
                  <a:moveTo>
                    <a:pt x="988" y="1"/>
                  </a:moveTo>
                  <a:lnTo>
                    <a:pt x="593" y="377"/>
                  </a:lnTo>
                  <a:lnTo>
                    <a:pt x="593" y="377"/>
                  </a:lnTo>
                  <a:cubicBezTo>
                    <a:pt x="730" y="261"/>
                    <a:pt x="866" y="140"/>
                    <a:pt x="988" y="1"/>
                  </a:cubicBezTo>
                  <a:close/>
                  <a:moveTo>
                    <a:pt x="593" y="377"/>
                  </a:moveTo>
                  <a:cubicBezTo>
                    <a:pt x="382" y="558"/>
                    <a:pt x="169" y="728"/>
                    <a:pt x="1" y="943"/>
                  </a:cubicBezTo>
                  <a:lnTo>
                    <a:pt x="1" y="943"/>
                  </a:lnTo>
                  <a:lnTo>
                    <a:pt x="593" y="3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5"/>
            <p:cNvSpPr/>
            <p:nvPr/>
          </p:nvSpPr>
          <p:spPr>
            <a:xfrm>
              <a:off x="3251375" y="2547400"/>
              <a:ext cx="24700" cy="23600"/>
            </a:xfrm>
            <a:custGeom>
              <a:rect b="b" l="l" r="r" t="t"/>
              <a:pathLst>
                <a:path extrusionOk="0" h="944" w="988">
                  <a:moveTo>
                    <a:pt x="988" y="1"/>
                  </a:moveTo>
                  <a:lnTo>
                    <a:pt x="988" y="1"/>
                  </a:lnTo>
                  <a:cubicBezTo>
                    <a:pt x="866" y="34"/>
                    <a:pt x="755" y="90"/>
                    <a:pt x="655" y="145"/>
                  </a:cubicBezTo>
                  <a:cubicBezTo>
                    <a:pt x="555" y="200"/>
                    <a:pt x="466" y="267"/>
                    <a:pt x="378" y="345"/>
                  </a:cubicBezTo>
                  <a:cubicBezTo>
                    <a:pt x="289" y="422"/>
                    <a:pt x="211" y="511"/>
                    <a:pt x="145" y="611"/>
                  </a:cubicBezTo>
                  <a:cubicBezTo>
                    <a:pt x="67" y="711"/>
                    <a:pt x="23" y="821"/>
                    <a:pt x="1" y="943"/>
                  </a:cubicBezTo>
                  <a:cubicBezTo>
                    <a:pt x="112" y="899"/>
                    <a:pt x="211" y="844"/>
                    <a:pt x="311" y="788"/>
                  </a:cubicBezTo>
                  <a:cubicBezTo>
                    <a:pt x="411" y="733"/>
                    <a:pt x="500" y="666"/>
                    <a:pt x="588" y="589"/>
                  </a:cubicBezTo>
                  <a:cubicBezTo>
                    <a:pt x="777" y="444"/>
                    <a:pt x="921" y="234"/>
                    <a:pt x="9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5"/>
            <p:cNvSpPr/>
            <p:nvPr/>
          </p:nvSpPr>
          <p:spPr>
            <a:xfrm>
              <a:off x="3269400" y="2549350"/>
              <a:ext cx="27750" cy="23875"/>
            </a:xfrm>
            <a:custGeom>
              <a:rect b="b" l="l" r="r" t="t"/>
              <a:pathLst>
                <a:path extrusionOk="0" h="955" w="1110">
                  <a:moveTo>
                    <a:pt x="1109" y="1"/>
                  </a:moveTo>
                  <a:lnTo>
                    <a:pt x="1109" y="1"/>
                  </a:lnTo>
                  <a:cubicBezTo>
                    <a:pt x="710" y="233"/>
                    <a:pt x="355" y="633"/>
                    <a:pt x="0" y="954"/>
                  </a:cubicBezTo>
                  <a:lnTo>
                    <a:pt x="11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5"/>
            <p:cNvSpPr/>
            <p:nvPr/>
          </p:nvSpPr>
          <p:spPr>
            <a:xfrm>
              <a:off x="3269400" y="2549350"/>
              <a:ext cx="27750" cy="23875"/>
            </a:xfrm>
            <a:custGeom>
              <a:rect b="b" l="l" r="r" t="t"/>
              <a:pathLst>
                <a:path extrusionOk="0" h="955" w="1110">
                  <a:moveTo>
                    <a:pt x="1109" y="1"/>
                  </a:moveTo>
                  <a:lnTo>
                    <a:pt x="1109" y="1"/>
                  </a:lnTo>
                  <a:cubicBezTo>
                    <a:pt x="843" y="34"/>
                    <a:pt x="610" y="145"/>
                    <a:pt x="422" y="333"/>
                  </a:cubicBezTo>
                  <a:cubicBezTo>
                    <a:pt x="233" y="500"/>
                    <a:pt x="89" y="710"/>
                    <a:pt x="0" y="954"/>
                  </a:cubicBezTo>
                  <a:lnTo>
                    <a:pt x="0" y="954"/>
                  </a:lnTo>
                  <a:cubicBezTo>
                    <a:pt x="244" y="877"/>
                    <a:pt x="466" y="743"/>
                    <a:pt x="644" y="566"/>
                  </a:cubicBezTo>
                  <a:cubicBezTo>
                    <a:pt x="821" y="400"/>
                    <a:pt x="976" y="211"/>
                    <a:pt x="1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5"/>
            <p:cNvSpPr/>
            <p:nvPr/>
          </p:nvSpPr>
          <p:spPr>
            <a:xfrm>
              <a:off x="3441000" y="2483375"/>
              <a:ext cx="28575" cy="43275"/>
            </a:xfrm>
            <a:custGeom>
              <a:rect b="b" l="l" r="r" t="t"/>
              <a:pathLst>
                <a:path extrusionOk="0" h="1731" w="1143">
                  <a:moveTo>
                    <a:pt x="577" y="0"/>
                  </a:moveTo>
                  <a:cubicBezTo>
                    <a:pt x="256" y="0"/>
                    <a:pt x="1" y="388"/>
                    <a:pt x="1" y="865"/>
                  </a:cubicBezTo>
                  <a:cubicBezTo>
                    <a:pt x="1" y="1342"/>
                    <a:pt x="256" y="1730"/>
                    <a:pt x="577" y="1730"/>
                  </a:cubicBezTo>
                  <a:cubicBezTo>
                    <a:pt x="888" y="1730"/>
                    <a:pt x="1143" y="1342"/>
                    <a:pt x="1143" y="865"/>
                  </a:cubicBezTo>
                  <a:cubicBezTo>
                    <a:pt x="1143" y="388"/>
                    <a:pt x="888" y="0"/>
                    <a:pt x="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5"/>
            <p:cNvSpPr/>
            <p:nvPr/>
          </p:nvSpPr>
          <p:spPr>
            <a:xfrm>
              <a:off x="3312650" y="2887000"/>
              <a:ext cx="248975" cy="427800"/>
            </a:xfrm>
            <a:custGeom>
              <a:rect b="b" l="l" r="r" t="t"/>
              <a:pathLst>
                <a:path extrusionOk="0" h="17112" w="9959">
                  <a:moveTo>
                    <a:pt x="6720" y="1"/>
                  </a:moveTo>
                  <a:cubicBezTo>
                    <a:pt x="3793" y="955"/>
                    <a:pt x="4270" y="3638"/>
                    <a:pt x="4502" y="6322"/>
                  </a:cubicBezTo>
                  <a:cubicBezTo>
                    <a:pt x="4735" y="8695"/>
                    <a:pt x="4026" y="9005"/>
                    <a:pt x="1974" y="10114"/>
                  </a:cubicBezTo>
                  <a:cubicBezTo>
                    <a:pt x="0" y="11057"/>
                    <a:pt x="388" y="12798"/>
                    <a:pt x="311" y="14539"/>
                  </a:cubicBezTo>
                  <a:cubicBezTo>
                    <a:pt x="311" y="15326"/>
                    <a:pt x="67" y="16113"/>
                    <a:pt x="544" y="16823"/>
                  </a:cubicBezTo>
                  <a:cubicBezTo>
                    <a:pt x="1253" y="16357"/>
                    <a:pt x="1331" y="14461"/>
                    <a:pt x="1653" y="13663"/>
                  </a:cubicBezTo>
                  <a:lnTo>
                    <a:pt x="1653" y="13663"/>
                  </a:lnTo>
                  <a:cubicBezTo>
                    <a:pt x="1575" y="14384"/>
                    <a:pt x="1253" y="15481"/>
                    <a:pt x="2207" y="15648"/>
                  </a:cubicBezTo>
                  <a:cubicBezTo>
                    <a:pt x="2129" y="16357"/>
                    <a:pt x="2019" y="17034"/>
                    <a:pt x="2806" y="17111"/>
                  </a:cubicBezTo>
                  <a:cubicBezTo>
                    <a:pt x="2806" y="17111"/>
                    <a:pt x="3150" y="14616"/>
                    <a:pt x="3316" y="13119"/>
                  </a:cubicBezTo>
                  <a:cubicBezTo>
                    <a:pt x="3471" y="12010"/>
                    <a:pt x="3150" y="12166"/>
                    <a:pt x="4103" y="11534"/>
                  </a:cubicBezTo>
                  <a:cubicBezTo>
                    <a:pt x="4813" y="11134"/>
                    <a:pt x="5600" y="10824"/>
                    <a:pt x="6232" y="10513"/>
                  </a:cubicBezTo>
                  <a:cubicBezTo>
                    <a:pt x="9559" y="8540"/>
                    <a:pt x="9082" y="5290"/>
                    <a:pt x="9958" y="1897"/>
                  </a:cubicBezTo>
                  <a:lnTo>
                    <a:pt x="67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5"/>
            <p:cNvSpPr/>
            <p:nvPr/>
          </p:nvSpPr>
          <p:spPr>
            <a:xfrm>
              <a:off x="3691600" y="3191125"/>
              <a:ext cx="324125" cy="656050"/>
            </a:xfrm>
            <a:custGeom>
              <a:rect b="b" l="l" r="r" t="t"/>
              <a:pathLst>
                <a:path extrusionOk="0" h="26242" w="12965">
                  <a:moveTo>
                    <a:pt x="5379" y="1"/>
                  </a:moveTo>
                  <a:cubicBezTo>
                    <a:pt x="2862" y="1997"/>
                    <a:pt x="1188" y="4880"/>
                    <a:pt x="722" y="8062"/>
                  </a:cubicBezTo>
                  <a:cubicBezTo>
                    <a:pt x="1" y="12321"/>
                    <a:pt x="1587" y="15004"/>
                    <a:pt x="5534" y="16590"/>
                  </a:cubicBezTo>
                  <a:cubicBezTo>
                    <a:pt x="7752" y="17455"/>
                    <a:pt x="8140" y="17776"/>
                    <a:pt x="8307" y="20138"/>
                  </a:cubicBezTo>
                  <a:cubicBezTo>
                    <a:pt x="8462" y="22279"/>
                    <a:pt x="7996" y="23066"/>
                    <a:pt x="5856" y="23698"/>
                  </a:cubicBezTo>
                  <a:cubicBezTo>
                    <a:pt x="4747" y="24009"/>
                    <a:pt x="2064" y="23776"/>
                    <a:pt x="2141" y="25361"/>
                  </a:cubicBezTo>
                  <a:cubicBezTo>
                    <a:pt x="2194" y="26071"/>
                    <a:pt x="3341" y="26213"/>
                    <a:pt x="4508" y="26213"/>
                  </a:cubicBezTo>
                  <a:cubicBezTo>
                    <a:pt x="5294" y="26213"/>
                    <a:pt x="6088" y="26149"/>
                    <a:pt x="6566" y="26149"/>
                  </a:cubicBezTo>
                  <a:cubicBezTo>
                    <a:pt x="7120" y="26149"/>
                    <a:pt x="8105" y="26241"/>
                    <a:pt x="9033" y="26241"/>
                  </a:cubicBezTo>
                  <a:cubicBezTo>
                    <a:pt x="9833" y="26241"/>
                    <a:pt x="10590" y="26173"/>
                    <a:pt x="10990" y="25916"/>
                  </a:cubicBezTo>
                  <a:cubicBezTo>
                    <a:pt x="12177" y="25129"/>
                    <a:pt x="10913" y="22511"/>
                    <a:pt x="10835" y="21336"/>
                  </a:cubicBezTo>
                  <a:cubicBezTo>
                    <a:pt x="10680" y="19517"/>
                    <a:pt x="11545" y="18253"/>
                    <a:pt x="12177" y="16601"/>
                  </a:cubicBezTo>
                  <a:cubicBezTo>
                    <a:pt x="12964" y="14627"/>
                    <a:pt x="11068" y="13596"/>
                    <a:pt x="9726" y="12254"/>
                  </a:cubicBezTo>
                  <a:cubicBezTo>
                    <a:pt x="9493" y="12021"/>
                    <a:pt x="11312" y="9648"/>
                    <a:pt x="11312" y="8539"/>
                  </a:cubicBezTo>
                  <a:lnTo>
                    <a:pt x="53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5"/>
            <p:cNvSpPr/>
            <p:nvPr/>
          </p:nvSpPr>
          <p:spPr>
            <a:xfrm>
              <a:off x="3702700" y="3191125"/>
              <a:ext cx="300550" cy="659125"/>
            </a:xfrm>
            <a:custGeom>
              <a:rect b="b" l="l" r="r" t="t"/>
              <a:pathLst>
                <a:path extrusionOk="0" h="26365" w="12022">
                  <a:moveTo>
                    <a:pt x="4935" y="1"/>
                  </a:moveTo>
                  <a:cubicBezTo>
                    <a:pt x="2839" y="1631"/>
                    <a:pt x="1309" y="3871"/>
                    <a:pt x="555" y="6421"/>
                  </a:cubicBezTo>
                  <a:cubicBezTo>
                    <a:pt x="378" y="7053"/>
                    <a:pt x="233" y="7708"/>
                    <a:pt x="145" y="8362"/>
                  </a:cubicBezTo>
                  <a:cubicBezTo>
                    <a:pt x="45" y="9016"/>
                    <a:pt x="1" y="9681"/>
                    <a:pt x="23" y="10347"/>
                  </a:cubicBezTo>
                  <a:cubicBezTo>
                    <a:pt x="78" y="11677"/>
                    <a:pt x="488" y="13019"/>
                    <a:pt x="1309" y="14084"/>
                  </a:cubicBezTo>
                  <a:cubicBezTo>
                    <a:pt x="2130" y="15159"/>
                    <a:pt x="3272" y="15925"/>
                    <a:pt x="4481" y="16468"/>
                  </a:cubicBezTo>
                  <a:cubicBezTo>
                    <a:pt x="5090" y="16745"/>
                    <a:pt x="5711" y="16956"/>
                    <a:pt x="6288" y="17255"/>
                  </a:cubicBezTo>
                  <a:cubicBezTo>
                    <a:pt x="6565" y="17388"/>
                    <a:pt x="6820" y="17566"/>
                    <a:pt x="7053" y="17788"/>
                  </a:cubicBezTo>
                  <a:cubicBezTo>
                    <a:pt x="7253" y="18009"/>
                    <a:pt x="7408" y="18287"/>
                    <a:pt x="7486" y="18586"/>
                  </a:cubicBezTo>
                  <a:cubicBezTo>
                    <a:pt x="7663" y="19185"/>
                    <a:pt x="7719" y="19861"/>
                    <a:pt x="7741" y="20504"/>
                  </a:cubicBezTo>
                  <a:cubicBezTo>
                    <a:pt x="7752" y="21136"/>
                    <a:pt x="7730" y="21802"/>
                    <a:pt x="7408" y="22323"/>
                  </a:cubicBezTo>
                  <a:cubicBezTo>
                    <a:pt x="7098" y="22855"/>
                    <a:pt x="6499" y="23155"/>
                    <a:pt x="5900" y="23365"/>
                  </a:cubicBezTo>
                  <a:cubicBezTo>
                    <a:pt x="5756" y="23421"/>
                    <a:pt x="5601" y="23476"/>
                    <a:pt x="5445" y="23521"/>
                  </a:cubicBezTo>
                  <a:cubicBezTo>
                    <a:pt x="5290" y="23565"/>
                    <a:pt x="5135" y="23598"/>
                    <a:pt x="4980" y="23620"/>
                  </a:cubicBezTo>
                  <a:cubicBezTo>
                    <a:pt x="4669" y="23676"/>
                    <a:pt x="4347" y="23709"/>
                    <a:pt x="4015" y="23742"/>
                  </a:cubicBezTo>
                  <a:cubicBezTo>
                    <a:pt x="3682" y="23776"/>
                    <a:pt x="3349" y="23831"/>
                    <a:pt x="3028" y="23909"/>
                  </a:cubicBezTo>
                  <a:cubicBezTo>
                    <a:pt x="2673" y="23975"/>
                    <a:pt x="2351" y="24108"/>
                    <a:pt x="2052" y="24297"/>
                  </a:cubicBezTo>
                  <a:cubicBezTo>
                    <a:pt x="1897" y="24408"/>
                    <a:pt x="1775" y="24552"/>
                    <a:pt x="1675" y="24718"/>
                  </a:cubicBezTo>
                  <a:cubicBezTo>
                    <a:pt x="1586" y="24885"/>
                    <a:pt x="1542" y="25073"/>
                    <a:pt x="1542" y="25262"/>
                  </a:cubicBezTo>
                  <a:cubicBezTo>
                    <a:pt x="1531" y="25472"/>
                    <a:pt x="1597" y="25661"/>
                    <a:pt x="1742" y="25816"/>
                  </a:cubicBezTo>
                  <a:cubicBezTo>
                    <a:pt x="1875" y="25949"/>
                    <a:pt x="2030" y="26060"/>
                    <a:pt x="2207" y="26115"/>
                  </a:cubicBezTo>
                  <a:cubicBezTo>
                    <a:pt x="2783" y="26313"/>
                    <a:pt x="3358" y="26351"/>
                    <a:pt x="3920" y="26351"/>
                  </a:cubicBezTo>
                  <a:cubicBezTo>
                    <a:pt x="4018" y="26351"/>
                    <a:pt x="4117" y="26350"/>
                    <a:pt x="4214" y="26348"/>
                  </a:cubicBezTo>
                  <a:cubicBezTo>
                    <a:pt x="4835" y="26348"/>
                    <a:pt x="5456" y="26281"/>
                    <a:pt x="6059" y="26281"/>
                  </a:cubicBezTo>
                  <a:cubicBezTo>
                    <a:pt x="6102" y="26281"/>
                    <a:pt x="6145" y="26281"/>
                    <a:pt x="6188" y="26282"/>
                  </a:cubicBezTo>
                  <a:cubicBezTo>
                    <a:pt x="6831" y="26293"/>
                    <a:pt x="7497" y="26359"/>
                    <a:pt x="8151" y="26359"/>
                  </a:cubicBezTo>
                  <a:cubicBezTo>
                    <a:pt x="8317" y="26362"/>
                    <a:pt x="8484" y="26365"/>
                    <a:pt x="8650" y="26365"/>
                  </a:cubicBezTo>
                  <a:cubicBezTo>
                    <a:pt x="9150" y="26365"/>
                    <a:pt x="9651" y="26340"/>
                    <a:pt x="10158" y="26215"/>
                  </a:cubicBezTo>
                  <a:cubicBezTo>
                    <a:pt x="10336" y="26171"/>
                    <a:pt x="10502" y="26093"/>
                    <a:pt x="10646" y="25993"/>
                  </a:cubicBezTo>
                  <a:cubicBezTo>
                    <a:pt x="10801" y="25883"/>
                    <a:pt x="10923" y="25749"/>
                    <a:pt x="11012" y="25583"/>
                  </a:cubicBezTo>
                  <a:cubicBezTo>
                    <a:pt x="11156" y="25250"/>
                    <a:pt x="11212" y="24896"/>
                    <a:pt x="11178" y="24552"/>
                  </a:cubicBezTo>
                  <a:cubicBezTo>
                    <a:pt x="11134" y="23864"/>
                    <a:pt x="10957" y="23221"/>
                    <a:pt x="10779" y="22589"/>
                  </a:cubicBezTo>
                  <a:cubicBezTo>
                    <a:pt x="10701" y="22268"/>
                    <a:pt x="10613" y="21957"/>
                    <a:pt x="10546" y="21647"/>
                  </a:cubicBezTo>
                  <a:cubicBezTo>
                    <a:pt x="10491" y="21325"/>
                    <a:pt x="10469" y="21003"/>
                    <a:pt x="10491" y="20682"/>
                  </a:cubicBezTo>
                  <a:cubicBezTo>
                    <a:pt x="10524" y="20039"/>
                    <a:pt x="10657" y="19407"/>
                    <a:pt x="10901" y="18808"/>
                  </a:cubicBezTo>
                  <a:cubicBezTo>
                    <a:pt x="11134" y="18198"/>
                    <a:pt x="11422" y="17599"/>
                    <a:pt x="11666" y="16989"/>
                  </a:cubicBezTo>
                  <a:lnTo>
                    <a:pt x="11844" y="16523"/>
                  </a:lnTo>
                  <a:cubicBezTo>
                    <a:pt x="11899" y="16368"/>
                    <a:pt x="11943" y="16202"/>
                    <a:pt x="11977" y="16024"/>
                  </a:cubicBezTo>
                  <a:cubicBezTo>
                    <a:pt x="12021" y="15692"/>
                    <a:pt x="11988" y="15337"/>
                    <a:pt x="11877" y="15015"/>
                  </a:cubicBezTo>
                  <a:cubicBezTo>
                    <a:pt x="11644" y="14361"/>
                    <a:pt x="11156" y="13873"/>
                    <a:pt x="10679" y="13430"/>
                  </a:cubicBezTo>
                  <a:cubicBezTo>
                    <a:pt x="10435" y="13208"/>
                    <a:pt x="10180" y="12997"/>
                    <a:pt x="9936" y="12775"/>
                  </a:cubicBezTo>
                  <a:lnTo>
                    <a:pt x="9570" y="12454"/>
                  </a:lnTo>
                  <a:lnTo>
                    <a:pt x="9382" y="12287"/>
                  </a:lnTo>
                  <a:cubicBezTo>
                    <a:pt x="9360" y="12265"/>
                    <a:pt x="9338" y="12232"/>
                    <a:pt x="9304" y="12210"/>
                  </a:cubicBezTo>
                  <a:cubicBezTo>
                    <a:pt x="9304" y="12188"/>
                    <a:pt x="9293" y="12188"/>
                    <a:pt x="9304" y="12165"/>
                  </a:cubicBezTo>
                  <a:cubicBezTo>
                    <a:pt x="9304" y="12154"/>
                    <a:pt x="9304" y="12132"/>
                    <a:pt x="9304" y="12121"/>
                  </a:cubicBezTo>
                  <a:cubicBezTo>
                    <a:pt x="9415" y="11811"/>
                    <a:pt x="9548" y="11511"/>
                    <a:pt x="9726" y="11234"/>
                  </a:cubicBezTo>
                  <a:lnTo>
                    <a:pt x="10191" y="10369"/>
                  </a:lnTo>
                  <a:cubicBezTo>
                    <a:pt x="10336" y="10081"/>
                    <a:pt x="10491" y="9781"/>
                    <a:pt x="10613" y="9482"/>
                  </a:cubicBezTo>
                  <a:cubicBezTo>
                    <a:pt x="10757" y="9183"/>
                    <a:pt x="10834" y="8861"/>
                    <a:pt x="10857" y="8529"/>
                  </a:cubicBezTo>
                  <a:lnTo>
                    <a:pt x="10857" y="8529"/>
                  </a:lnTo>
                  <a:cubicBezTo>
                    <a:pt x="10834" y="8861"/>
                    <a:pt x="10746" y="9172"/>
                    <a:pt x="10602" y="9471"/>
                  </a:cubicBezTo>
                  <a:cubicBezTo>
                    <a:pt x="10469" y="9770"/>
                    <a:pt x="10313" y="10058"/>
                    <a:pt x="10158" y="10347"/>
                  </a:cubicBezTo>
                  <a:lnTo>
                    <a:pt x="9670" y="11201"/>
                  </a:lnTo>
                  <a:cubicBezTo>
                    <a:pt x="9482" y="11489"/>
                    <a:pt x="9338" y="11788"/>
                    <a:pt x="9227" y="12099"/>
                  </a:cubicBezTo>
                  <a:cubicBezTo>
                    <a:pt x="9216" y="12121"/>
                    <a:pt x="9216" y="12143"/>
                    <a:pt x="9216" y="12165"/>
                  </a:cubicBezTo>
                  <a:cubicBezTo>
                    <a:pt x="9216" y="12199"/>
                    <a:pt x="9227" y="12232"/>
                    <a:pt x="9238" y="12254"/>
                  </a:cubicBezTo>
                  <a:cubicBezTo>
                    <a:pt x="9260" y="12287"/>
                    <a:pt x="9293" y="12321"/>
                    <a:pt x="9326" y="12354"/>
                  </a:cubicBezTo>
                  <a:lnTo>
                    <a:pt x="9504" y="12520"/>
                  </a:lnTo>
                  <a:lnTo>
                    <a:pt x="9870" y="12864"/>
                  </a:lnTo>
                  <a:cubicBezTo>
                    <a:pt x="10114" y="13086"/>
                    <a:pt x="10358" y="13296"/>
                    <a:pt x="10591" y="13518"/>
                  </a:cubicBezTo>
                  <a:cubicBezTo>
                    <a:pt x="11067" y="13973"/>
                    <a:pt x="11522" y="14461"/>
                    <a:pt x="11733" y="15071"/>
                  </a:cubicBezTo>
                  <a:cubicBezTo>
                    <a:pt x="11833" y="15370"/>
                    <a:pt x="11855" y="15692"/>
                    <a:pt x="11799" y="16002"/>
                  </a:cubicBezTo>
                  <a:cubicBezTo>
                    <a:pt x="11733" y="16313"/>
                    <a:pt x="11633" y="16623"/>
                    <a:pt x="11500" y="16912"/>
                  </a:cubicBezTo>
                  <a:cubicBezTo>
                    <a:pt x="11245" y="17521"/>
                    <a:pt x="10957" y="18109"/>
                    <a:pt x="10713" y="18730"/>
                  </a:cubicBezTo>
                  <a:cubicBezTo>
                    <a:pt x="10458" y="19351"/>
                    <a:pt x="10302" y="20005"/>
                    <a:pt x="10258" y="20671"/>
                  </a:cubicBezTo>
                  <a:cubicBezTo>
                    <a:pt x="10236" y="21014"/>
                    <a:pt x="10258" y="21347"/>
                    <a:pt x="10313" y="21680"/>
                  </a:cubicBezTo>
                  <a:cubicBezTo>
                    <a:pt x="10369" y="22012"/>
                    <a:pt x="10458" y="22334"/>
                    <a:pt x="10535" y="22656"/>
                  </a:cubicBezTo>
                  <a:cubicBezTo>
                    <a:pt x="10701" y="23288"/>
                    <a:pt x="10879" y="23931"/>
                    <a:pt x="10912" y="24563"/>
                  </a:cubicBezTo>
                  <a:cubicBezTo>
                    <a:pt x="10934" y="24862"/>
                    <a:pt x="10890" y="25173"/>
                    <a:pt x="10768" y="25450"/>
                  </a:cubicBezTo>
                  <a:cubicBezTo>
                    <a:pt x="10701" y="25583"/>
                    <a:pt x="10613" y="25694"/>
                    <a:pt x="10491" y="25772"/>
                  </a:cubicBezTo>
                  <a:cubicBezTo>
                    <a:pt x="10369" y="25849"/>
                    <a:pt x="10225" y="25916"/>
                    <a:pt x="10080" y="25949"/>
                  </a:cubicBezTo>
                  <a:cubicBezTo>
                    <a:pt x="9646" y="26062"/>
                    <a:pt x="9176" y="26093"/>
                    <a:pt x="8701" y="26093"/>
                  </a:cubicBezTo>
                  <a:cubicBezTo>
                    <a:pt x="8522" y="26093"/>
                    <a:pt x="8342" y="26088"/>
                    <a:pt x="8162" y="26082"/>
                  </a:cubicBezTo>
                  <a:cubicBezTo>
                    <a:pt x="7508" y="26071"/>
                    <a:pt x="6865" y="25993"/>
                    <a:pt x="6188" y="25993"/>
                  </a:cubicBezTo>
                  <a:cubicBezTo>
                    <a:pt x="5523" y="26005"/>
                    <a:pt x="4858" y="26060"/>
                    <a:pt x="4214" y="26060"/>
                  </a:cubicBezTo>
                  <a:cubicBezTo>
                    <a:pt x="3571" y="26060"/>
                    <a:pt x="2895" y="26049"/>
                    <a:pt x="2329" y="25838"/>
                  </a:cubicBezTo>
                  <a:cubicBezTo>
                    <a:pt x="2041" y="25727"/>
                    <a:pt x="1830" y="25550"/>
                    <a:pt x="1852" y="25273"/>
                  </a:cubicBezTo>
                  <a:cubicBezTo>
                    <a:pt x="1852" y="24984"/>
                    <a:pt x="1997" y="24718"/>
                    <a:pt x="2241" y="24563"/>
                  </a:cubicBezTo>
                  <a:cubicBezTo>
                    <a:pt x="2728" y="24230"/>
                    <a:pt x="3405" y="24153"/>
                    <a:pt x="4048" y="24064"/>
                  </a:cubicBezTo>
                  <a:cubicBezTo>
                    <a:pt x="4370" y="24031"/>
                    <a:pt x="4702" y="23997"/>
                    <a:pt x="5035" y="23942"/>
                  </a:cubicBezTo>
                  <a:cubicBezTo>
                    <a:pt x="5201" y="23920"/>
                    <a:pt x="5368" y="23875"/>
                    <a:pt x="5534" y="23831"/>
                  </a:cubicBezTo>
                  <a:cubicBezTo>
                    <a:pt x="5689" y="23776"/>
                    <a:pt x="5856" y="23720"/>
                    <a:pt x="6011" y="23665"/>
                  </a:cubicBezTo>
                  <a:cubicBezTo>
                    <a:pt x="6332" y="23554"/>
                    <a:pt x="6632" y="23410"/>
                    <a:pt x="6931" y="23232"/>
                  </a:cubicBezTo>
                  <a:cubicBezTo>
                    <a:pt x="7231" y="23044"/>
                    <a:pt x="7486" y="22789"/>
                    <a:pt x="7674" y="22489"/>
                  </a:cubicBezTo>
                  <a:cubicBezTo>
                    <a:pt x="8040" y="21868"/>
                    <a:pt x="8051" y="21148"/>
                    <a:pt x="8029" y="20493"/>
                  </a:cubicBezTo>
                  <a:cubicBezTo>
                    <a:pt x="7985" y="19828"/>
                    <a:pt x="7962" y="19163"/>
                    <a:pt x="7763" y="18508"/>
                  </a:cubicBezTo>
                  <a:cubicBezTo>
                    <a:pt x="7674" y="18165"/>
                    <a:pt x="7497" y="17854"/>
                    <a:pt x="7253" y="17599"/>
                  </a:cubicBezTo>
                  <a:cubicBezTo>
                    <a:pt x="7009" y="17355"/>
                    <a:pt x="6721" y="17155"/>
                    <a:pt x="6410" y="17000"/>
                  </a:cubicBezTo>
                  <a:cubicBezTo>
                    <a:pt x="5811" y="16701"/>
                    <a:pt x="5179" y="16490"/>
                    <a:pt x="4591" y="16224"/>
                  </a:cubicBezTo>
                  <a:cubicBezTo>
                    <a:pt x="3416" y="15692"/>
                    <a:pt x="2307" y="14960"/>
                    <a:pt x="1498" y="13940"/>
                  </a:cubicBezTo>
                  <a:cubicBezTo>
                    <a:pt x="688" y="12931"/>
                    <a:pt x="289" y="11644"/>
                    <a:pt x="222" y="10347"/>
                  </a:cubicBezTo>
                  <a:cubicBezTo>
                    <a:pt x="189" y="9693"/>
                    <a:pt x="222" y="9038"/>
                    <a:pt x="311" y="8395"/>
                  </a:cubicBezTo>
                  <a:cubicBezTo>
                    <a:pt x="400" y="7752"/>
                    <a:pt x="522" y="7109"/>
                    <a:pt x="699" y="6477"/>
                  </a:cubicBezTo>
                  <a:cubicBezTo>
                    <a:pt x="1398" y="3926"/>
                    <a:pt x="2873" y="1664"/>
                    <a:pt x="4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5"/>
            <p:cNvSpPr/>
            <p:nvPr/>
          </p:nvSpPr>
          <p:spPr>
            <a:xfrm>
              <a:off x="3403575" y="2719300"/>
              <a:ext cx="1018825" cy="841400"/>
            </a:xfrm>
            <a:custGeom>
              <a:rect b="b" l="l" r="r" t="t"/>
              <a:pathLst>
                <a:path extrusionOk="0" h="33656" w="40753">
                  <a:moveTo>
                    <a:pt x="4979" y="0"/>
                  </a:moveTo>
                  <a:cubicBezTo>
                    <a:pt x="4026" y="477"/>
                    <a:pt x="2606" y="599"/>
                    <a:pt x="1897" y="1541"/>
                  </a:cubicBezTo>
                  <a:cubicBezTo>
                    <a:pt x="1" y="4025"/>
                    <a:pt x="5090" y="4857"/>
                    <a:pt x="6754" y="5689"/>
                  </a:cubicBezTo>
                  <a:cubicBezTo>
                    <a:pt x="7463" y="6155"/>
                    <a:pt x="10069" y="7108"/>
                    <a:pt x="9836" y="8184"/>
                  </a:cubicBezTo>
                  <a:cubicBezTo>
                    <a:pt x="9759" y="8783"/>
                    <a:pt x="9491" y="8928"/>
                    <a:pt x="9162" y="8928"/>
                  </a:cubicBezTo>
                  <a:cubicBezTo>
                    <a:pt x="8850" y="8928"/>
                    <a:pt x="8482" y="8797"/>
                    <a:pt x="8169" y="8797"/>
                  </a:cubicBezTo>
                  <a:cubicBezTo>
                    <a:pt x="7773" y="8797"/>
                    <a:pt x="7463" y="9007"/>
                    <a:pt x="7463" y="9958"/>
                  </a:cubicBezTo>
                  <a:cubicBezTo>
                    <a:pt x="7463" y="11353"/>
                    <a:pt x="10975" y="14875"/>
                    <a:pt x="12594" y="14875"/>
                  </a:cubicBezTo>
                  <a:cubicBezTo>
                    <a:pt x="13033" y="14875"/>
                    <a:pt x="13333" y="14616"/>
                    <a:pt x="13385" y="13983"/>
                  </a:cubicBezTo>
                  <a:cubicBezTo>
                    <a:pt x="13485" y="13113"/>
                    <a:pt x="11835" y="11605"/>
                    <a:pt x="12721" y="11605"/>
                  </a:cubicBezTo>
                  <a:cubicBezTo>
                    <a:pt x="12918" y="11605"/>
                    <a:pt x="13242" y="11680"/>
                    <a:pt x="13740" y="11854"/>
                  </a:cubicBezTo>
                  <a:cubicBezTo>
                    <a:pt x="14339" y="12087"/>
                    <a:pt x="15403" y="12919"/>
                    <a:pt x="15758" y="13396"/>
                  </a:cubicBezTo>
                  <a:cubicBezTo>
                    <a:pt x="16346" y="14582"/>
                    <a:pt x="15758" y="14338"/>
                    <a:pt x="15880" y="15292"/>
                  </a:cubicBezTo>
                  <a:cubicBezTo>
                    <a:pt x="16235" y="17421"/>
                    <a:pt x="16590" y="16356"/>
                    <a:pt x="18375" y="16955"/>
                  </a:cubicBezTo>
                  <a:cubicBezTo>
                    <a:pt x="20382" y="17665"/>
                    <a:pt x="19440" y="18619"/>
                    <a:pt x="19794" y="20149"/>
                  </a:cubicBezTo>
                  <a:cubicBezTo>
                    <a:pt x="20149" y="21812"/>
                    <a:pt x="21458" y="21568"/>
                    <a:pt x="22278" y="22999"/>
                  </a:cubicBezTo>
                  <a:cubicBezTo>
                    <a:pt x="22975" y="24091"/>
                    <a:pt x="23004" y="24371"/>
                    <a:pt x="22716" y="24371"/>
                  </a:cubicBezTo>
                  <a:cubicBezTo>
                    <a:pt x="22412" y="24371"/>
                    <a:pt x="21756" y="24061"/>
                    <a:pt x="21156" y="24061"/>
                  </a:cubicBezTo>
                  <a:cubicBezTo>
                    <a:pt x="20966" y="24061"/>
                    <a:pt x="20781" y="24092"/>
                    <a:pt x="20615" y="24174"/>
                  </a:cubicBezTo>
                  <a:cubicBezTo>
                    <a:pt x="18952" y="25006"/>
                    <a:pt x="22988" y="25361"/>
                    <a:pt x="23221" y="25361"/>
                  </a:cubicBezTo>
                  <a:cubicBezTo>
                    <a:pt x="25239" y="26070"/>
                    <a:pt x="24407" y="26780"/>
                    <a:pt x="25006" y="28322"/>
                  </a:cubicBezTo>
                  <a:cubicBezTo>
                    <a:pt x="25472" y="29630"/>
                    <a:pt x="25838" y="29397"/>
                    <a:pt x="27135" y="30218"/>
                  </a:cubicBezTo>
                  <a:cubicBezTo>
                    <a:pt x="28555" y="31049"/>
                    <a:pt x="28078" y="31759"/>
                    <a:pt x="28910" y="32713"/>
                  </a:cubicBezTo>
                  <a:cubicBezTo>
                    <a:pt x="29511" y="33454"/>
                    <a:pt x="29967" y="33591"/>
                    <a:pt x="30520" y="33591"/>
                  </a:cubicBezTo>
                  <a:cubicBezTo>
                    <a:pt x="30843" y="33591"/>
                    <a:pt x="31200" y="33545"/>
                    <a:pt x="31637" y="33545"/>
                  </a:cubicBezTo>
                  <a:cubicBezTo>
                    <a:pt x="32580" y="33545"/>
                    <a:pt x="33412" y="33655"/>
                    <a:pt x="34354" y="33655"/>
                  </a:cubicBezTo>
                  <a:cubicBezTo>
                    <a:pt x="36018" y="33655"/>
                    <a:pt x="40753" y="31770"/>
                    <a:pt x="39577" y="29519"/>
                  </a:cubicBezTo>
                  <a:cubicBezTo>
                    <a:pt x="38269" y="29519"/>
                    <a:pt x="36971" y="30462"/>
                    <a:pt x="35430" y="30462"/>
                  </a:cubicBezTo>
                  <a:cubicBezTo>
                    <a:pt x="31039" y="30340"/>
                    <a:pt x="30928" y="27978"/>
                    <a:pt x="29264" y="24418"/>
                  </a:cubicBezTo>
                  <a:cubicBezTo>
                    <a:pt x="25594" y="16833"/>
                    <a:pt x="21802" y="8539"/>
                    <a:pt x="14693" y="3682"/>
                  </a:cubicBezTo>
                  <a:cubicBezTo>
                    <a:pt x="13507" y="2850"/>
                    <a:pt x="12442" y="2262"/>
                    <a:pt x="11023" y="2262"/>
                  </a:cubicBezTo>
                  <a:lnTo>
                    <a:pt x="4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5"/>
            <p:cNvSpPr/>
            <p:nvPr/>
          </p:nvSpPr>
          <p:spPr>
            <a:xfrm>
              <a:off x="3745125" y="3093825"/>
              <a:ext cx="31825" cy="36425"/>
            </a:xfrm>
            <a:custGeom>
              <a:rect b="b" l="l" r="r" t="t"/>
              <a:pathLst>
                <a:path extrusionOk="0" h="1457" w="1273">
                  <a:moveTo>
                    <a:pt x="555" y="0"/>
                  </a:moveTo>
                  <a:lnTo>
                    <a:pt x="377" y="67"/>
                  </a:lnTo>
                  <a:cubicBezTo>
                    <a:pt x="1" y="784"/>
                    <a:pt x="520" y="1456"/>
                    <a:pt x="896" y="1456"/>
                  </a:cubicBezTo>
                  <a:cubicBezTo>
                    <a:pt x="1107" y="1456"/>
                    <a:pt x="1273" y="1244"/>
                    <a:pt x="1209" y="710"/>
                  </a:cubicBezTo>
                  <a:cubicBezTo>
                    <a:pt x="1142" y="355"/>
                    <a:pt x="85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5"/>
            <p:cNvSpPr/>
            <p:nvPr/>
          </p:nvSpPr>
          <p:spPr>
            <a:xfrm>
              <a:off x="3557875" y="2893950"/>
              <a:ext cx="54475" cy="28225"/>
            </a:xfrm>
            <a:custGeom>
              <a:rect b="b" l="l" r="r" t="t"/>
              <a:pathLst>
                <a:path extrusionOk="0" h="1129" w="2179">
                  <a:moveTo>
                    <a:pt x="1047" y="0"/>
                  </a:moveTo>
                  <a:cubicBezTo>
                    <a:pt x="0" y="103"/>
                    <a:pt x="1019" y="1128"/>
                    <a:pt x="1610" y="1128"/>
                  </a:cubicBezTo>
                  <a:cubicBezTo>
                    <a:pt x="1720" y="1128"/>
                    <a:pt x="1815" y="1093"/>
                    <a:pt x="1879" y="1009"/>
                  </a:cubicBezTo>
                  <a:cubicBezTo>
                    <a:pt x="2179" y="599"/>
                    <a:pt x="1469" y="122"/>
                    <a:pt x="1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5"/>
            <p:cNvSpPr/>
            <p:nvPr/>
          </p:nvSpPr>
          <p:spPr>
            <a:xfrm>
              <a:off x="3523625" y="2869550"/>
              <a:ext cx="19150" cy="13125"/>
            </a:xfrm>
            <a:custGeom>
              <a:rect b="b" l="l" r="r" t="t"/>
              <a:pathLst>
                <a:path extrusionOk="0" h="525" w="766">
                  <a:moveTo>
                    <a:pt x="383" y="0"/>
                  </a:moveTo>
                  <a:cubicBezTo>
                    <a:pt x="191" y="0"/>
                    <a:pt x="0" y="89"/>
                    <a:pt x="0" y="211"/>
                  </a:cubicBezTo>
                  <a:lnTo>
                    <a:pt x="55" y="322"/>
                  </a:lnTo>
                  <a:cubicBezTo>
                    <a:pt x="91" y="365"/>
                    <a:pt x="371" y="525"/>
                    <a:pt x="569" y="525"/>
                  </a:cubicBezTo>
                  <a:cubicBezTo>
                    <a:pt x="680" y="525"/>
                    <a:pt x="765" y="474"/>
                    <a:pt x="765" y="322"/>
                  </a:cubicBezTo>
                  <a:cubicBezTo>
                    <a:pt x="765" y="89"/>
                    <a:pt x="574" y="0"/>
                    <a:pt x="3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5"/>
            <p:cNvSpPr/>
            <p:nvPr/>
          </p:nvSpPr>
          <p:spPr>
            <a:xfrm>
              <a:off x="3720450" y="3124725"/>
              <a:ext cx="20300" cy="19575"/>
            </a:xfrm>
            <a:custGeom>
              <a:rect b="b" l="l" r="r" t="t"/>
              <a:pathLst>
                <a:path extrusionOk="0" h="783" w="812">
                  <a:moveTo>
                    <a:pt x="152" y="1"/>
                  </a:moveTo>
                  <a:cubicBezTo>
                    <a:pt x="121" y="1"/>
                    <a:pt x="89" y="3"/>
                    <a:pt x="56" y="6"/>
                  </a:cubicBezTo>
                  <a:lnTo>
                    <a:pt x="0" y="195"/>
                  </a:lnTo>
                  <a:cubicBezTo>
                    <a:pt x="34" y="483"/>
                    <a:pt x="244" y="716"/>
                    <a:pt x="533" y="783"/>
                  </a:cubicBezTo>
                  <a:cubicBezTo>
                    <a:pt x="811" y="339"/>
                    <a:pt x="5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5"/>
            <p:cNvSpPr/>
            <p:nvPr/>
          </p:nvSpPr>
          <p:spPr>
            <a:xfrm>
              <a:off x="3888950" y="3282775"/>
              <a:ext cx="44225" cy="27475"/>
            </a:xfrm>
            <a:custGeom>
              <a:rect b="b" l="l" r="r" t="t"/>
              <a:pathLst>
                <a:path extrusionOk="0" h="1099" w="1769">
                  <a:moveTo>
                    <a:pt x="536" y="0"/>
                  </a:moveTo>
                  <a:cubicBezTo>
                    <a:pt x="437" y="0"/>
                    <a:pt x="338" y="25"/>
                    <a:pt x="246" y="83"/>
                  </a:cubicBezTo>
                  <a:lnTo>
                    <a:pt x="135" y="205"/>
                  </a:lnTo>
                  <a:cubicBezTo>
                    <a:pt x="1" y="661"/>
                    <a:pt x="351" y="1098"/>
                    <a:pt x="805" y="1098"/>
                  </a:cubicBezTo>
                  <a:cubicBezTo>
                    <a:pt x="837" y="1098"/>
                    <a:pt x="868" y="1096"/>
                    <a:pt x="901" y="1092"/>
                  </a:cubicBezTo>
                  <a:cubicBezTo>
                    <a:pt x="1768" y="939"/>
                    <a:pt x="1144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5"/>
            <p:cNvSpPr/>
            <p:nvPr/>
          </p:nvSpPr>
          <p:spPr>
            <a:xfrm>
              <a:off x="4046175" y="3488100"/>
              <a:ext cx="38825" cy="35775"/>
            </a:xfrm>
            <a:custGeom>
              <a:rect b="b" l="l" r="r" t="t"/>
              <a:pathLst>
                <a:path extrusionOk="0" h="1431" w="1553">
                  <a:moveTo>
                    <a:pt x="535" y="0"/>
                  </a:moveTo>
                  <a:cubicBezTo>
                    <a:pt x="262" y="0"/>
                    <a:pt x="26" y="155"/>
                    <a:pt x="1" y="530"/>
                  </a:cubicBezTo>
                  <a:lnTo>
                    <a:pt x="1" y="586"/>
                  </a:lnTo>
                  <a:cubicBezTo>
                    <a:pt x="44" y="1010"/>
                    <a:pt x="456" y="1430"/>
                    <a:pt x="837" y="1430"/>
                  </a:cubicBezTo>
                  <a:cubicBezTo>
                    <a:pt x="1043" y="1430"/>
                    <a:pt x="1240" y="1307"/>
                    <a:pt x="1365" y="996"/>
                  </a:cubicBezTo>
                  <a:cubicBezTo>
                    <a:pt x="1553" y="439"/>
                    <a:pt x="993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5"/>
            <p:cNvSpPr/>
            <p:nvPr/>
          </p:nvSpPr>
          <p:spPr>
            <a:xfrm>
              <a:off x="3996000" y="3419850"/>
              <a:ext cx="21375" cy="20300"/>
            </a:xfrm>
            <a:custGeom>
              <a:rect b="b" l="l" r="r" t="t"/>
              <a:pathLst>
                <a:path extrusionOk="0" h="812" w="855">
                  <a:moveTo>
                    <a:pt x="112" y="0"/>
                  </a:moveTo>
                  <a:cubicBezTo>
                    <a:pt x="1" y="56"/>
                    <a:pt x="56" y="111"/>
                    <a:pt x="1" y="233"/>
                  </a:cubicBezTo>
                  <a:lnTo>
                    <a:pt x="1" y="466"/>
                  </a:lnTo>
                  <a:cubicBezTo>
                    <a:pt x="62" y="718"/>
                    <a:pt x="169" y="812"/>
                    <a:pt x="275" y="812"/>
                  </a:cubicBezTo>
                  <a:cubicBezTo>
                    <a:pt x="570" y="812"/>
                    <a:pt x="854" y="82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5"/>
            <p:cNvSpPr/>
            <p:nvPr/>
          </p:nvSpPr>
          <p:spPr>
            <a:xfrm>
              <a:off x="3979950" y="3372425"/>
              <a:ext cx="29350" cy="18875"/>
            </a:xfrm>
            <a:custGeom>
              <a:rect b="b" l="l" r="r" t="t"/>
              <a:pathLst>
                <a:path extrusionOk="0" h="755" w="1174">
                  <a:moveTo>
                    <a:pt x="110" y="1"/>
                  </a:moveTo>
                  <a:cubicBezTo>
                    <a:pt x="1" y="565"/>
                    <a:pt x="178" y="755"/>
                    <a:pt x="382" y="755"/>
                  </a:cubicBezTo>
                  <a:cubicBezTo>
                    <a:pt x="736" y="755"/>
                    <a:pt x="1173" y="184"/>
                    <a:pt x="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5"/>
            <p:cNvSpPr/>
            <p:nvPr/>
          </p:nvSpPr>
          <p:spPr>
            <a:xfrm>
              <a:off x="3783650" y="3769700"/>
              <a:ext cx="130325" cy="92775"/>
            </a:xfrm>
            <a:custGeom>
              <a:rect b="b" l="l" r="r" t="t"/>
              <a:pathLst>
                <a:path extrusionOk="0" h="3711" w="5213">
                  <a:moveTo>
                    <a:pt x="4547" y="1"/>
                  </a:moveTo>
                  <a:cubicBezTo>
                    <a:pt x="4070" y="954"/>
                    <a:pt x="3194" y="1387"/>
                    <a:pt x="2174" y="1586"/>
                  </a:cubicBezTo>
                  <a:cubicBezTo>
                    <a:pt x="1342" y="1742"/>
                    <a:pt x="1" y="1742"/>
                    <a:pt x="322" y="3083"/>
                  </a:cubicBezTo>
                  <a:cubicBezTo>
                    <a:pt x="429" y="3572"/>
                    <a:pt x="1673" y="3710"/>
                    <a:pt x="2906" y="3710"/>
                  </a:cubicBezTo>
                  <a:cubicBezTo>
                    <a:pt x="3858" y="3710"/>
                    <a:pt x="4802" y="3628"/>
                    <a:pt x="5212" y="3560"/>
                  </a:cubicBezTo>
                  <a:lnTo>
                    <a:pt x="45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5"/>
            <p:cNvSpPr/>
            <p:nvPr/>
          </p:nvSpPr>
          <p:spPr>
            <a:xfrm>
              <a:off x="3786150" y="3769700"/>
              <a:ext cx="128100" cy="95675"/>
            </a:xfrm>
            <a:custGeom>
              <a:rect b="b" l="l" r="r" t="t"/>
              <a:pathLst>
                <a:path extrusionOk="0" h="3827" w="5124">
                  <a:moveTo>
                    <a:pt x="4447" y="1"/>
                  </a:moveTo>
                  <a:cubicBezTo>
                    <a:pt x="3981" y="799"/>
                    <a:pt x="3150" y="1254"/>
                    <a:pt x="2285" y="1409"/>
                  </a:cubicBezTo>
                  <a:cubicBezTo>
                    <a:pt x="1852" y="1498"/>
                    <a:pt x="1398" y="1509"/>
                    <a:pt x="932" y="1642"/>
                  </a:cubicBezTo>
                  <a:cubicBezTo>
                    <a:pt x="688" y="1697"/>
                    <a:pt x="466" y="1819"/>
                    <a:pt x="278" y="1997"/>
                  </a:cubicBezTo>
                  <a:cubicBezTo>
                    <a:pt x="100" y="2207"/>
                    <a:pt x="0" y="2462"/>
                    <a:pt x="11" y="2740"/>
                  </a:cubicBezTo>
                  <a:cubicBezTo>
                    <a:pt x="23" y="2862"/>
                    <a:pt x="34" y="2984"/>
                    <a:pt x="67" y="3106"/>
                  </a:cubicBezTo>
                  <a:cubicBezTo>
                    <a:pt x="111" y="3261"/>
                    <a:pt x="200" y="3383"/>
                    <a:pt x="333" y="3460"/>
                  </a:cubicBezTo>
                  <a:cubicBezTo>
                    <a:pt x="544" y="3593"/>
                    <a:pt x="788" y="3671"/>
                    <a:pt x="1032" y="3715"/>
                  </a:cubicBezTo>
                  <a:cubicBezTo>
                    <a:pt x="1486" y="3793"/>
                    <a:pt x="1941" y="3826"/>
                    <a:pt x="2407" y="3826"/>
                  </a:cubicBezTo>
                  <a:cubicBezTo>
                    <a:pt x="3316" y="3826"/>
                    <a:pt x="4225" y="3726"/>
                    <a:pt x="5123" y="3549"/>
                  </a:cubicBezTo>
                  <a:lnTo>
                    <a:pt x="5123" y="3549"/>
                  </a:lnTo>
                  <a:cubicBezTo>
                    <a:pt x="4669" y="3582"/>
                    <a:pt x="4214" y="3582"/>
                    <a:pt x="3760" y="3593"/>
                  </a:cubicBezTo>
                  <a:cubicBezTo>
                    <a:pt x="3641" y="3596"/>
                    <a:pt x="3521" y="3598"/>
                    <a:pt x="3401" y="3598"/>
                  </a:cubicBezTo>
                  <a:cubicBezTo>
                    <a:pt x="3073" y="3598"/>
                    <a:pt x="2742" y="3587"/>
                    <a:pt x="2418" y="3571"/>
                  </a:cubicBezTo>
                  <a:cubicBezTo>
                    <a:pt x="1974" y="3549"/>
                    <a:pt x="1531" y="3494"/>
                    <a:pt x="1087" y="3416"/>
                  </a:cubicBezTo>
                  <a:cubicBezTo>
                    <a:pt x="887" y="3372"/>
                    <a:pt x="688" y="3305"/>
                    <a:pt x="510" y="3194"/>
                  </a:cubicBezTo>
                  <a:cubicBezTo>
                    <a:pt x="444" y="3161"/>
                    <a:pt x="400" y="3106"/>
                    <a:pt x="377" y="3028"/>
                  </a:cubicBezTo>
                  <a:cubicBezTo>
                    <a:pt x="355" y="2928"/>
                    <a:pt x="344" y="2828"/>
                    <a:pt x="333" y="2728"/>
                  </a:cubicBezTo>
                  <a:cubicBezTo>
                    <a:pt x="322" y="2540"/>
                    <a:pt x="377" y="2351"/>
                    <a:pt x="510" y="2218"/>
                  </a:cubicBezTo>
                  <a:cubicBezTo>
                    <a:pt x="655" y="2074"/>
                    <a:pt x="832" y="1974"/>
                    <a:pt x="1021" y="1930"/>
                  </a:cubicBezTo>
                  <a:cubicBezTo>
                    <a:pt x="1431" y="1797"/>
                    <a:pt x="1897" y="1775"/>
                    <a:pt x="2340" y="1653"/>
                  </a:cubicBezTo>
                  <a:cubicBezTo>
                    <a:pt x="2795" y="1531"/>
                    <a:pt x="3216" y="1342"/>
                    <a:pt x="3604" y="1076"/>
                  </a:cubicBezTo>
                  <a:cubicBezTo>
                    <a:pt x="3970" y="799"/>
                    <a:pt x="4270" y="433"/>
                    <a:pt x="4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5"/>
            <p:cNvSpPr/>
            <p:nvPr/>
          </p:nvSpPr>
          <p:spPr>
            <a:xfrm>
              <a:off x="3848800" y="3756675"/>
              <a:ext cx="147225" cy="112300"/>
            </a:xfrm>
            <a:custGeom>
              <a:rect b="b" l="l" r="r" t="t"/>
              <a:pathLst>
                <a:path extrusionOk="0" h="4492" w="5889">
                  <a:moveTo>
                    <a:pt x="4614" y="0"/>
                  </a:moveTo>
                  <a:lnTo>
                    <a:pt x="3560" y="766"/>
                  </a:lnTo>
                  <a:cubicBezTo>
                    <a:pt x="3205" y="1664"/>
                    <a:pt x="2850" y="2107"/>
                    <a:pt x="1941" y="2495"/>
                  </a:cubicBezTo>
                  <a:cubicBezTo>
                    <a:pt x="1497" y="2695"/>
                    <a:pt x="755" y="2695"/>
                    <a:pt x="400" y="2895"/>
                  </a:cubicBezTo>
                  <a:cubicBezTo>
                    <a:pt x="0" y="3127"/>
                    <a:pt x="122" y="3804"/>
                    <a:pt x="200" y="4236"/>
                  </a:cubicBezTo>
                  <a:cubicBezTo>
                    <a:pt x="707" y="4402"/>
                    <a:pt x="1344" y="4492"/>
                    <a:pt x="2000" y="4492"/>
                  </a:cubicBezTo>
                  <a:cubicBezTo>
                    <a:pt x="2924" y="4492"/>
                    <a:pt x="3887" y="4315"/>
                    <a:pt x="4580" y="3926"/>
                  </a:cubicBezTo>
                  <a:cubicBezTo>
                    <a:pt x="5889" y="3172"/>
                    <a:pt x="4935" y="1065"/>
                    <a:pt x="46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5"/>
            <p:cNvSpPr/>
            <p:nvPr/>
          </p:nvSpPr>
          <p:spPr>
            <a:xfrm>
              <a:off x="3848250" y="3756675"/>
              <a:ext cx="135025" cy="116300"/>
            </a:xfrm>
            <a:custGeom>
              <a:rect b="b" l="l" r="r" t="t"/>
              <a:pathLst>
                <a:path extrusionOk="0" h="4652" w="5401">
                  <a:moveTo>
                    <a:pt x="4647" y="0"/>
                  </a:moveTo>
                  <a:lnTo>
                    <a:pt x="4647" y="0"/>
                  </a:lnTo>
                  <a:cubicBezTo>
                    <a:pt x="4824" y="710"/>
                    <a:pt x="5068" y="1398"/>
                    <a:pt x="5146" y="2107"/>
                  </a:cubicBezTo>
                  <a:cubicBezTo>
                    <a:pt x="5201" y="2462"/>
                    <a:pt x="5179" y="2817"/>
                    <a:pt x="5090" y="3150"/>
                  </a:cubicBezTo>
                  <a:cubicBezTo>
                    <a:pt x="4979" y="3471"/>
                    <a:pt x="4746" y="3726"/>
                    <a:pt x="4436" y="3859"/>
                  </a:cubicBezTo>
                  <a:cubicBezTo>
                    <a:pt x="3782" y="4148"/>
                    <a:pt x="3083" y="4303"/>
                    <a:pt x="2373" y="4325"/>
                  </a:cubicBezTo>
                  <a:cubicBezTo>
                    <a:pt x="2267" y="4330"/>
                    <a:pt x="2160" y="4333"/>
                    <a:pt x="2054" y="4333"/>
                  </a:cubicBezTo>
                  <a:cubicBezTo>
                    <a:pt x="1480" y="4333"/>
                    <a:pt x="909" y="4260"/>
                    <a:pt x="359" y="4114"/>
                  </a:cubicBezTo>
                  <a:lnTo>
                    <a:pt x="359" y="4114"/>
                  </a:lnTo>
                  <a:cubicBezTo>
                    <a:pt x="324" y="3931"/>
                    <a:pt x="298" y="3740"/>
                    <a:pt x="289" y="3549"/>
                  </a:cubicBezTo>
                  <a:cubicBezTo>
                    <a:pt x="289" y="3349"/>
                    <a:pt x="333" y="3139"/>
                    <a:pt x="455" y="3039"/>
                  </a:cubicBezTo>
                  <a:cubicBezTo>
                    <a:pt x="632" y="2939"/>
                    <a:pt x="832" y="2872"/>
                    <a:pt x="1043" y="2839"/>
                  </a:cubicBezTo>
                  <a:cubicBezTo>
                    <a:pt x="1264" y="2795"/>
                    <a:pt x="1486" y="2750"/>
                    <a:pt x="1719" y="2695"/>
                  </a:cubicBezTo>
                  <a:cubicBezTo>
                    <a:pt x="1941" y="2617"/>
                    <a:pt x="2163" y="2518"/>
                    <a:pt x="2362" y="2396"/>
                  </a:cubicBezTo>
                  <a:cubicBezTo>
                    <a:pt x="2562" y="2285"/>
                    <a:pt x="2750" y="2141"/>
                    <a:pt x="2917" y="1974"/>
                  </a:cubicBezTo>
                  <a:cubicBezTo>
                    <a:pt x="3227" y="1619"/>
                    <a:pt x="3449" y="1209"/>
                    <a:pt x="3582" y="766"/>
                  </a:cubicBezTo>
                  <a:lnTo>
                    <a:pt x="3582" y="766"/>
                  </a:lnTo>
                  <a:cubicBezTo>
                    <a:pt x="3382" y="1176"/>
                    <a:pt x="3172" y="1586"/>
                    <a:pt x="2828" y="1886"/>
                  </a:cubicBezTo>
                  <a:cubicBezTo>
                    <a:pt x="2662" y="2030"/>
                    <a:pt x="2473" y="2152"/>
                    <a:pt x="2274" y="2251"/>
                  </a:cubicBezTo>
                  <a:cubicBezTo>
                    <a:pt x="2085" y="2351"/>
                    <a:pt x="1874" y="2429"/>
                    <a:pt x="1664" y="2495"/>
                  </a:cubicBezTo>
                  <a:cubicBezTo>
                    <a:pt x="1442" y="2540"/>
                    <a:pt x="1220" y="2562"/>
                    <a:pt x="987" y="2606"/>
                  </a:cubicBezTo>
                  <a:cubicBezTo>
                    <a:pt x="743" y="2628"/>
                    <a:pt x="499" y="2695"/>
                    <a:pt x="289" y="2817"/>
                  </a:cubicBezTo>
                  <a:cubicBezTo>
                    <a:pt x="34" y="3028"/>
                    <a:pt x="0" y="3316"/>
                    <a:pt x="0" y="3560"/>
                  </a:cubicBezTo>
                  <a:cubicBezTo>
                    <a:pt x="0" y="3793"/>
                    <a:pt x="22" y="4026"/>
                    <a:pt x="67" y="4259"/>
                  </a:cubicBezTo>
                  <a:lnTo>
                    <a:pt x="89" y="4358"/>
                  </a:lnTo>
                  <a:lnTo>
                    <a:pt x="178" y="4381"/>
                  </a:lnTo>
                  <a:cubicBezTo>
                    <a:pt x="759" y="4559"/>
                    <a:pt x="1354" y="4652"/>
                    <a:pt x="1959" y="4652"/>
                  </a:cubicBezTo>
                  <a:cubicBezTo>
                    <a:pt x="2104" y="4652"/>
                    <a:pt x="2249" y="4646"/>
                    <a:pt x="2396" y="4636"/>
                  </a:cubicBezTo>
                  <a:cubicBezTo>
                    <a:pt x="3150" y="4613"/>
                    <a:pt x="3881" y="4436"/>
                    <a:pt x="4558" y="4103"/>
                  </a:cubicBezTo>
                  <a:cubicBezTo>
                    <a:pt x="4924" y="3926"/>
                    <a:pt x="5201" y="3604"/>
                    <a:pt x="5312" y="3216"/>
                  </a:cubicBezTo>
                  <a:cubicBezTo>
                    <a:pt x="5401" y="2850"/>
                    <a:pt x="5401" y="2462"/>
                    <a:pt x="5323" y="2085"/>
                  </a:cubicBezTo>
                  <a:cubicBezTo>
                    <a:pt x="5201" y="1353"/>
                    <a:pt x="4902" y="677"/>
                    <a:pt x="4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5"/>
            <p:cNvSpPr/>
            <p:nvPr/>
          </p:nvSpPr>
          <p:spPr>
            <a:xfrm>
              <a:off x="3713225" y="3818675"/>
              <a:ext cx="63800" cy="36225"/>
            </a:xfrm>
            <a:custGeom>
              <a:rect b="b" l="l" r="r" t="t"/>
              <a:pathLst>
                <a:path extrusionOk="0" h="1449" w="2552">
                  <a:moveTo>
                    <a:pt x="1398" y="1"/>
                  </a:moveTo>
                  <a:cubicBezTo>
                    <a:pt x="1369" y="1"/>
                    <a:pt x="1339" y="2"/>
                    <a:pt x="1309" y="4"/>
                  </a:cubicBezTo>
                  <a:cubicBezTo>
                    <a:pt x="433" y="82"/>
                    <a:pt x="256" y="714"/>
                    <a:pt x="1" y="1446"/>
                  </a:cubicBezTo>
                  <a:cubicBezTo>
                    <a:pt x="5" y="1448"/>
                    <a:pt x="8" y="1449"/>
                    <a:pt x="11" y="1449"/>
                  </a:cubicBezTo>
                  <a:cubicBezTo>
                    <a:pt x="24" y="1449"/>
                    <a:pt x="27" y="1431"/>
                    <a:pt x="45" y="1413"/>
                  </a:cubicBezTo>
                  <a:lnTo>
                    <a:pt x="2551" y="1147"/>
                  </a:lnTo>
                  <a:cubicBezTo>
                    <a:pt x="2530" y="543"/>
                    <a:pt x="2014" y="1"/>
                    <a:pt x="13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5"/>
            <p:cNvSpPr/>
            <p:nvPr/>
          </p:nvSpPr>
          <p:spPr>
            <a:xfrm>
              <a:off x="3776450" y="3835100"/>
              <a:ext cx="65050" cy="43300"/>
            </a:xfrm>
            <a:custGeom>
              <a:rect b="b" l="l" r="r" t="t"/>
              <a:pathLst>
                <a:path extrusionOk="0" h="1732" w="2602">
                  <a:moveTo>
                    <a:pt x="1500" y="0"/>
                  </a:moveTo>
                  <a:cubicBezTo>
                    <a:pt x="1488" y="0"/>
                    <a:pt x="1476" y="1"/>
                    <a:pt x="1464" y="2"/>
                  </a:cubicBezTo>
                  <a:cubicBezTo>
                    <a:pt x="754" y="35"/>
                    <a:pt x="0" y="1011"/>
                    <a:pt x="155" y="1731"/>
                  </a:cubicBezTo>
                  <a:cubicBezTo>
                    <a:pt x="178" y="1720"/>
                    <a:pt x="189" y="1687"/>
                    <a:pt x="200" y="1676"/>
                  </a:cubicBezTo>
                  <a:lnTo>
                    <a:pt x="2407" y="1199"/>
                  </a:lnTo>
                  <a:cubicBezTo>
                    <a:pt x="2602" y="701"/>
                    <a:pt x="2023" y="0"/>
                    <a:pt x="15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5"/>
            <p:cNvSpPr/>
            <p:nvPr/>
          </p:nvSpPr>
          <p:spPr>
            <a:xfrm>
              <a:off x="3843250" y="3847300"/>
              <a:ext cx="53800" cy="51300"/>
            </a:xfrm>
            <a:custGeom>
              <a:rect b="b" l="l" r="r" t="t"/>
              <a:pathLst>
                <a:path extrusionOk="0" h="2052" w="2152">
                  <a:moveTo>
                    <a:pt x="1332" y="0"/>
                  </a:moveTo>
                  <a:cubicBezTo>
                    <a:pt x="1173" y="0"/>
                    <a:pt x="1018" y="35"/>
                    <a:pt x="899" y="101"/>
                  </a:cubicBezTo>
                  <a:cubicBezTo>
                    <a:pt x="222" y="501"/>
                    <a:pt x="12" y="1299"/>
                    <a:pt x="1" y="2042"/>
                  </a:cubicBezTo>
                  <a:cubicBezTo>
                    <a:pt x="1" y="2048"/>
                    <a:pt x="1" y="2051"/>
                    <a:pt x="1" y="2051"/>
                  </a:cubicBezTo>
                  <a:cubicBezTo>
                    <a:pt x="1" y="2051"/>
                    <a:pt x="3" y="2006"/>
                    <a:pt x="12" y="1998"/>
                  </a:cubicBezTo>
                  <a:lnTo>
                    <a:pt x="2108" y="1011"/>
                  </a:lnTo>
                  <a:cubicBezTo>
                    <a:pt x="2130" y="756"/>
                    <a:pt x="2152" y="445"/>
                    <a:pt x="1975" y="245"/>
                  </a:cubicBezTo>
                  <a:cubicBezTo>
                    <a:pt x="1821" y="79"/>
                    <a:pt x="1572" y="0"/>
                    <a:pt x="1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5"/>
            <p:cNvSpPr/>
            <p:nvPr/>
          </p:nvSpPr>
          <p:spPr>
            <a:xfrm>
              <a:off x="3371000" y="3788025"/>
              <a:ext cx="57825" cy="33825"/>
            </a:xfrm>
            <a:custGeom>
              <a:rect b="b" l="l" r="r" t="t"/>
              <a:pathLst>
                <a:path extrusionOk="0" h="1353" w="2313">
                  <a:moveTo>
                    <a:pt x="1301" y="1"/>
                  </a:moveTo>
                  <a:cubicBezTo>
                    <a:pt x="659" y="1"/>
                    <a:pt x="0" y="537"/>
                    <a:pt x="62" y="1352"/>
                  </a:cubicBezTo>
                  <a:lnTo>
                    <a:pt x="2313" y="709"/>
                  </a:lnTo>
                  <a:cubicBezTo>
                    <a:pt x="2106" y="215"/>
                    <a:pt x="1707" y="1"/>
                    <a:pt x="13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5"/>
            <p:cNvSpPr/>
            <p:nvPr/>
          </p:nvSpPr>
          <p:spPr>
            <a:xfrm>
              <a:off x="3417150" y="3790325"/>
              <a:ext cx="65925" cy="46775"/>
            </a:xfrm>
            <a:custGeom>
              <a:rect b="b" l="l" r="r" t="t"/>
              <a:pathLst>
                <a:path extrusionOk="0" h="1871" w="2637">
                  <a:moveTo>
                    <a:pt x="1577" y="1"/>
                  </a:moveTo>
                  <a:cubicBezTo>
                    <a:pt x="1330" y="1"/>
                    <a:pt x="1088" y="60"/>
                    <a:pt x="910" y="174"/>
                  </a:cubicBezTo>
                  <a:cubicBezTo>
                    <a:pt x="533" y="406"/>
                    <a:pt x="267" y="772"/>
                    <a:pt x="156" y="1194"/>
                  </a:cubicBezTo>
                  <a:cubicBezTo>
                    <a:pt x="112" y="1349"/>
                    <a:pt x="1" y="1870"/>
                    <a:pt x="156" y="1870"/>
                  </a:cubicBezTo>
                  <a:lnTo>
                    <a:pt x="2607" y="839"/>
                  </a:lnTo>
                  <a:cubicBezTo>
                    <a:pt x="2637" y="266"/>
                    <a:pt x="2099" y="1"/>
                    <a:pt x="15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5"/>
            <p:cNvSpPr/>
            <p:nvPr/>
          </p:nvSpPr>
          <p:spPr>
            <a:xfrm>
              <a:off x="3474000" y="3795575"/>
              <a:ext cx="62950" cy="57600"/>
            </a:xfrm>
            <a:custGeom>
              <a:rect b="b" l="l" r="r" t="t"/>
              <a:pathLst>
                <a:path extrusionOk="0" h="2304" w="2518">
                  <a:moveTo>
                    <a:pt x="1821" y="0"/>
                  </a:moveTo>
                  <a:cubicBezTo>
                    <a:pt x="1711" y="0"/>
                    <a:pt x="1585" y="24"/>
                    <a:pt x="1442" y="74"/>
                  </a:cubicBezTo>
                  <a:cubicBezTo>
                    <a:pt x="610" y="363"/>
                    <a:pt x="0" y="1560"/>
                    <a:pt x="111" y="2303"/>
                  </a:cubicBezTo>
                  <a:lnTo>
                    <a:pt x="2517" y="1072"/>
                  </a:lnTo>
                  <a:cubicBezTo>
                    <a:pt x="2517" y="506"/>
                    <a:pt x="2337" y="0"/>
                    <a:pt x="18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5"/>
            <p:cNvSpPr/>
            <p:nvPr/>
          </p:nvSpPr>
          <p:spPr>
            <a:xfrm>
              <a:off x="3348125" y="3258225"/>
              <a:ext cx="43550" cy="94000"/>
            </a:xfrm>
            <a:custGeom>
              <a:rect b="b" l="l" r="r" t="t"/>
              <a:pathLst>
                <a:path extrusionOk="0" h="3760" w="1742">
                  <a:moveTo>
                    <a:pt x="1742" y="0"/>
                  </a:moveTo>
                  <a:lnTo>
                    <a:pt x="1742" y="0"/>
                  </a:lnTo>
                  <a:cubicBezTo>
                    <a:pt x="1" y="477"/>
                    <a:pt x="633" y="3083"/>
                    <a:pt x="1708" y="3759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5"/>
            <p:cNvSpPr/>
            <p:nvPr/>
          </p:nvSpPr>
          <p:spPr>
            <a:xfrm>
              <a:off x="3297675" y="3258125"/>
              <a:ext cx="37725" cy="79900"/>
            </a:xfrm>
            <a:custGeom>
              <a:rect b="b" l="l" r="r" t="t"/>
              <a:pathLst>
                <a:path extrusionOk="0" h="3196" w="1509">
                  <a:moveTo>
                    <a:pt x="1380" y="1"/>
                  </a:moveTo>
                  <a:cubicBezTo>
                    <a:pt x="816" y="1"/>
                    <a:pt x="420" y="214"/>
                    <a:pt x="244" y="803"/>
                  </a:cubicBezTo>
                  <a:cubicBezTo>
                    <a:pt x="1" y="1413"/>
                    <a:pt x="78" y="2100"/>
                    <a:pt x="433" y="2655"/>
                  </a:cubicBezTo>
                  <a:cubicBezTo>
                    <a:pt x="576" y="2826"/>
                    <a:pt x="942" y="3196"/>
                    <a:pt x="1069" y="3196"/>
                  </a:cubicBezTo>
                  <a:cubicBezTo>
                    <a:pt x="1089" y="3196"/>
                    <a:pt x="1103" y="3186"/>
                    <a:pt x="1109" y="3165"/>
                  </a:cubicBezTo>
                  <a:lnTo>
                    <a:pt x="1509" y="4"/>
                  </a:lnTo>
                  <a:cubicBezTo>
                    <a:pt x="1465" y="2"/>
                    <a:pt x="1422" y="1"/>
                    <a:pt x="13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5"/>
            <p:cNvSpPr/>
            <p:nvPr/>
          </p:nvSpPr>
          <p:spPr>
            <a:xfrm>
              <a:off x="3179575" y="3244875"/>
              <a:ext cx="27750" cy="53575"/>
            </a:xfrm>
            <a:custGeom>
              <a:rect b="b" l="l" r="r" t="t"/>
              <a:pathLst>
                <a:path extrusionOk="0" h="2143" w="1110">
                  <a:moveTo>
                    <a:pt x="591" y="0"/>
                  </a:moveTo>
                  <a:cubicBezTo>
                    <a:pt x="187" y="0"/>
                    <a:pt x="1" y="468"/>
                    <a:pt x="1" y="811"/>
                  </a:cubicBezTo>
                  <a:cubicBezTo>
                    <a:pt x="1" y="1566"/>
                    <a:pt x="588" y="1798"/>
                    <a:pt x="1109" y="2142"/>
                  </a:cubicBezTo>
                  <a:lnTo>
                    <a:pt x="633" y="2"/>
                  </a:lnTo>
                  <a:cubicBezTo>
                    <a:pt x="619" y="1"/>
                    <a:pt x="605" y="0"/>
                    <a:pt x="5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5"/>
            <p:cNvSpPr/>
            <p:nvPr/>
          </p:nvSpPr>
          <p:spPr>
            <a:xfrm>
              <a:off x="3211450" y="3258225"/>
              <a:ext cx="48000" cy="52425"/>
            </a:xfrm>
            <a:custGeom>
              <a:rect b="b" l="l" r="r" t="t"/>
              <a:pathLst>
                <a:path extrusionOk="0" h="2097" w="1920">
                  <a:moveTo>
                    <a:pt x="1110" y="0"/>
                  </a:moveTo>
                  <a:lnTo>
                    <a:pt x="1110" y="0"/>
                  </a:lnTo>
                  <a:cubicBezTo>
                    <a:pt x="1" y="477"/>
                    <a:pt x="1154" y="1896"/>
                    <a:pt x="1919" y="2096"/>
                  </a:cubicBezTo>
                  <a:lnTo>
                    <a:pt x="11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3" name="Google Shape;4603;p55"/>
          <p:cNvGrpSpPr/>
          <p:nvPr/>
        </p:nvGrpSpPr>
        <p:grpSpPr>
          <a:xfrm>
            <a:off x="6149625" y="1423350"/>
            <a:ext cx="2050550" cy="1222225"/>
            <a:chOff x="1634275" y="922950"/>
            <a:chExt cx="2050550" cy="1222225"/>
          </a:xfrm>
        </p:grpSpPr>
        <p:sp>
          <p:nvSpPr>
            <p:cNvPr id="4604" name="Google Shape;4604;p55"/>
            <p:cNvSpPr/>
            <p:nvPr/>
          </p:nvSpPr>
          <p:spPr>
            <a:xfrm>
              <a:off x="2559975" y="1664450"/>
              <a:ext cx="196025" cy="250250"/>
            </a:xfrm>
            <a:custGeom>
              <a:rect b="b" l="l" r="r" t="t"/>
              <a:pathLst>
                <a:path extrusionOk="0" h="10010" w="7841">
                  <a:moveTo>
                    <a:pt x="6321" y="0"/>
                  </a:moveTo>
                  <a:lnTo>
                    <a:pt x="112" y="2695"/>
                  </a:lnTo>
                  <a:cubicBezTo>
                    <a:pt x="112" y="5035"/>
                    <a:pt x="466" y="7374"/>
                    <a:pt x="1" y="9603"/>
                  </a:cubicBezTo>
                  <a:cubicBezTo>
                    <a:pt x="991" y="9720"/>
                    <a:pt x="2770" y="10009"/>
                    <a:pt x="4391" y="10009"/>
                  </a:cubicBezTo>
                  <a:cubicBezTo>
                    <a:pt x="6021" y="10009"/>
                    <a:pt x="7490" y="9717"/>
                    <a:pt x="7841" y="8661"/>
                  </a:cubicBezTo>
                  <a:cubicBezTo>
                    <a:pt x="7841" y="8661"/>
                    <a:pt x="7375" y="5146"/>
                    <a:pt x="7142" y="3981"/>
                  </a:cubicBezTo>
                  <a:cubicBezTo>
                    <a:pt x="6909" y="2806"/>
                    <a:pt x="6676" y="699"/>
                    <a:pt x="6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5"/>
            <p:cNvSpPr/>
            <p:nvPr/>
          </p:nvSpPr>
          <p:spPr>
            <a:xfrm>
              <a:off x="2597125" y="1715175"/>
              <a:ext cx="129500" cy="64400"/>
            </a:xfrm>
            <a:custGeom>
              <a:rect b="b" l="l" r="r" t="t"/>
              <a:pathLst>
                <a:path extrusionOk="0" h="2576" w="5180">
                  <a:moveTo>
                    <a:pt x="5179" y="1"/>
                  </a:moveTo>
                  <a:cubicBezTo>
                    <a:pt x="4846" y="267"/>
                    <a:pt x="4469" y="466"/>
                    <a:pt x="4059" y="610"/>
                  </a:cubicBezTo>
                  <a:cubicBezTo>
                    <a:pt x="3660" y="743"/>
                    <a:pt x="3250" y="843"/>
                    <a:pt x="2828" y="899"/>
                  </a:cubicBezTo>
                  <a:cubicBezTo>
                    <a:pt x="1985" y="1010"/>
                    <a:pt x="1121" y="987"/>
                    <a:pt x="256" y="1010"/>
                  </a:cubicBezTo>
                  <a:lnTo>
                    <a:pt x="1" y="1021"/>
                  </a:lnTo>
                  <a:lnTo>
                    <a:pt x="134" y="1254"/>
                  </a:lnTo>
                  <a:cubicBezTo>
                    <a:pt x="378" y="1620"/>
                    <a:pt x="766" y="1875"/>
                    <a:pt x="1209" y="1952"/>
                  </a:cubicBezTo>
                  <a:cubicBezTo>
                    <a:pt x="1455" y="2000"/>
                    <a:pt x="1709" y="2022"/>
                    <a:pt x="1963" y="2022"/>
                  </a:cubicBezTo>
                  <a:cubicBezTo>
                    <a:pt x="2122" y="2022"/>
                    <a:pt x="2282" y="2014"/>
                    <a:pt x="2440" y="1997"/>
                  </a:cubicBezTo>
                  <a:cubicBezTo>
                    <a:pt x="2850" y="1963"/>
                    <a:pt x="3239" y="1886"/>
                    <a:pt x="3638" y="1819"/>
                  </a:cubicBezTo>
                  <a:cubicBezTo>
                    <a:pt x="3891" y="1767"/>
                    <a:pt x="4150" y="1730"/>
                    <a:pt x="4410" y="1711"/>
                  </a:cubicBezTo>
                  <a:lnTo>
                    <a:pt x="4410" y="1711"/>
                  </a:lnTo>
                  <a:cubicBezTo>
                    <a:pt x="4245" y="1837"/>
                    <a:pt x="4064" y="1943"/>
                    <a:pt x="3871" y="2019"/>
                  </a:cubicBezTo>
                  <a:cubicBezTo>
                    <a:pt x="3560" y="2152"/>
                    <a:pt x="3227" y="2252"/>
                    <a:pt x="2895" y="2329"/>
                  </a:cubicBezTo>
                  <a:cubicBezTo>
                    <a:pt x="2551" y="2407"/>
                    <a:pt x="2207" y="2451"/>
                    <a:pt x="1864" y="2484"/>
                  </a:cubicBezTo>
                  <a:cubicBezTo>
                    <a:pt x="1751" y="2491"/>
                    <a:pt x="1640" y="2495"/>
                    <a:pt x="1529" y="2495"/>
                  </a:cubicBezTo>
                  <a:cubicBezTo>
                    <a:pt x="1290" y="2495"/>
                    <a:pt x="1053" y="2478"/>
                    <a:pt x="810" y="2440"/>
                  </a:cubicBezTo>
                  <a:lnTo>
                    <a:pt x="810" y="2440"/>
                  </a:lnTo>
                  <a:cubicBezTo>
                    <a:pt x="1119" y="2530"/>
                    <a:pt x="1438" y="2575"/>
                    <a:pt x="1757" y="2575"/>
                  </a:cubicBezTo>
                  <a:cubicBezTo>
                    <a:pt x="1793" y="2575"/>
                    <a:pt x="1828" y="2574"/>
                    <a:pt x="1864" y="2573"/>
                  </a:cubicBezTo>
                  <a:cubicBezTo>
                    <a:pt x="1921" y="2575"/>
                    <a:pt x="1979" y="2576"/>
                    <a:pt x="2036" y="2576"/>
                  </a:cubicBezTo>
                  <a:cubicBezTo>
                    <a:pt x="2334" y="2576"/>
                    <a:pt x="2631" y="2551"/>
                    <a:pt x="2928" y="2496"/>
                  </a:cubicBezTo>
                  <a:cubicBezTo>
                    <a:pt x="3283" y="2440"/>
                    <a:pt x="3627" y="2351"/>
                    <a:pt x="3959" y="2218"/>
                  </a:cubicBezTo>
                  <a:cubicBezTo>
                    <a:pt x="4314" y="2096"/>
                    <a:pt x="4636" y="1897"/>
                    <a:pt x="4902" y="1642"/>
                  </a:cubicBezTo>
                  <a:lnTo>
                    <a:pt x="5101" y="1420"/>
                  </a:lnTo>
                  <a:lnTo>
                    <a:pt x="4802" y="1409"/>
                  </a:lnTo>
                  <a:cubicBezTo>
                    <a:pt x="4751" y="1407"/>
                    <a:pt x="4700" y="1407"/>
                    <a:pt x="4648" y="1407"/>
                  </a:cubicBezTo>
                  <a:cubicBezTo>
                    <a:pt x="4289" y="1407"/>
                    <a:pt x="3932" y="1441"/>
                    <a:pt x="3582" y="1509"/>
                  </a:cubicBezTo>
                  <a:cubicBezTo>
                    <a:pt x="3194" y="1564"/>
                    <a:pt x="2806" y="1631"/>
                    <a:pt x="2418" y="1664"/>
                  </a:cubicBezTo>
                  <a:cubicBezTo>
                    <a:pt x="2263" y="1682"/>
                    <a:pt x="2109" y="1690"/>
                    <a:pt x="1957" y="1690"/>
                  </a:cubicBezTo>
                  <a:cubicBezTo>
                    <a:pt x="1728" y="1690"/>
                    <a:pt x="1502" y="1671"/>
                    <a:pt x="1276" y="1631"/>
                  </a:cubicBezTo>
                  <a:cubicBezTo>
                    <a:pt x="1021" y="1591"/>
                    <a:pt x="782" y="1476"/>
                    <a:pt x="590" y="1304"/>
                  </a:cubicBezTo>
                  <a:lnTo>
                    <a:pt x="590" y="1304"/>
                  </a:lnTo>
                  <a:cubicBezTo>
                    <a:pt x="1341" y="1266"/>
                    <a:pt x="2104" y="1224"/>
                    <a:pt x="2850" y="1098"/>
                  </a:cubicBezTo>
                  <a:cubicBezTo>
                    <a:pt x="3704" y="943"/>
                    <a:pt x="4558" y="610"/>
                    <a:pt x="5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5"/>
            <p:cNvSpPr/>
            <p:nvPr/>
          </p:nvSpPr>
          <p:spPr>
            <a:xfrm>
              <a:off x="2622900" y="1833775"/>
              <a:ext cx="145300" cy="112350"/>
            </a:xfrm>
            <a:custGeom>
              <a:rect b="b" l="l" r="r" t="t"/>
              <a:pathLst>
                <a:path extrusionOk="0" h="4494" w="5812">
                  <a:moveTo>
                    <a:pt x="4524" y="1"/>
                  </a:moveTo>
                  <a:cubicBezTo>
                    <a:pt x="4360" y="1"/>
                    <a:pt x="4176" y="224"/>
                    <a:pt x="3982" y="735"/>
                  </a:cubicBezTo>
                  <a:cubicBezTo>
                    <a:pt x="3716" y="1566"/>
                    <a:pt x="3660" y="2442"/>
                    <a:pt x="3660" y="3329"/>
                  </a:cubicBezTo>
                  <a:cubicBezTo>
                    <a:pt x="3660" y="2830"/>
                    <a:pt x="3660" y="513"/>
                    <a:pt x="2995" y="402"/>
                  </a:cubicBezTo>
                  <a:cubicBezTo>
                    <a:pt x="2970" y="397"/>
                    <a:pt x="2946" y="394"/>
                    <a:pt x="2923" y="394"/>
                  </a:cubicBezTo>
                  <a:cubicBezTo>
                    <a:pt x="2201" y="394"/>
                    <a:pt x="1941" y="2789"/>
                    <a:pt x="1941" y="3218"/>
                  </a:cubicBezTo>
                  <a:cubicBezTo>
                    <a:pt x="1941" y="2632"/>
                    <a:pt x="1726" y="851"/>
                    <a:pt x="993" y="851"/>
                  </a:cubicBezTo>
                  <a:cubicBezTo>
                    <a:pt x="894" y="851"/>
                    <a:pt x="785" y="884"/>
                    <a:pt x="666" y="956"/>
                  </a:cubicBezTo>
                  <a:cubicBezTo>
                    <a:pt x="1" y="1344"/>
                    <a:pt x="1" y="2775"/>
                    <a:pt x="1" y="3440"/>
                  </a:cubicBezTo>
                  <a:lnTo>
                    <a:pt x="5091" y="4494"/>
                  </a:lnTo>
                  <a:cubicBezTo>
                    <a:pt x="5811" y="3828"/>
                    <a:pt x="5257" y="1788"/>
                    <a:pt x="5035" y="956"/>
                  </a:cubicBezTo>
                  <a:cubicBezTo>
                    <a:pt x="4911" y="365"/>
                    <a:pt x="4734" y="1"/>
                    <a:pt x="4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5"/>
            <p:cNvSpPr/>
            <p:nvPr/>
          </p:nvSpPr>
          <p:spPr>
            <a:xfrm>
              <a:off x="3151300" y="1713225"/>
              <a:ext cx="211000" cy="266075"/>
            </a:xfrm>
            <a:custGeom>
              <a:rect b="b" l="l" r="r" t="t"/>
              <a:pathLst>
                <a:path extrusionOk="0" h="10643" w="8440">
                  <a:moveTo>
                    <a:pt x="6255" y="1"/>
                  </a:moveTo>
                  <a:lnTo>
                    <a:pt x="78" y="1476"/>
                  </a:lnTo>
                  <a:cubicBezTo>
                    <a:pt x="544" y="2263"/>
                    <a:pt x="389" y="3439"/>
                    <a:pt x="389" y="4370"/>
                  </a:cubicBezTo>
                  <a:cubicBezTo>
                    <a:pt x="389" y="5623"/>
                    <a:pt x="0" y="9449"/>
                    <a:pt x="0" y="9449"/>
                  </a:cubicBezTo>
                  <a:cubicBezTo>
                    <a:pt x="477" y="9903"/>
                    <a:pt x="3050" y="10536"/>
                    <a:pt x="4137" y="10613"/>
                  </a:cubicBezTo>
                  <a:cubicBezTo>
                    <a:pt x="4355" y="10633"/>
                    <a:pt x="4563" y="10643"/>
                    <a:pt x="4764" y="10643"/>
                  </a:cubicBezTo>
                  <a:cubicBezTo>
                    <a:pt x="6141" y="10643"/>
                    <a:pt x="7142" y="10184"/>
                    <a:pt x="8439" y="9371"/>
                  </a:cubicBezTo>
                  <a:cubicBezTo>
                    <a:pt x="8284" y="7730"/>
                    <a:pt x="7497" y="5856"/>
                    <a:pt x="7109" y="4215"/>
                  </a:cubicBezTo>
                  <a:cubicBezTo>
                    <a:pt x="6798" y="2884"/>
                    <a:pt x="6643" y="1332"/>
                    <a:pt x="6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55"/>
            <p:cNvSpPr/>
            <p:nvPr/>
          </p:nvSpPr>
          <p:spPr>
            <a:xfrm>
              <a:off x="3234200" y="1901450"/>
              <a:ext cx="138350" cy="97075"/>
            </a:xfrm>
            <a:custGeom>
              <a:rect b="b" l="l" r="r" t="t"/>
              <a:pathLst>
                <a:path extrusionOk="0" h="3883" w="5534">
                  <a:moveTo>
                    <a:pt x="4242" y="0"/>
                  </a:moveTo>
                  <a:cubicBezTo>
                    <a:pt x="3927" y="0"/>
                    <a:pt x="3893" y="1613"/>
                    <a:pt x="3935" y="2551"/>
                  </a:cubicBezTo>
                  <a:lnTo>
                    <a:pt x="3935" y="2551"/>
                  </a:lnTo>
                  <a:cubicBezTo>
                    <a:pt x="3824" y="1723"/>
                    <a:pt x="3511" y="486"/>
                    <a:pt x="2959" y="486"/>
                  </a:cubicBezTo>
                  <a:cubicBezTo>
                    <a:pt x="2879" y="486"/>
                    <a:pt x="2795" y="511"/>
                    <a:pt x="2706" y="567"/>
                  </a:cubicBezTo>
                  <a:cubicBezTo>
                    <a:pt x="1985" y="955"/>
                    <a:pt x="2429" y="2840"/>
                    <a:pt x="2373" y="3439"/>
                  </a:cubicBezTo>
                  <a:cubicBezTo>
                    <a:pt x="2271" y="2836"/>
                    <a:pt x="1933" y="572"/>
                    <a:pt x="1011" y="572"/>
                  </a:cubicBezTo>
                  <a:cubicBezTo>
                    <a:pt x="933" y="572"/>
                    <a:pt x="851" y="588"/>
                    <a:pt x="765" y="622"/>
                  </a:cubicBezTo>
                  <a:cubicBezTo>
                    <a:pt x="56" y="900"/>
                    <a:pt x="0" y="2896"/>
                    <a:pt x="56" y="3550"/>
                  </a:cubicBezTo>
                  <a:lnTo>
                    <a:pt x="4913" y="3883"/>
                  </a:lnTo>
                  <a:cubicBezTo>
                    <a:pt x="5534" y="3228"/>
                    <a:pt x="5023" y="1509"/>
                    <a:pt x="4702" y="733"/>
                  </a:cubicBezTo>
                  <a:cubicBezTo>
                    <a:pt x="4506" y="209"/>
                    <a:pt x="4356" y="0"/>
                    <a:pt x="4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55"/>
            <p:cNvSpPr/>
            <p:nvPr/>
          </p:nvSpPr>
          <p:spPr>
            <a:xfrm>
              <a:off x="1675625" y="1303650"/>
              <a:ext cx="1958900" cy="474600"/>
            </a:xfrm>
            <a:custGeom>
              <a:rect b="b" l="l" r="r" t="t"/>
              <a:pathLst>
                <a:path extrusionOk="0" h="18984" w="78356">
                  <a:moveTo>
                    <a:pt x="38304" y="1"/>
                  </a:moveTo>
                  <a:cubicBezTo>
                    <a:pt x="31780" y="1"/>
                    <a:pt x="26925" y="1329"/>
                    <a:pt x="20970" y="4352"/>
                  </a:cubicBezTo>
                  <a:cubicBezTo>
                    <a:pt x="17921" y="5883"/>
                    <a:pt x="14871" y="7524"/>
                    <a:pt x="11711" y="8932"/>
                  </a:cubicBezTo>
                  <a:cubicBezTo>
                    <a:pt x="9249" y="9986"/>
                    <a:pt x="6909" y="10340"/>
                    <a:pt x="4336" y="11150"/>
                  </a:cubicBezTo>
                  <a:cubicBezTo>
                    <a:pt x="3394" y="11505"/>
                    <a:pt x="2573" y="11860"/>
                    <a:pt x="1642" y="12214"/>
                  </a:cubicBezTo>
                  <a:lnTo>
                    <a:pt x="1" y="13955"/>
                  </a:lnTo>
                  <a:cubicBezTo>
                    <a:pt x="208" y="16462"/>
                    <a:pt x="1811" y="18872"/>
                    <a:pt x="4475" y="18872"/>
                  </a:cubicBezTo>
                  <a:cubicBezTo>
                    <a:pt x="4805" y="18872"/>
                    <a:pt x="5151" y="18835"/>
                    <a:pt x="5512" y="18757"/>
                  </a:cubicBezTo>
                  <a:cubicBezTo>
                    <a:pt x="8561" y="18058"/>
                    <a:pt x="10069" y="14199"/>
                    <a:pt x="12420" y="12436"/>
                  </a:cubicBezTo>
                  <a:cubicBezTo>
                    <a:pt x="14638" y="10917"/>
                    <a:pt x="17455" y="10329"/>
                    <a:pt x="20027" y="10096"/>
                  </a:cubicBezTo>
                  <a:cubicBezTo>
                    <a:pt x="21314" y="10015"/>
                    <a:pt x="22557" y="9965"/>
                    <a:pt x="23770" y="9965"/>
                  </a:cubicBezTo>
                  <a:cubicBezTo>
                    <a:pt x="27859" y="9965"/>
                    <a:pt x="31603" y="10538"/>
                    <a:pt x="35486" y="12436"/>
                  </a:cubicBezTo>
                  <a:cubicBezTo>
                    <a:pt x="37947" y="13612"/>
                    <a:pt x="39588" y="15597"/>
                    <a:pt x="42161" y="16772"/>
                  </a:cubicBezTo>
                  <a:cubicBezTo>
                    <a:pt x="44523" y="17748"/>
                    <a:pt x="47007" y="18413"/>
                    <a:pt x="49546" y="18757"/>
                  </a:cubicBezTo>
                  <a:cubicBezTo>
                    <a:pt x="50526" y="18917"/>
                    <a:pt x="51493" y="18983"/>
                    <a:pt x="52451" y="18983"/>
                  </a:cubicBezTo>
                  <a:cubicBezTo>
                    <a:pt x="56416" y="18983"/>
                    <a:pt x="60240" y="17846"/>
                    <a:pt x="64295" y="17471"/>
                  </a:cubicBezTo>
                  <a:cubicBezTo>
                    <a:pt x="64652" y="17435"/>
                    <a:pt x="65006" y="17419"/>
                    <a:pt x="65357" y="17419"/>
                  </a:cubicBezTo>
                  <a:cubicBezTo>
                    <a:pt x="67320" y="17419"/>
                    <a:pt x="69202" y="17932"/>
                    <a:pt x="71092" y="18524"/>
                  </a:cubicBezTo>
                  <a:cubicBezTo>
                    <a:pt x="71955" y="18756"/>
                    <a:pt x="72733" y="18895"/>
                    <a:pt x="73420" y="18895"/>
                  </a:cubicBezTo>
                  <a:cubicBezTo>
                    <a:pt x="75162" y="18895"/>
                    <a:pt x="76324" y="18003"/>
                    <a:pt x="76825" y="15475"/>
                  </a:cubicBezTo>
                  <a:cubicBezTo>
                    <a:pt x="78356" y="8222"/>
                    <a:pt x="66169" y="7402"/>
                    <a:pt x="61722" y="5639"/>
                  </a:cubicBezTo>
                  <a:cubicBezTo>
                    <a:pt x="54470" y="2722"/>
                    <a:pt x="47783" y="260"/>
                    <a:pt x="39943" y="28"/>
                  </a:cubicBezTo>
                  <a:cubicBezTo>
                    <a:pt x="39385" y="10"/>
                    <a:pt x="38839" y="1"/>
                    <a:pt x="38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55"/>
            <p:cNvSpPr/>
            <p:nvPr/>
          </p:nvSpPr>
          <p:spPr>
            <a:xfrm>
              <a:off x="2321850" y="1468925"/>
              <a:ext cx="423625" cy="523700"/>
            </a:xfrm>
            <a:custGeom>
              <a:rect b="b" l="l" r="r" t="t"/>
              <a:pathLst>
                <a:path extrusionOk="0" h="20948" w="16945">
                  <a:moveTo>
                    <a:pt x="9564" y="1"/>
                  </a:moveTo>
                  <a:cubicBezTo>
                    <a:pt x="7387" y="1"/>
                    <a:pt x="7953" y="2880"/>
                    <a:pt x="7729" y="4384"/>
                  </a:cubicBezTo>
                  <a:cubicBezTo>
                    <a:pt x="7460" y="6098"/>
                    <a:pt x="6408" y="6446"/>
                    <a:pt x="5184" y="6446"/>
                  </a:cubicBezTo>
                  <a:cubicBezTo>
                    <a:pt x="4346" y="6446"/>
                    <a:pt x="3427" y="6283"/>
                    <a:pt x="2623" y="6283"/>
                  </a:cubicBezTo>
                  <a:cubicBezTo>
                    <a:pt x="1503" y="6283"/>
                    <a:pt x="606" y="6600"/>
                    <a:pt x="466" y="8121"/>
                  </a:cubicBezTo>
                  <a:cubicBezTo>
                    <a:pt x="311" y="9839"/>
                    <a:pt x="1009" y="11636"/>
                    <a:pt x="1164" y="13355"/>
                  </a:cubicBezTo>
                  <a:cubicBezTo>
                    <a:pt x="1320" y="14996"/>
                    <a:pt x="932" y="16715"/>
                    <a:pt x="621" y="18356"/>
                  </a:cubicBezTo>
                  <a:cubicBezTo>
                    <a:pt x="544" y="18899"/>
                    <a:pt x="0" y="19365"/>
                    <a:pt x="233" y="19764"/>
                  </a:cubicBezTo>
                  <a:cubicBezTo>
                    <a:pt x="233" y="19764"/>
                    <a:pt x="2617" y="20928"/>
                    <a:pt x="3161" y="20928"/>
                  </a:cubicBezTo>
                  <a:cubicBezTo>
                    <a:pt x="3482" y="20941"/>
                    <a:pt x="3798" y="20947"/>
                    <a:pt x="4111" y="20947"/>
                  </a:cubicBezTo>
                  <a:cubicBezTo>
                    <a:pt x="5772" y="20947"/>
                    <a:pt x="7330" y="20765"/>
                    <a:pt x="8982" y="20308"/>
                  </a:cubicBezTo>
                  <a:cubicBezTo>
                    <a:pt x="9326" y="20130"/>
                    <a:pt x="9692" y="19997"/>
                    <a:pt x="10080" y="19919"/>
                  </a:cubicBezTo>
                  <a:cubicBezTo>
                    <a:pt x="10313" y="18822"/>
                    <a:pt x="9293" y="17424"/>
                    <a:pt x="8905" y="16327"/>
                  </a:cubicBezTo>
                  <a:cubicBezTo>
                    <a:pt x="8517" y="15229"/>
                    <a:pt x="8117" y="13831"/>
                    <a:pt x="8117" y="12734"/>
                  </a:cubicBezTo>
                  <a:cubicBezTo>
                    <a:pt x="9526" y="12578"/>
                    <a:pt x="11089" y="11403"/>
                    <a:pt x="12497" y="10860"/>
                  </a:cubicBezTo>
                  <a:cubicBezTo>
                    <a:pt x="13817" y="10394"/>
                    <a:pt x="15769" y="9917"/>
                    <a:pt x="16944" y="9052"/>
                  </a:cubicBezTo>
                  <a:cubicBezTo>
                    <a:pt x="16090" y="8354"/>
                    <a:pt x="14993" y="7965"/>
                    <a:pt x="14216" y="7189"/>
                  </a:cubicBezTo>
                  <a:cubicBezTo>
                    <a:pt x="13507" y="6479"/>
                    <a:pt x="13041" y="5382"/>
                    <a:pt x="12653" y="4373"/>
                  </a:cubicBezTo>
                  <a:cubicBezTo>
                    <a:pt x="12032" y="3131"/>
                    <a:pt x="11244" y="1323"/>
                    <a:pt x="10235" y="392"/>
                  </a:cubicBezTo>
                  <a:lnTo>
                    <a:pt x="9836" y="15"/>
                  </a:lnTo>
                  <a:cubicBezTo>
                    <a:pt x="9741" y="5"/>
                    <a:pt x="9651" y="1"/>
                    <a:pt x="9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55"/>
            <p:cNvSpPr/>
            <p:nvPr/>
          </p:nvSpPr>
          <p:spPr>
            <a:xfrm>
              <a:off x="2321575" y="1468700"/>
              <a:ext cx="427775" cy="527725"/>
            </a:xfrm>
            <a:custGeom>
              <a:rect b="b" l="l" r="r" t="t"/>
              <a:pathLst>
                <a:path extrusionOk="0" h="21109" w="17111">
                  <a:moveTo>
                    <a:pt x="9549" y="0"/>
                  </a:moveTo>
                  <a:cubicBezTo>
                    <a:pt x="9367" y="0"/>
                    <a:pt x="9183" y="25"/>
                    <a:pt x="9004" y="68"/>
                  </a:cubicBezTo>
                  <a:cubicBezTo>
                    <a:pt x="8727" y="157"/>
                    <a:pt x="8494" y="323"/>
                    <a:pt x="8317" y="545"/>
                  </a:cubicBezTo>
                  <a:cubicBezTo>
                    <a:pt x="7973" y="1010"/>
                    <a:pt x="7873" y="1576"/>
                    <a:pt x="7818" y="2142"/>
                  </a:cubicBezTo>
                  <a:cubicBezTo>
                    <a:pt x="7762" y="2707"/>
                    <a:pt x="7762" y="3273"/>
                    <a:pt x="7729" y="3827"/>
                  </a:cubicBezTo>
                  <a:cubicBezTo>
                    <a:pt x="7729" y="4382"/>
                    <a:pt x="7585" y="4925"/>
                    <a:pt x="7330" y="5413"/>
                  </a:cubicBezTo>
                  <a:cubicBezTo>
                    <a:pt x="7053" y="5890"/>
                    <a:pt x="6576" y="6211"/>
                    <a:pt x="6032" y="6289"/>
                  </a:cubicBezTo>
                  <a:cubicBezTo>
                    <a:pt x="5716" y="6340"/>
                    <a:pt x="5399" y="6365"/>
                    <a:pt x="5084" y="6365"/>
                  </a:cubicBezTo>
                  <a:cubicBezTo>
                    <a:pt x="4848" y="6365"/>
                    <a:pt x="4613" y="6351"/>
                    <a:pt x="4380" y="6322"/>
                  </a:cubicBezTo>
                  <a:cubicBezTo>
                    <a:pt x="3826" y="6267"/>
                    <a:pt x="3249" y="6189"/>
                    <a:pt x="2695" y="6178"/>
                  </a:cubicBezTo>
                  <a:cubicBezTo>
                    <a:pt x="2140" y="6178"/>
                    <a:pt x="1519" y="6222"/>
                    <a:pt x="1031" y="6610"/>
                  </a:cubicBezTo>
                  <a:cubicBezTo>
                    <a:pt x="798" y="6799"/>
                    <a:pt x="621" y="7054"/>
                    <a:pt x="521" y="7342"/>
                  </a:cubicBezTo>
                  <a:cubicBezTo>
                    <a:pt x="421" y="7608"/>
                    <a:pt x="366" y="7897"/>
                    <a:pt x="344" y="8196"/>
                  </a:cubicBezTo>
                  <a:cubicBezTo>
                    <a:pt x="311" y="8762"/>
                    <a:pt x="333" y="9327"/>
                    <a:pt x="421" y="9893"/>
                  </a:cubicBezTo>
                  <a:cubicBezTo>
                    <a:pt x="588" y="11013"/>
                    <a:pt x="887" y="12100"/>
                    <a:pt x="1020" y="13197"/>
                  </a:cubicBezTo>
                  <a:cubicBezTo>
                    <a:pt x="1142" y="14295"/>
                    <a:pt x="1009" y="15404"/>
                    <a:pt x="821" y="16502"/>
                  </a:cubicBezTo>
                  <a:cubicBezTo>
                    <a:pt x="732" y="17056"/>
                    <a:pt x="621" y="17600"/>
                    <a:pt x="510" y="18154"/>
                  </a:cubicBezTo>
                  <a:lnTo>
                    <a:pt x="477" y="18365"/>
                  </a:lnTo>
                  <a:cubicBezTo>
                    <a:pt x="455" y="18420"/>
                    <a:pt x="444" y="18487"/>
                    <a:pt x="421" y="18542"/>
                  </a:cubicBezTo>
                  <a:cubicBezTo>
                    <a:pt x="377" y="18664"/>
                    <a:pt x="322" y="18786"/>
                    <a:pt x="255" y="18908"/>
                  </a:cubicBezTo>
                  <a:cubicBezTo>
                    <a:pt x="177" y="19030"/>
                    <a:pt x="122" y="19174"/>
                    <a:pt x="67" y="19307"/>
                  </a:cubicBezTo>
                  <a:cubicBezTo>
                    <a:pt x="0" y="19485"/>
                    <a:pt x="11" y="19673"/>
                    <a:pt x="100" y="19840"/>
                  </a:cubicBezTo>
                  <a:lnTo>
                    <a:pt x="133" y="19884"/>
                  </a:lnTo>
                  <a:lnTo>
                    <a:pt x="166" y="19895"/>
                  </a:lnTo>
                  <a:cubicBezTo>
                    <a:pt x="854" y="20228"/>
                    <a:pt x="1541" y="20549"/>
                    <a:pt x="2251" y="20827"/>
                  </a:cubicBezTo>
                  <a:cubicBezTo>
                    <a:pt x="2429" y="20893"/>
                    <a:pt x="2606" y="20960"/>
                    <a:pt x="2794" y="21015"/>
                  </a:cubicBezTo>
                  <a:cubicBezTo>
                    <a:pt x="2894" y="21048"/>
                    <a:pt x="2994" y="21071"/>
                    <a:pt x="3094" y="21082"/>
                  </a:cubicBezTo>
                  <a:cubicBezTo>
                    <a:pt x="3216" y="21104"/>
                    <a:pt x="3294" y="21104"/>
                    <a:pt x="3393" y="21104"/>
                  </a:cubicBezTo>
                  <a:cubicBezTo>
                    <a:pt x="3645" y="21104"/>
                    <a:pt x="3896" y="21109"/>
                    <a:pt x="4147" y="21109"/>
                  </a:cubicBezTo>
                  <a:cubicBezTo>
                    <a:pt x="4273" y="21109"/>
                    <a:pt x="4399" y="21108"/>
                    <a:pt x="4524" y="21104"/>
                  </a:cubicBezTo>
                  <a:cubicBezTo>
                    <a:pt x="5290" y="21093"/>
                    <a:pt x="6044" y="21037"/>
                    <a:pt x="6798" y="20937"/>
                  </a:cubicBezTo>
                  <a:cubicBezTo>
                    <a:pt x="7552" y="20827"/>
                    <a:pt x="8295" y="20671"/>
                    <a:pt x="9027" y="20461"/>
                  </a:cubicBezTo>
                  <a:lnTo>
                    <a:pt x="9060" y="20461"/>
                  </a:lnTo>
                  <a:cubicBezTo>
                    <a:pt x="9392" y="20294"/>
                    <a:pt x="9747" y="20161"/>
                    <a:pt x="10113" y="20084"/>
                  </a:cubicBezTo>
                  <a:lnTo>
                    <a:pt x="10213" y="20061"/>
                  </a:lnTo>
                  <a:lnTo>
                    <a:pt x="10235" y="19962"/>
                  </a:lnTo>
                  <a:cubicBezTo>
                    <a:pt x="10291" y="19629"/>
                    <a:pt x="10280" y="19285"/>
                    <a:pt x="10180" y="18964"/>
                  </a:cubicBezTo>
                  <a:cubicBezTo>
                    <a:pt x="10102" y="18653"/>
                    <a:pt x="9991" y="18343"/>
                    <a:pt x="9858" y="18054"/>
                  </a:cubicBezTo>
                  <a:cubicBezTo>
                    <a:pt x="9603" y="17467"/>
                    <a:pt x="9293" y="16923"/>
                    <a:pt x="9071" y="16347"/>
                  </a:cubicBezTo>
                  <a:cubicBezTo>
                    <a:pt x="8860" y="15770"/>
                    <a:pt x="8672" y="15171"/>
                    <a:pt x="8528" y="14572"/>
                  </a:cubicBezTo>
                  <a:cubicBezTo>
                    <a:pt x="8382" y="14011"/>
                    <a:pt x="8295" y="13430"/>
                    <a:pt x="8275" y="12857"/>
                  </a:cubicBezTo>
                  <a:lnTo>
                    <a:pt x="8275" y="12857"/>
                  </a:lnTo>
                  <a:cubicBezTo>
                    <a:pt x="9063" y="12737"/>
                    <a:pt x="9764" y="12401"/>
                    <a:pt x="10435" y="12044"/>
                  </a:cubicBezTo>
                  <a:cubicBezTo>
                    <a:pt x="11145" y="11678"/>
                    <a:pt x="11832" y="11268"/>
                    <a:pt x="12564" y="10980"/>
                  </a:cubicBezTo>
                  <a:cubicBezTo>
                    <a:pt x="13307" y="10713"/>
                    <a:pt x="14083" y="10492"/>
                    <a:pt x="14837" y="10214"/>
                  </a:cubicBezTo>
                  <a:cubicBezTo>
                    <a:pt x="15591" y="9937"/>
                    <a:pt x="16345" y="9638"/>
                    <a:pt x="17011" y="9150"/>
                  </a:cubicBezTo>
                  <a:lnTo>
                    <a:pt x="17110" y="9072"/>
                  </a:lnTo>
                  <a:lnTo>
                    <a:pt x="17011" y="8995"/>
                  </a:lnTo>
                  <a:cubicBezTo>
                    <a:pt x="16146" y="8296"/>
                    <a:pt x="15081" y="7919"/>
                    <a:pt x="14305" y="7165"/>
                  </a:cubicBezTo>
                  <a:cubicBezTo>
                    <a:pt x="13928" y="6788"/>
                    <a:pt x="13606" y="6344"/>
                    <a:pt x="13373" y="5856"/>
                  </a:cubicBezTo>
                  <a:cubicBezTo>
                    <a:pt x="13118" y="5380"/>
                    <a:pt x="12897" y="4881"/>
                    <a:pt x="12697" y="4370"/>
                  </a:cubicBezTo>
                  <a:cubicBezTo>
                    <a:pt x="12309" y="3594"/>
                    <a:pt x="11932" y="2796"/>
                    <a:pt x="11488" y="2042"/>
                  </a:cubicBezTo>
                  <a:cubicBezTo>
                    <a:pt x="11267" y="1665"/>
                    <a:pt x="11023" y="1310"/>
                    <a:pt x="10756" y="966"/>
                  </a:cubicBezTo>
                  <a:cubicBezTo>
                    <a:pt x="10468" y="633"/>
                    <a:pt x="10169" y="312"/>
                    <a:pt x="9847" y="24"/>
                  </a:cubicBezTo>
                  <a:lnTo>
                    <a:pt x="9847" y="24"/>
                  </a:lnTo>
                  <a:cubicBezTo>
                    <a:pt x="10158" y="312"/>
                    <a:pt x="10457" y="633"/>
                    <a:pt x="10734" y="966"/>
                  </a:cubicBezTo>
                  <a:cubicBezTo>
                    <a:pt x="11000" y="1321"/>
                    <a:pt x="11233" y="1687"/>
                    <a:pt x="11444" y="2064"/>
                  </a:cubicBezTo>
                  <a:cubicBezTo>
                    <a:pt x="11876" y="2829"/>
                    <a:pt x="12231" y="3616"/>
                    <a:pt x="12608" y="4404"/>
                  </a:cubicBezTo>
                  <a:cubicBezTo>
                    <a:pt x="12797" y="4925"/>
                    <a:pt x="13007" y="5424"/>
                    <a:pt x="13251" y="5923"/>
                  </a:cubicBezTo>
                  <a:cubicBezTo>
                    <a:pt x="13495" y="6422"/>
                    <a:pt x="13806" y="6888"/>
                    <a:pt x="14194" y="7287"/>
                  </a:cubicBezTo>
                  <a:cubicBezTo>
                    <a:pt x="14970" y="8042"/>
                    <a:pt x="15981" y="8430"/>
                    <a:pt x="16786" y="9066"/>
                  </a:cubicBezTo>
                  <a:lnTo>
                    <a:pt x="16786" y="9066"/>
                  </a:lnTo>
                  <a:cubicBezTo>
                    <a:pt x="16176" y="9480"/>
                    <a:pt x="15463" y="9752"/>
                    <a:pt x="14760" y="10004"/>
                  </a:cubicBezTo>
                  <a:cubicBezTo>
                    <a:pt x="14005" y="10270"/>
                    <a:pt x="13240" y="10481"/>
                    <a:pt x="12475" y="10747"/>
                  </a:cubicBezTo>
                  <a:cubicBezTo>
                    <a:pt x="11710" y="11035"/>
                    <a:pt x="11011" y="11445"/>
                    <a:pt x="10302" y="11800"/>
                  </a:cubicBezTo>
                  <a:cubicBezTo>
                    <a:pt x="9603" y="12155"/>
                    <a:pt x="8871" y="12510"/>
                    <a:pt x="8117" y="12599"/>
                  </a:cubicBezTo>
                  <a:lnTo>
                    <a:pt x="7984" y="12621"/>
                  </a:lnTo>
                  <a:lnTo>
                    <a:pt x="7984" y="12743"/>
                  </a:lnTo>
                  <a:cubicBezTo>
                    <a:pt x="7995" y="13386"/>
                    <a:pt x="8084" y="14018"/>
                    <a:pt x="8239" y="14639"/>
                  </a:cubicBezTo>
                  <a:cubicBezTo>
                    <a:pt x="8394" y="15249"/>
                    <a:pt x="8583" y="15859"/>
                    <a:pt x="8794" y="16458"/>
                  </a:cubicBezTo>
                  <a:cubicBezTo>
                    <a:pt x="9027" y="17067"/>
                    <a:pt x="9348" y="17611"/>
                    <a:pt x="9581" y="18176"/>
                  </a:cubicBezTo>
                  <a:cubicBezTo>
                    <a:pt x="9811" y="18699"/>
                    <a:pt x="10021" y="19270"/>
                    <a:pt x="9952" y="19798"/>
                  </a:cubicBezTo>
                  <a:lnTo>
                    <a:pt x="9952" y="19798"/>
                  </a:lnTo>
                  <a:cubicBezTo>
                    <a:pt x="9592" y="19886"/>
                    <a:pt x="9250" y="20011"/>
                    <a:pt x="8927" y="20172"/>
                  </a:cubicBezTo>
                  <a:lnTo>
                    <a:pt x="8949" y="20161"/>
                  </a:lnTo>
                  <a:lnTo>
                    <a:pt x="8949" y="20161"/>
                  </a:lnTo>
                  <a:cubicBezTo>
                    <a:pt x="7507" y="20560"/>
                    <a:pt x="6021" y="20771"/>
                    <a:pt x="4524" y="20793"/>
                  </a:cubicBezTo>
                  <a:cubicBezTo>
                    <a:pt x="4370" y="20803"/>
                    <a:pt x="4213" y="20806"/>
                    <a:pt x="4055" y="20806"/>
                  </a:cubicBezTo>
                  <a:cubicBezTo>
                    <a:pt x="3840" y="20806"/>
                    <a:pt x="3622" y="20800"/>
                    <a:pt x="3404" y="20793"/>
                  </a:cubicBezTo>
                  <a:lnTo>
                    <a:pt x="3138" y="20782"/>
                  </a:lnTo>
                  <a:cubicBezTo>
                    <a:pt x="3050" y="20771"/>
                    <a:pt x="2972" y="20760"/>
                    <a:pt x="2883" y="20738"/>
                  </a:cubicBezTo>
                  <a:cubicBezTo>
                    <a:pt x="2717" y="20682"/>
                    <a:pt x="2539" y="20616"/>
                    <a:pt x="2362" y="20549"/>
                  </a:cubicBezTo>
                  <a:cubicBezTo>
                    <a:pt x="1691" y="20290"/>
                    <a:pt x="1020" y="19977"/>
                    <a:pt x="359" y="19663"/>
                  </a:cubicBezTo>
                  <a:lnTo>
                    <a:pt x="359" y="19663"/>
                  </a:lnTo>
                  <a:cubicBezTo>
                    <a:pt x="295" y="19516"/>
                    <a:pt x="409" y="19290"/>
                    <a:pt x="532" y="19063"/>
                  </a:cubicBezTo>
                  <a:cubicBezTo>
                    <a:pt x="599" y="18930"/>
                    <a:pt x="665" y="18797"/>
                    <a:pt x="721" y="18664"/>
                  </a:cubicBezTo>
                  <a:cubicBezTo>
                    <a:pt x="743" y="18587"/>
                    <a:pt x="765" y="18509"/>
                    <a:pt x="776" y="18431"/>
                  </a:cubicBezTo>
                  <a:lnTo>
                    <a:pt x="821" y="18232"/>
                  </a:lnTo>
                  <a:cubicBezTo>
                    <a:pt x="920" y="17677"/>
                    <a:pt x="1031" y="17123"/>
                    <a:pt x="1131" y="16568"/>
                  </a:cubicBezTo>
                  <a:cubicBezTo>
                    <a:pt x="1309" y="15460"/>
                    <a:pt x="1431" y="14306"/>
                    <a:pt x="1309" y="13175"/>
                  </a:cubicBezTo>
                  <a:cubicBezTo>
                    <a:pt x="1175" y="12044"/>
                    <a:pt x="854" y="10968"/>
                    <a:pt x="688" y="9871"/>
                  </a:cubicBezTo>
                  <a:cubicBezTo>
                    <a:pt x="588" y="9327"/>
                    <a:pt x="566" y="8773"/>
                    <a:pt x="599" y="8218"/>
                  </a:cubicBezTo>
                  <a:cubicBezTo>
                    <a:pt x="632" y="7686"/>
                    <a:pt x="776" y="7121"/>
                    <a:pt x="1187" y="6788"/>
                  </a:cubicBezTo>
                  <a:cubicBezTo>
                    <a:pt x="1586" y="6455"/>
                    <a:pt x="2162" y="6389"/>
                    <a:pt x="2706" y="6389"/>
                  </a:cubicBezTo>
                  <a:cubicBezTo>
                    <a:pt x="3249" y="6400"/>
                    <a:pt x="3815" y="6466"/>
                    <a:pt x="4369" y="6511"/>
                  </a:cubicBezTo>
                  <a:cubicBezTo>
                    <a:pt x="4590" y="6532"/>
                    <a:pt x="4813" y="6544"/>
                    <a:pt x="5036" y="6544"/>
                  </a:cubicBezTo>
                  <a:cubicBezTo>
                    <a:pt x="5382" y="6544"/>
                    <a:pt x="5728" y="6516"/>
                    <a:pt x="6066" y="6455"/>
                  </a:cubicBezTo>
                  <a:cubicBezTo>
                    <a:pt x="6354" y="6400"/>
                    <a:pt x="6631" y="6289"/>
                    <a:pt x="6875" y="6123"/>
                  </a:cubicBezTo>
                  <a:cubicBezTo>
                    <a:pt x="7108" y="5956"/>
                    <a:pt x="7308" y="5734"/>
                    <a:pt x="7452" y="5479"/>
                  </a:cubicBezTo>
                  <a:cubicBezTo>
                    <a:pt x="7707" y="4969"/>
                    <a:pt x="7840" y="4404"/>
                    <a:pt x="7840" y="3838"/>
                  </a:cubicBezTo>
                  <a:cubicBezTo>
                    <a:pt x="7862" y="3273"/>
                    <a:pt x="7851" y="2707"/>
                    <a:pt x="7884" y="2153"/>
                  </a:cubicBezTo>
                  <a:cubicBezTo>
                    <a:pt x="7929" y="1609"/>
                    <a:pt x="8017" y="1022"/>
                    <a:pt x="8350" y="567"/>
                  </a:cubicBezTo>
                  <a:cubicBezTo>
                    <a:pt x="8516" y="345"/>
                    <a:pt x="8749" y="179"/>
                    <a:pt x="9015" y="90"/>
                  </a:cubicBezTo>
                  <a:cubicBezTo>
                    <a:pt x="9202" y="36"/>
                    <a:pt x="9399" y="9"/>
                    <a:pt x="9596" y="9"/>
                  </a:cubicBezTo>
                  <a:cubicBezTo>
                    <a:pt x="9680" y="9"/>
                    <a:pt x="9764" y="14"/>
                    <a:pt x="9847" y="24"/>
                  </a:cubicBezTo>
                  <a:cubicBezTo>
                    <a:pt x="9749" y="8"/>
                    <a:pt x="9649" y="0"/>
                    <a:pt x="9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5"/>
            <p:cNvSpPr/>
            <p:nvPr/>
          </p:nvSpPr>
          <p:spPr>
            <a:xfrm>
              <a:off x="2322125" y="1467000"/>
              <a:ext cx="425825" cy="527650"/>
            </a:xfrm>
            <a:custGeom>
              <a:rect b="b" l="l" r="r" t="t"/>
              <a:pathLst>
                <a:path extrusionOk="0" h="21106" w="17033">
                  <a:moveTo>
                    <a:pt x="9557" y="148"/>
                  </a:moveTo>
                  <a:cubicBezTo>
                    <a:pt x="9633" y="148"/>
                    <a:pt x="9711" y="151"/>
                    <a:pt x="9792" y="158"/>
                  </a:cubicBezTo>
                  <a:lnTo>
                    <a:pt x="10169" y="524"/>
                  </a:lnTo>
                  <a:cubicBezTo>
                    <a:pt x="11023" y="1322"/>
                    <a:pt x="11732" y="2764"/>
                    <a:pt x="12298" y="3917"/>
                  </a:cubicBezTo>
                  <a:cubicBezTo>
                    <a:pt x="12387" y="4117"/>
                    <a:pt x="12486" y="4305"/>
                    <a:pt x="12575" y="4483"/>
                  </a:cubicBezTo>
                  <a:cubicBezTo>
                    <a:pt x="12974" y="5547"/>
                    <a:pt x="13451" y="6623"/>
                    <a:pt x="14150" y="7322"/>
                  </a:cubicBezTo>
                  <a:cubicBezTo>
                    <a:pt x="14593" y="7765"/>
                    <a:pt x="15137" y="8087"/>
                    <a:pt x="15669" y="8397"/>
                  </a:cubicBezTo>
                  <a:cubicBezTo>
                    <a:pt x="16068" y="8619"/>
                    <a:pt x="16445" y="8863"/>
                    <a:pt x="16811" y="9140"/>
                  </a:cubicBezTo>
                  <a:cubicBezTo>
                    <a:pt x="15935" y="9761"/>
                    <a:pt x="14638" y="10171"/>
                    <a:pt x="13484" y="10537"/>
                  </a:cubicBezTo>
                  <a:cubicBezTo>
                    <a:pt x="13119" y="10648"/>
                    <a:pt x="12775" y="10759"/>
                    <a:pt x="12453" y="10870"/>
                  </a:cubicBezTo>
                  <a:cubicBezTo>
                    <a:pt x="11899" y="11103"/>
                    <a:pt x="11366" y="11358"/>
                    <a:pt x="10845" y="11646"/>
                  </a:cubicBezTo>
                  <a:cubicBezTo>
                    <a:pt x="9925" y="12145"/>
                    <a:pt x="8971" y="12644"/>
                    <a:pt x="8095" y="12744"/>
                  </a:cubicBezTo>
                  <a:lnTo>
                    <a:pt x="8040" y="12755"/>
                  </a:lnTo>
                  <a:lnTo>
                    <a:pt x="8040" y="12811"/>
                  </a:lnTo>
                  <a:cubicBezTo>
                    <a:pt x="8040" y="14042"/>
                    <a:pt x="8528" y="15605"/>
                    <a:pt x="8827" y="16426"/>
                  </a:cubicBezTo>
                  <a:cubicBezTo>
                    <a:pt x="8960" y="16792"/>
                    <a:pt x="9115" y="17147"/>
                    <a:pt x="9293" y="17490"/>
                  </a:cubicBezTo>
                  <a:cubicBezTo>
                    <a:pt x="9703" y="18333"/>
                    <a:pt x="10136" y="19209"/>
                    <a:pt x="10003" y="19941"/>
                  </a:cubicBezTo>
                  <a:cubicBezTo>
                    <a:pt x="9637" y="20019"/>
                    <a:pt x="9282" y="20152"/>
                    <a:pt x="8949" y="20318"/>
                  </a:cubicBezTo>
                  <a:cubicBezTo>
                    <a:pt x="7390" y="20750"/>
                    <a:pt x="5870" y="20959"/>
                    <a:pt x="4121" y="20959"/>
                  </a:cubicBezTo>
                  <a:cubicBezTo>
                    <a:pt x="3805" y="20959"/>
                    <a:pt x="3482" y="20953"/>
                    <a:pt x="3150" y="20939"/>
                  </a:cubicBezTo>
                  <a:cubicBezTo>
                    <a:pt x="2651" y="20939"/>
                    <a:pt x="499" y="19897"/>
                    <a:pt x="266" y="19786"/>
                  </a:cubicBezTo>
                  <a:cubicBezTo>
                    <a:pt x="167" y="19597"/>
                    <a:pt x="289" y="19364"/>
                    <a:pt x="433" y="19098"/>
                  </a:cubicBezTo>
                  <a:cubicBezTo>
                    <a:pt x="555" y="18899"/>
                    <a:pt x="643" y="18677"/>
                    <a:pt x="688" y="18444"/>
                  </a:cubicBezTo>
                  <a:cubicBezTo>
                    <a:pt x="721" y="18278"/>
                    <a:pt x="754" y="18100"/>
                    <a:pt x="788" y="17923"/>
                  </a:cubicBezTo>
                  <a:cubicBezTo>
                    <a:pt x="1076" y="16437"/>
                    <a:pt x="1375" y="14907"/>
                    <a:pt x="1231" y="13432"/>
                  </a:cubicBezTo>
                  <a:cubicBezTo>
                    <a:pt x="1153" y="12755"/>
                    <a:pt x="1043" y="12079"/>
                    <a:pt x="887" y="11413"/>
                  </a:cubicBezTo>
                  <a:cubicBezTo>
                    <a:pt x="677" y="10349"/>
                    <a:pt x="433" y="9262"/>
                    <a:pt x="533" y="8209"/>
                  </a:cubicBezTo>
                  <a:cubicBezTo>
                    <a:pt x="610" y="7299"/>
                    <a:pt x="965" y="6778"/>
                    <a:pt x="1641" y="6556"/>
                  </a:cubicBezTo>
                  <a:cubicBezTo>
                    <a:pt x="1929" y="6462"/>
                    <a:pt x="2255" y="6430"/>
                    <a:pt x="2607" y="6430"/>
                  </a:cubicBezTo>
                  <a:cubicBezTo>
                    <a:pt x="3003" y="6430"/>
                    <a:pt x="3430" y="6471"/>
                    <a:pt x="3870" y="6512"/>
                  </a:cubicBezTo>
                  <a:cubicBezTo>
                    <a:pt x="4316" y="6555"/>
                    <a:pt x="4766" y="6597"/>
                    <a:pt x="5195" y="6597"/>
                  </a:cubicBezTo>
                  <a:cubicBezTo>
                    <a:pt x="6442" y="6597"/>
                    <a:pt x="7512" y="6237"/>
                    <a:pt x="7785" y="4472"/>
                  </a:cubicBezTo>
                  <a:cubicBezTo>
                    <a:pt x="7829" y="4072"/>
                    <a:pt x="7862" y="3673"/>
                    <a:pt x="7862" y="3274"/>
                  </a:cubicBezTo>
                  <a:cubicBezTo>
                    <a:pt x="7885" y="2232"/>
                    <a:pt x="7918" y="1034"/>
                    <a:pt x="8550" y="480"/>
                  </a:cubicBezTo>
                  <a:cubicBezTo>
                    <a:pt x="8804" y="254"/>
                    <a:pt x="9137" y="148"/>
                    <a:pt x="9557" y="148"/>
                  </a:cubicBezTo>
                  <a:close/>
                  <a:moveTo>
                    <a:pt x="9563" y="1"/>
                  </a:moveTo>
                  <a:cubicBezTo>
                    <a:pt x="9106" y="1"/>
                    <a:pt x="8731" y="127"/>
                    <a:pt x="8450" y="380"/>
                  </a:cubicBezTo>
                  <a:cubicBezTo>
                    <a:pt x="7774" y="979"/>
                    <a:pt x="7740" y="2198"/>
                    <a:pt x="7718" y="3274"/>
                  </a:cubicBezTo>
                  <a:cubicBezTo>
                    <a:pt x="7718" y="3662"/>
                    <a:pt x="7696" y="4061"/>
                    <a:pt x="7641" y="4450"/>
                  </a:cubicBezTo>
                  <a:cubicBezTo>
                    <a:pt x="7386" y="6108"/>
                    <a:pt x="6365" y="6454"/>
                    <a:pt x="5173" y="6454"/>
                  </a:cubicBezTo>
                  <a:cubicBezTo>
                    <a:pt x="4755" y="6454"/>
                    <a:pt x="4316" y="6411"/>
                    <a:pt x="3881" y="6368"/>
                  </a:cubicBezTo>
                  <a:cubicBezTo>
                    <a:pt x="3438" y="6328"/>
                    <a:pt x="3010" y="6287"/>
                    <a:pt x="2613" y="6287"/>
                  </a:cubicBezTo>
                  <a:cubicBezTo>
                    <a:pt x="2244" y="6287"/>
                    <a:pt x="1901" y="6322"/>
                    <a:pt x="1597" y="6423"/>
                  </a:cubicBezTo>
                  <a:cubicBezTo>
                    <a:pt x="865" y="6656"/>
                    <a:pt x="477" y="7244"/>
                    <a:pt x="377" y="8198"/>
                  </a:cubicBezTo>
                  <a:cubicBezTo>
                    <a:pt x="289" y="9262"/>
                    <a:pt x="521" y="10371"/>
                    <a:pt x="743" y="11436"/>
                  </a:cubicBezTo>
                  <a:cubicBezTo>
                    <a:pt x="898" y="12101"/>
                    <a:pt x="1009" y="12766"/>
                    <a:pt x="1087" y="13443"/>
                  </a:cubicBezTo>
                  <a:cubicBezTo>
                    <a:pt x="1220" y="14895"/>
                    <a:pt x="921" y="16426"/>
                    <a:pt x="643" y="17889"/>
                  </a:cubicBezTo>
                  <a:cubicBezTo>
                    <a:pt x="610" y="18067"/>
                    <a:pt x="566" y="18244"/>
                    <a:pt x="533" y="18422"/>
                  </a:cubicBezTo>
                  <a:cubicBezTo>
                    <a:pt x="488" y="18644"/>
                    <a:pt x="411" y="18843"/>
                    <a:pt x="300" y="19032"/>
                  </a:cubicBezTo>
                  <a:cubicBezTo>
                    <a:pt x="144" y="19331"/>
                    <a:pt x="0" y="19608"/>
                    <a:pt x="155" y="19874"/>
                  </a:cubicBezTo>
                  <a:lnTo>
                    <a:pt x="167" y="19897"/>
                  </a:lnTo>
                  <a:lnTo>
                    <a:pt x="189" y="19908"/>
                  </a:lnTo>
                  <a:cubicBezTo>
                    <a:pt x="289" y="19952"/>
                    <a:pt x="2595" y="21083"/>
                    <a:pt x="3150" y="21083"/>
                  </a:cubicBezTo>
                  <a:cubicBezTo>
                    <a:pt x="3471" y="21094"/>
                    <a:pt x="3793" y="21105"/>
                    <a:pt x="4103" y="21105"/>
                  </a:cubicBezTo>
                  <a:cubicBezTo>
                    <a:pt x="4143" y="21106"/>
                    <a:pt x="4182" y="21106"/>
                    <a:pt x="4221" y="21106"/>
                  </a:cubicBezTo>
                  <a:cubicBezTo>
                    <a:pt x="5834" y="21106"/>
                    <a:pt x="7435" y="20884"/>
                    <a:pt x="8993" y="20440"/>
                  </a:cubicBezTo>
                  <a:cubicBezTo>
                    <a:pt x="9326" y="20274"/>
                    <a:pt x="9692" y="20141"/>
                    <a:pt x="10069" y="20063"/>
                  </a:cubicBezTo>
                  <a:lnTo>
                    <a:pt x="10113" y="20052"/>
                  </a:lnTo>
                  <a:lnTo>
                    <a:pt x="10125" y="20007"/>
                  </a:lnTo>
                  <a:cubicBezTo>
                    <a:pt x="10291" y="19220"/>
                    <a:pt x="9847" y="18311"/>
                    <a:pt x="9415" y="17424"/>
                  </a:cubicBezTo>
                  <a:cubicBezTo>
                    <a:pt x="9237" y="17091"/>
                    <a:pt x="9082" y="16736"/>
                    <a:pt x="8949" y="16381"/>
                  </a:cubicBezTo>
                  <a:cubicBezTo>
                    <a:pt x="8661" y="15583"/>
                    <a:pt x="8184" y="14075"/>
                    <a:pt x="8173" y="12866"/>
                  </a:cubicBezTo>
                  <a:cubicBezTo>
                    <a:pt x="9060" y="12755"/>
                    <a:pt x="10003" y="12256"/>
                    <a:pt x="10912" y="11768"/>
                  </a:cubicBezTo>
                  <a:cubicBezTo>
                    <a:pt x="11422" y="11480"/>
                    <a:pt x="11954" y="11225"/>
                    <a:pt x="12498" y="11003"/>
                  </a:cubicBezTo>
                  <a:cubicBezTo>
                    <a:pt x="12808" y="10892"/>
                    <a:pt x="13163" y="10781"/>
                    <a:pt x="13529" y="10659"/>
                  </a:cubicBezTo>
                  <a:cubicBezTo>
                    <a:pt x="14715" y="10282"/>
                    <a:pt x="16068" y="9861"/>
                    <a:pt x="16966" y="9196"/>
                  </a:cubicBezTo>
                  <a:lnTo>
                    <a:pt x="17033" y="9140"/>
                  </a:lnTo>
                  <a:lnTo>
                    <a:pt x="16966" y="9085"/>
                  </a:lnTo>
                  <a:cubicBezTo>
                    <a:pt x="16578" y="8785"/>
                    <a:pt x="16168" y="8508"/>
                    <a:pt x="15736" y="8275"/>
                  </a:cubicBezTo>
                  <a:cubicBezTo>
                    <a:pt x="15214" y="7965"/>
                    <a:pt x="14671" y="7643"/>
                    <a:pt x="14239" y="7222"/>
                  </a:cubicBezTo>
                  <a:cubicBezTo>
                    <a:pt x="13562" y="6545"/>
                    <a:pt x="13096" y="5481"/>
                    <a:pt x="12697" y="4427"/>
                  </a:cubicBezTo>
                  <a:cubicBezTo>
                    <a:pt x="12608" y="4239"/>
                    <a:pt x="12509" y="4050"/>
                    <a:pt x="12420" y="3851"/>
                  </a:cubicBezTo>
                  <a:cubicBezTo>
                    <a:pt x="11843" y="2686"/>
                    <a:pt x="11134" y="1234"/>
                    <a:pt x="10258" y="424"/>
                  </a:cubicBezTo>
                  <a:lnTo>
                    <a:pt x="9858" y="14"/>
                  </a:lnTo>
                  <a:lnTo>
                    <a:pt x="9825" y="14"/>
                  </a:lnTo>
                  <a:cubicBezTo>
                    <a:pt x="9735" y="5"/>
                    <a:pt x="9648" y="1"/>
                    <a:pt x="9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5"/>
            <p:cNvSpPr/>
            <p:nvPr/>
          </p:nvSpPr>
          <p:spPr>
            <a:xfrm>
              <a:off x="2428025" y="1905025"/>
              <a:ext cx="164700" cy="100975"/>
            </a:xfrm>
            <a:custGeom>
              <a:rect b="b" l="l" r="r" t="t"/>
              <a:pathLst>
                <a:path extrusionOk="0" h="4039" w="6588">
                  <a:moveTo>
                    <a:pt x="4988" y="1"/>
                  </a:moveTo>
                  <a:cubicBezTo>
                    <a:pt x="4831" y="1"/>
                    <a:pt x="4672" y="140"/>
                    <a:pt x="4536" y="490"/>
                  </a:cubicBezTo>
                  <a:cubicBezTo>
                    <a:pt x="4292" y="1189"/>
                    <a:pt x="4580" y="2132"/>
                    <a:pt x="4658" y="2830"/>
                  </a:cubicBezTo>
                  <a:cubicBezTo>
                    <a:pt x="4508" y="2341"/>
                    <a:pt x="4061" y="611"/>
                    <a:pt x="3294" y="611"/>
                  </a:cubicBezTo>
                  <a:cubicBezTo>
                    <a:pt x="3209" y="611"/>
                    <a:pt x="3120" y="633"/>
                    <a:pt x="3028" y="679"/>
                  </a:cubicBezTo>
                  <a:cubicBezTo>
                    <a:pt x="2373" y="989"/>
                    <a:pt x="2451" y="2586"/>
                    <a:pt x="2451" y="3174"/>
                  </a:cubicBezTo>
                  <a:cubicBezTo>
                    <a:pt x="2313" y="2621"/>
                    <a:pt x="1808" y="1319"/>
                    <a:pt x="1107" y="1319"/>
                  </a:cubicBezTo>
                  <a:cubicBezTo>
                    <a:pt x="964" y="1319"/>
                    <a:pt x="812" y="1374"/>
                    <a:pt x="654" y="1500"/>
                  </a:cubicBezTo>
                  <a:cubicBezTo>
                    <a:pt x="0" y="1965"/>
                    <a:pt x="200" y="3174"/>
                    <a:pt x="200" y="3884"/>
                  </a:cubicBezTo>
                  <a:lnTo>
                    <a:pt x="6221" y="4039"/>
                  </a:lnTo>
                  <a:cubicBezTo>
                    <a:pt x="6587" y="3573"/>
                    <a:pt x="5811" y="1422"/>
                    <a:pt x="5645" y="834"/>
                  </a:cubicBezTo>
                  <a:cubicBezTo>
                    <a:pt x="5512" y="396"/>
                    <a:pt x="5253" y="1"/>
                    <a:pt x="4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55"/>
            <p:cNvSpPr/>
            <p:nvPr/>
          </p:nvSpPr>
          <p:spPr>
            <a:xfrm>
              <a:off x="2429125" y="1903125"/>
              <a:ext cx="163025" cy="104550"/>
            </a:xfrm>
            <a:custGeom>
              <a:rect b="b" l="l" r="r" t="t"/>
              <a:pathLst>
                <a:path extrusionOk="0" h="4182" w="6521">
                  <a:moveTo>
                    <a:pt x="4946" y="134"/>
                  </a:moveTo>
                  <a:cubicBezTo>
                    <a:pt x="5157" y="145"/>
                    <a:pt x="5401" y="478"/>
                    <a:pt x="5523" y="921"/>
                  </a:cubicBezTo>
                  <a:cubicBezTo>
                    <a:pt x="5556" y="1032"/>
                    <a:pt x="5601" y="1165"/>
                    <a:pt x="5645" y="1343"/>
                  </a:cubicBezTo>
                  <a:cubicBezTo>
                    <a:pt x="5889" y="2097"/>
                    <a:pt x="6366" y="3638"/>
                    <a:pt x="6133" y="4048"/>
                  </a:cubicBezTo>
                  <a:lnTo>
                    <a:pt x="222" y="3893"/>
                  </a:lnTo>
                  <a:cubicBezTo>
                    <a:pt x="222" y="3782"/>
                    <a:pt x="222" y="3660"/>
                    <a:pt x="200" y="3527"/>
                  </a:cubicBezTo>
                  <a:cubicBezTo>
                    <a:pt x="167" y="2840"/>
                    <a:pt x="134" y="1986"/>
                    <a:pt x="644" y="1631"/>
                  </a:cubicBezTo>
                  <a:cubicBezTo>
                    <a:pt x="748" y="1519"/>
                    <a:pt x="897" y="1459"/>
                    <a:pt x="1048" y="1459"/>
                  </a:cubicBezTo>
                  <a:cubicBezTo>
                    <a:pt x="1106" y="1459"/>
                    <a:pt x="1165" y="1468"/>
                    <a:pt x="1220" y="1487"/>
                  </a:cubicBezTo>
                  <a:cubicBezTo>
                    <a:pt x="1753" y="1664"/>
                    <a:pt x="2185" y="2673"/>
                    <a:pt x="2329" y="3261"/>
                  </a:cubicBezTo>
                  <a:lnTo>
                    <a:pt x="2473" y="3816"/>
                  </a:lnTo>
                  <a:lnTo>
                    <a:pt x="2473" y="3250"/>
                  </a:lnTo>
                  <a:lnTo>
                    <a:pt x="2473" y="3061"/>
                  </a:lnTo>
                  <a:cubicBezTo>
                    <a:pt x="2462" y="2418"/>
                    <a:pt x="2451" y="1077"/>
                    <a:pt x="3006" y="810"/>
                  </a:cubicBezTo>
                  <a:cubicBezTo>
                    <a:pt x="3078" y="768"/>
                    <a:pt x="3156" y="749"/>
                    <a:pt x="3236" y="749"/>
                  </a:cubicBezTo>
                  <a:cubicBezTo>
                    <a:pt x="3304" y="749"/>
                    <a:pt x="3372" y="763"/>
                    <a:pt x="3438" y="788"/>
                  </a:cubicBezTo>
                  <a:cubicBezTo>
                    <a:pt x="3993" y="1032"/>
                    <a:pt x="4347" y="2274"/>
                    <a:pt x="4503" y="2795"/>
                  </a:cubicBezTo>
                  <a:lnTo>
                    <a:pt x="4536" y="2917"/>
                  </a:lnTo>
                  <a:lnTo>
                    <a:pt x="4680" y="2884"/>
                  </a:lnTo>
                  <a:cubicBezTo>
                    <a:pt x="4658" y="2718"/>
                    <a:pt x="4625" y="2518"/>
                    <a:pt x="4591" y="2319"/>
                  </a:cubicBezTo>
                  <a:cubicBezTo>
                    <a:pt x="4492" y="1742"/>
                    <a:pt x="4381" y="1088"/>
                    <a:pt x="4558" y="578"/>
                  </a:cubicBezTo>
                  <a:cubicBezTo>
                    <a:pt x="4636" y="378"/>
                    <a:pt x="4769" y="134"/>
                    <a:pt x="4946" y="134"/>
                  </a:cubicBezTo>
                  <a:close/>
                  <a:moveTo>
                    <a:pt x="4957" y="1"/>
                  </a:moveTo>
                  <a:cubicBezTo>
                    <a:pt x="4747" y="1"/>
                    <a:pt x="4558" y="178"/>
                    <a:pt x="4425" y="533"/>
                  </a:cubicBezTo>
                  <a:cubicBezTo>
                    <a:pt x="4270" y="977"/>
                    <a:pt x="4314" y="1498"/>
                    <a:pt x="4392" y="1997"/>
                  </a:cubicBezTo>
                  <a:cubicBezTo>
                    <a:pt x="4181" y="1442"/>
                    <a:pt x="3893" y="844"/>
                    <a:pt x="3494" y="666"/>
                  </a:cubicBezTo>
                  <a:cubicBezTo>
                    <a:pt x="3414" y="631"/>
                    <a:pt x="3329" y="614"/>
                    <a:pt x="3246" y="614"/>
                  </a:cubicBezTo>
                  <a:cubicBezTo>
                    <a:pt x="3143" y="614"/>
                    <a:pt x="3042" y="640"/>
                    <a:pt x="2950" y="688"/>
                  </a:cubicBezTo>
                  <a:cubicBezTo>
                    <a:pt x="2385" y="966"/>
                    <a:pt x="2329" y="2041"/>
                    <a:pt x="2329" y="2795"/>
                  </a:cubicBezTo>
                  <a:cubicBezTo>
                    <a:pt x="2130" y="2252"/>
                    <a:pt x="1775" y="1531"/>
                    <a:pt x="1276" y="1365"/>
                  </a:cubicBezTo>
                  <a:cubicBezTo>
                    <a:pt x="1204" y="1342"/>
                    <a:pt x="1129" y="1331"/>
                    <a:pt x="1054" y="1331"/>
                  </a:cubicBezTo>
                  <a:cubicBezTo>
                    <a:pt x="876" y="1331"/>
                    <a:pt x="699" y="1395"/>
                    <a:pt x="566" y="1520"/>
                  </a:cubicBezTo>
                  <a:cubicBezTo>
                    <a:pt x="1" y="1930"/>
                    <a:pt x="45" y="2818"/>
                    <a:pt x="78" y="3538"/>
                  </a:cubicBezTo>
                  <a:cubicBezTo>
                    <a:pt x="89" y="3682"/>
                    <a:pt x="89" y="3827"/>
                    <a:pt x="89" y="3960"/>
                  </a:cubicBezTo>
                  <a:lnTo>
                    <a:pt x="89" y="4026"/>
                  </a:lnTo>
                  <a:lnTo>
                    <a:pt x="6199" y="4181"/>
                  </a:lnTo>
                  <a:lnTo>
                    <a:pt x="6222" y="4159"/>
                  </a:lnTo>
                  <a:cubicBezTo>
                    <a:pt x="6521" y="3771"/>
                    <a:pt x="6155" y="2474"/>
                    <a:pt x="5778" y="1298"/>
                  </a:cubicBezTo>
                  <a:cubicBezTo>
                    <a:pt x="5734" y="1132"/>
                    <a:pt x="5689" y="988"/>
                    <a:pt x="5656" y="888"/>
                  </a:cubicBezTo>
                  <a:cubicBezTo>
                    <a:pt x="5534" y="467"/>
                    <a:pt x="5268" y="23"/>
                    <a:pt x="4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55"/>
            <p:cNvSpPr/>
            <p:nvPr/>
          </p:nvSpPr>
          <p:spPr>
            <a:xfrm>
              <a:off x="2534475" y="1441825"/>
              <a:ext cx="748525" cy="347550"/>
            </a:xfrm>
            <a:custGeom>
              <a:rect b="b" l="l" r="r" t="t"/>
              <a:pathLst>
                <a:path extrusionOk="0" h="13902" w="29941">
                  <a:moveTo>
                    <a:pt x="0" y="1"/>
                  </a:moveTo>
                  <a:lnTo>
                    <a:pt x="0" y="1"/>
                  </a:lnTo>
                  <a:cubicBezTo>
                    <a:pt x="788" y="2341"/>
                    <a:pt x="1808" y="4924"/>
                    <a:pt x="2817" y="7186"/>
                  </a:cubicBezTo>
                  <a:cubicBezTo>
                    <a:pt x="4137" y="10236"/>
                    <a:pt x="8284" y="12099"/>
                    <a:pt x="11322" y="13119"/>
                  </a:cubicBezTo>
                  <a:cubicBezTo>
                    <a:pt x="13078" y="13680"/>
                    <a:pt x="14727" y="13902"/>
                    <a:pt x="16423" y="13902"/>
                  </a:cubicBezTo>
                  <a:cubicBezTo>
                    <a:pt x="20156" y="13902"/>
                    <a:pt x="24115" y="12828"/>
                    <a:pt x="29941" y="119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5"/>
            <p:cNvSpPr/>
            <p:nvPr/>
          </p:nvSpPr>
          <p:spPr>
            <a:xfrm>
              <a:off x="2532800" y="1441275"/>
              <a:ext cx="750475" cy="349625"/>
            </a:xfrm>
            <a:custGeom>
              <a:rect b="b" l="l" r="r" t="t"/>
              <a:pathLst>
                <a:path extrusionOk="0" h="13985" w="30019">
                  <a:moveTo>
                    <a:pt x="134" y="1"/>
                  </a:moveTo>
                  <a:lnTo>
                    <a:pt x="1" y="45"/>
                  </a:lnTo>
                  <a:cubicBezTo>
                    <a:pt x="766" y="2340"/>
                    <a:pt x="1764" y="4891"/>
                    <a:pt x="2818" y="7231"/>
                  </a:cubicBezTo>
                  <a:cubicBezTo>
                    <a:pt x="4137" y="10247"/>
                    <a:pt x="8196" y="12143"/>
                    <a:pt x="11367" y="13208"/>
                  </a:cubicBezTo>
                  <a:cubicBezTo>
                    <a:pt x="12986" y="13718"/>
                    <a:pt x="14680" y="13984"/>
                    <a:pt x="16386" y="13984"/>
                  </a:cubicBezTo>
                  <a:cubicBezTo>
                    <a:pt x="16421" y="13984"/>
                    <a:pt x="16455" y="13984"/>
                    <a:pt x="16490" y="13984"/>
                  </a:cubicBezTo>
                  <a:cubicBezTo>
                    <a:pt x="18985" y="13984"/>
                    <a:pt x="21569" y="13518"/>
                    <a:pt x="24641" y="12953"/>
                  </a:cubicBezTo>
                  <a:cubicBezTo>
                    <a:pt x="26238" y="12664"/>
                    <a:pt x="28034" y="12343"/>
                    <a:pt x="30019" y="12043"/>
                  </a:cubicBezTo>
                  <a:lnTo>
                    <a:pt x="29997" y="11899"/>
                  </a:lnTo>
                  <a:cubicBezTo>
                    <a:pt x="28012" y="12198"/>
                    <a:pt x="26215" y="12531"/>
                    <a:pt x="24619" y="12819"/>
                  </a:cubicBezTo>
                  <a:cubicBezTo>
                    <a:pt x="21542" y="13380"/>
                    <a:pt x="18974" y="13846"/>
                    <a:pt x="16496" y="13846"/>
                  </a:cubicBezTo>
                  <a:cubicBezTo>
                    <a:pt x="14804" y="13846"/>
                    <a:pt x="13153" y="13628"/>
                    <a:pt x="11411" y="13075"/>
                  </a:cubicBezTo>
                  <a:cubicBezTo>
                    <a:pt x="8262" y="12032"/>
                    <a:pt x="4237" y="10147"/>
                    <a:pt x="2939" y="7175"/>
                  </a:cubicBezTo>
                  <a:cubicBezTo>
                    <a:pt x="1897" y="4846"/>
                    <a:pt x="899" y="2296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55"/>
            <p:cNvSpPr/>
            <p:nvPr/>
          </p:nvSpPr>
          <p:spPr>
            <a:xfrm>
              <a:off x="2534475" y="1441825"/>
              <a:ext cx="748525" cy="351275"/>
            </a:xfrm>
            <a:custGeom>
              <a:rect b="b" l="l" r="r" t="t"/>
              <a:pathLst>
                <a:path extrusionOk="0" h="14051" w="29941">
                  <a:moveTo>
                    <a:pt x="0" y="1"/>
                  </a:moveTo>
                  <a:lnTo>
                    <a:pt x="0" y="1"/>
                  </a:lnTo>
                  <a:cubicBezTo>
                    <a:pt x="455" y="1487"/>
                    <a:pt x="987" y="2950"/>
                    <a:pt x="1553" y="4403"/>
                  </a:cubicBezTo>
                  <a:cubicBezTo>
                    <a:pt x="1830" y="5124"/>
                    <a:pt x="2118" y="5834"/>
                    <a:pt x="2429" y="6554"/>
                  </a:cubicBezTo>
                  <a:cubicBezTo>
                    <a:pt x="2584" y="6909"/>
                    <a:pt x="2717" y="7264"/>
                    <a:pt x="2906" y="7630"/>
                  </a:cubicBezTo>
                  <a:cubicBezTo>
                    <a:pt x="3083" y="7974"/>
                    <a:pt x="3305" y="8306"/>
                    <a:pt x="3549" y="8617"/>
                  </a:cubicBezTo>
                  <a:cubicBezTo>
                    <a:pt x="4514" y="9870"/>
                    <a:pt x="5844" y="10779"/>
                    <a:pt x="7208" y="11533"/>
                  </a:cubicBezTo>
                  <a:cubicBezTo>
                    <a:pt x="8583" y="12265"/>
                    <a:pt x="10025" y="12875"/>
                    <a:pt x="11511" y="13352"/>
                  </a:cubicBezTo>
                  <a:cubicBezTo>
                    <a:pt x="13019" y="13796"/>
                    <a:pt x="14571" y="14039"/>
                    <a:pt x="16146" y="14051"/>
                  </a:cubicBezTo>
                  <a:cubicBezTo>
                    <a:pt x="17699" y="14051"/>
                    <a:pt x="19262" y="13906"/>
                    <a:pt x="20792" y="13640"/>
                  </a:cubicBezTo>
                  <a:cubicBezTo>
                    <a:pt x="23864" y="13141"/>
                    <a:pt x="26880" y="12465"/>
                    <a:pt x="29941" y="11944"/>
                  </a:cubicBezTo>
                  <a:lnTo>
                    <a:pt x="29941" y="11944"/>
                  </a:lnTo>
                  <a:cubicBezTo>
                    <a:pt x="28410" y="12143"/>
                    <a:pt x="26869" y="12387"/>
                    <a:pt x="25339" y="12642"/>
                  </a:cubicBezTo>
                  <a:cubicBezTo>
                    <a:pt x="23809" y="12897"/>
                    <a:pt x="22289" y="13175"/>
                    <a:pt x="20759" y="13396"/>
                  </a:cubicBezTo>
                  <a:cubicBezTo>
                    <a:pt x="19311" y="13594"/>
                    <a:pt x="17872" y="13753"/>
                    <a:pt x="16424" y="13753"/>
                  </a:cubicBezTo>
                  <a:cubicBezTo>
                    <a:pt x="16332" y="13753"/>
                    <a:pt x="16239" y="13752"/>
                    <a:pt x="16146" y="13751"/>
                  </a:cubicBezTo>
                  <a:cubicBezTo>
                    <a:pt x="14605" y="13729"/>
                    <a:pt x="13074" y="13485"/>
                    <a:pt x="11600" y="13030"/>
                  </a:cubicBezTo>
                  <a:cubicBezTo>
                    <a:pt x="10136" y="12576"/>
                    <a:pt x="8705" y="11988"/>
                    <a:pt x="7341" y="11267"/>
                  </a:cubicBezTo>
                  <a:cubicBezTo>
                    <a:pt x="5988" y="10546"/>
                    <a:pt x="4702" y="9648"/>
                    <a:pt x="3737" y="8462"/>
                  </a:cubicBezTo>
                  <a:cubicBezTo>
                    <a:pt x="3493" y="8162"/>
                    <a:pt x="3283" y="7852"/>
                    <a:pt x="3105" y="7519"/>
                  </a:cubicBezTo>
                  <a:cubicBezTo>
                    <a:pt x="2928" y="7186"/>
                    <a:pt x="2773" y="6820"/>
                    <a:pt x="2606" y="6466"/>
                  </a:cubicBezTo>
                  <a:cubicBezTo>
                    <a:pt x="2296" y="5767"/>
                    <a:pt x="1985" y="5046"/>
                    <a:pt x="1686" y="4337"/>
                  </a:cubicBezTo>
                  <a:cubicBezTo>
                    <a:pt x="1087" y="2917"/>
                    <a:pt x="533" y="146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55"/>
            <p:cNvSpPr/>
            <p:nvPr/>
          </p:nvSpPr>
          <p:spPr>
            <a:xfrm>
              <a:off x="2532800" y="1441275"/>
              <a:ext cx="750475" cy="353500"/>
            </a:xfrm>
            <a:custGeom>
              <a:rect b="b" l="l" r="r" t="t"/>
              <a:pathLst>
                <a:path extrusionOk="0" h="14140" w="30019">
                  <a:moveTo>
                    <a:pt x="1454" y="3804"/>
                  </a:moveTo>
                  <a:cubicBezTo>
                    <a:pt x="1531" y="4004"/>
                    <a:pt x="1609" y="4192"/>
                    <a:pt x="1698" y="4381"/>
                  </a:cubicBezTo>
                  <a:cubicBezTo>
                    <a:pt x="2019" y="5157"/>
                    <a:pt x="2319" y="5856"/>
                    <a:pt x="2618" y="6521"/>
                  </a:cubicBezTo>
                  <a:cubicBezTo>
                    <a:pt x="2662" y="6610"/>
                    <a:pt x="2707" y="6709"/>
                    <a:pt x="2751" y="6809"/>
                  </a:cubicBezTo>
                  <a:cubicBezTo>
                    <a:pt x="2862" y="7064"/>
                    <a:pt x="2984" y="7330"/>
                    <a:pt x="3117" y="7563"/>
                  </a:cubicBezTo>
                  <a:cubicBezTo>
                    <a:pt x="3294" y="7907"/>
                    <a:pt x="3516" y="8229"/>
                    <a:pt x="3749" y="8528"/>
                  </a:cubicBezTo>
                  <a:cubicBezTo>
                    <a:pt x="4603" y="9570"/>
                    <a:pt x="5800" y="10491"/>
                    <a:pt x="7375" y="11345"/>
                  </a:cubicBezTo>
                  <a:cubicBezTo>
                    <a:pt x="8750" y="12065"/>
                    <a:pt x="10181" y="12653"/>
                    <a:pt x="11655" y="13119"/>
                  </a:cubicBezTo>
                  <a:cubicBezTo>
                    <a:pt x="13130" y="13574"/>
                    <a:pt x="14672" y="13818"/>
                    <a:pt x="16213" y="13840"/>
                  </a:cubicBezTo>
                  <a:cubicBezTo>
                    <a:pt x="16336" y="13842"/>
                    <a:pt x="16458" y="13844"/>
                    <a:pt x="16581" y="13844"/>
                  </a:cubicBezTo>
                  <a:cubicBezTo>
                    <a:pt x="18032" y="13844"/>
                    <a:pt x="19477" y="13669"/>
                    <a:pt x="20837" y="13485"/>
                  </a:cubicBezTo>
                  <a:cubicBezTo>
                    <a:pt x="22035" y="13318"/>
                    <a:pt x="23255" y="13097"/>
                    <a:pt x="24430" y="12897"/>
                  </a:cubicBezTo>
                  <a:lnTo>
                    <a:pt x="25428" y="12731"/>
                  </a:lnTo>
                  <a:lnTo>
                    <a:pt x="26138" y="12609"/>
                  </a:lnTo>
                  <a:lnTo>
                    <a:pt x="26138" y="12609"/>
                  </a:lnTo>
                  <a:lnTo>
                    <a:pt x="25617" y="12709"/>
                  </a:lnTo>
                  <a:cubicBezTo>
                    <a:pt x="24064" y="13019"/>
                    <a:pt x="22445" y="13330"/>
                    <a:pt x="20848" y="13596"/>
                  </a:cubicBezTo>
                  <a:cubicBezTo>
                    <a:pt x="19318" y="13862"/>
                    <a:pt x="17766" y="13995"/>
                    <a:pt x="16213" y="13995"/>
                  </a:cubicBezTo>
                  <a:cubicBezTo>
                    <a:pt x="14649" y="13984"/>
                    <a:pt x="13097" y="13751"/>
                    <a:pt x="11600" y="13307"/>
                  </a:cubicBezTo>
                  <a:cubicBezTo>
                    <a:pt x="10114" y="12831"/>
                    <a:pt x="8684" y="12221"/>
                    <a:pt x="7309" y="11489"/>
                  </a:cubicBezTo>
                  <a:cubicBezTo>
                    <a:pt x="5645" y="10579"/>
                    <a:pt x="4503" y="9659"/>
                    <a:pt x="3671" y="8595"/>
                  </a:cubicBezTo>
                  <a:cubicBezTo>
                    <a:pt x="3427" y="8284"/>
                    <a:pt x="3217" y="7962"/>
                    <a:pt x="3039" y="7608"/>
                  </a:cubicBezTo>
                  <a:cubicBezTo>
                    <a:pt x="2906" y="7364"/>
                    <a:pt x="2795" y="7098"/>
                    <a:pt x="2696" y="6854"/>
                  </a:cubicBezTo>
                  <a:cubicBezTo>
                    <a:pt x="2640" y="6754"/>
                    <a:pt x="2596" y="6654"/>
                    <a:pt x="2551" y="6543"/>
                  </a:cubicBezTo>
                  <a:cubicBezTo>
                    <a:pt x="2230" y="5778"/>
                    <a:pt x="1941" y="5090"/>
                    <a:pt x="1675" y="4392"/>
                  </a:cubicBezTo>
                  <a:cubicBezTo>
                    <a:pt x="1598" y="4192"/>
                    <a:pt x="1520" y="3993"/>
                    <a:pt x="1454" y="3804"/>
                  </a:cubicBezTo>
                  <a:close/>
                  <a:moveTo>
                    <a:pt x="134" y="1"/>
                  </a:moveTo>
                  <a:lnTo>
                    <a:pt x="1" y="45"/>
                  </a:lnTo>
                  <a:cubicBezTo>
                    <a:pt x="411" y="1364"/>
                    <a:pt x="899" y="2751"/>
                    <a:pt x="1542" y="4447"/>
                  </a:cubicBezTo>
                  <a:cubicBezTo>
                    <a:pt x="1808" y="5135"/>
                    <a:pt x="2097" y="5844"/>
                    <a:pt x="2429" y="6610"/>
                  </a:cubicBezTo>
                  <a:cubicBezTo>
                    <a:pt x="2474" y="6709"/>
                    <a:pt x="2518" y="6809"/>
                    <a:pt x="2551" y="6909"/>
                  </a:cubicBezTo>
                  <a:cubicBezTo>
                    <a:pt x="2662" y="7164"/>
                    <a:pt x="2773" y="7419"/>
                    <a:pt x="2906" y="7685"/>
                  </a:cubicBezTo>
                  <a:cubicBezTo>
                    <a:pt x="3095" y="8029"/>
                    <a:pt x="3305" y="8373"/>
                    <a:pt x="3549" y="8683"/>
                  </a:cubicBezTo>
                  <a:cubicBezTo>
                    <a:pt x="4392" y="9759"/>
                    <a:pt x="5556" y="10690"/>
                    <a:pt x="7231" y="11622"/>
                  </a:cubicBezTo>
                  <a:cubicBezTo>
                    <a:pt x="8617" y="12354"/>
                    <a:pt x="10059" y="12964"/>
                    <a:pt x="11556" y="13429"/>
                  </a:cubicBezTo>
                  <a:cubicBezTo>
                    <a:pt x="13064" y="13884"/>
                    <a:pt x="14627" y="14128"/>
                    <a:pt x="16202" y="14139"/>
                  </a:cubicBezTo>
                  <a:lnTo>
                    <a:pt x="16390" y="14139"/>
                  </a:lnTo>
                  <a:cubicBezTo>
                    <a:pt x="17899" y="14128"/>
                    <a:pt x="19396" y="13984"/>
                    <a:pt x="20870" y="13729"/>
                  </a:cubicBezTo>
                  <a:cubicBezTo>
                    <a:pt x="22467" y="13463"/>
                    <a:pt x="24075" y="13152"/>
                    <a:pt x="25639" y="12853"/>
                  </a:cubicBezTo>
                  <a:cubicBezTo>
                    <a:pt x="27069" y="12576"/>
                    <a:pt x="28555" y="12287"/>
                    <a:pt x="30019" y="12032"/>
                  </a:cubicBezTo>
                  <a:lnTo>
                    <a:pt x="30008" y="11899"/>
                  </a:lnTo>
                  <a:cubicBezTo>
                    <a:pt x="28455" y="12088"/>
                    <a:pt x="26903" y="12343"/>
                    <a:pt x="25395" y="12587"/>
                  </a:cubicBezTo>
                  <a:lnTo>
                    <a:pt x="24397" y="12764"/>
                  </a:lnTo>
                  <a:cubicBezTo>
                    <a:pt x="23221" y="12964"/>
                    <a:pt x="22013" y="13174"/>
                    <a:pt x="20815" y="13341"/>
                  </a:cubicBezTo>
                  <a:cubicBezTo>
                    <a:pt x="19465" y="13525"/>
                    <a:pt x="18021" y="13699"/>
                    <a:pt x="16578" y="13699"/>
                  </a:cubicBezTo>
                  <a:cubicBezTo>
                    <a:pt x="16457" y="13699"/>
                    <a:pt x="16335" y="13698"/>
                    <a:pt x="16213" y="13696"/>
                  </a:cubicBezTo>
                  <a:cubicBezTo>
                    <a:pt x="14683" y="13673"/>
                    <a:pt x="13164" y="13440"/>
                    <a:pt x="11700" y="12986"/>
                  </a:cubicBezTo>
                  <a:cubicBezTo>
                    <a:pt x="10225" y="12531"/>
                    <a:pt x="8806" y="11943"/>
                    <a:pt x="7442" y="11234"/>
                  </a:cubicBezTo>
                  <a:cubicBezTo>
                    <a:pt x="5878" y="10380"/>
                    <a:pt x="4703" y="9471"/>
                    <a:pt x="3860" y="8439"/>
                  </a:cubicBezTo>
                  <a:cubicBezTo>
                    <a:pt x="3627" y="8151"/>
                    <a:pt x="3416" y="7829"/>
                    <a:pt x="3228" y="7508"/>
                  </a:cubicBezTo>
                  <a:cubicBezTo>
                    <a:pt x="3106" y="7275"/>
                    <a:pt x="2995" y="7009"/>
                    <a:pt x="2884" y="6765"/>
                  </a:cubicBezTo>
                  <a:cubicBezTo>
                    <a:pt x="2829" y="6665"/>
                    <a:pt x="2784" y="6565"/>
                    <a:pt x="2740" y="6465"/>
                  </a:cubicBezTo>
                  <a:cubicBezTo>
                    <a:pt x="2452" y="5811"/>
                    <a:pt x="2141" y="5113"/>
                    <a:pt x="1819" y="4325"/>
                  </a:cubicBezTo>
                  <a:cubicBezTo>
                    <a:pt x="1265" y="3006"/>
                    <a:pt x="711" y="1586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5"/>
            <p:cNvSpPr/>
            <p:nvPr/>
          </p:nvSpPr>
          <p:spPr>
            <a:xfrm>
              <a:off x="2719925" y="1529700"/>
              <a:ext cx="31375" cy="115075"/>
            </a:xfrm>
            <a:custGeom>
              <a:rect b="b" l="l" r="r" t="t"/>
              <a:pathLst>
                <a:path extrusionOk="0" h="4603" w="1255">
                  <a:moveTo>
                    <a:pt x="544" y="1"/>
                  </a:moveTo>
                  <a:cubicBezTo>
                    <a:pt x="1" y="1332"/>
                    <a:pt x="389" y="3516"/>
                    <a:pt x="1254" y="460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5"/>
            <p:cNvSpPr/>
            <p:nvPr/>
          </p:nvSpPr>
          <p:spPr>
            <a:xfrm>
              <a:off x="2723275" y="1529700"/>
              <a:ext cx="28025" cy="115350"/>
            </a:xfrm>
            <a:custGeom>
              <a:rect b="b" l="l" r="r" t="t"/>
              <a:pathLst>
                <a:path extrusionOk="0" h="4614" w="1121">
                  <a:moveTo>
                    <a:pt x="410" y="1"/>
                  </a:moveTo>
                  <a:lnTo>
                    <a:pt x="410" y="1"/>
                  </a:lnTo>
                  <a:cubicBezTo>
                    <a:pt x="200" y="356"/>
                    <a:pt x="78" y="755"/>
                    <a:pt x="44" y="1176"/>
                  </a:cubicBezTo>
                  <a:cubicBezTo>
                    <a:pt x="0" y="1587"/>
                    <a:pt x="11" y="1997"/>
                    <a:pt x="78" y="2407"/>
                  </a:cubicBezTo>
                  <a:cubicBezTo>
                    <a:pt x="133" y="2818"/>
                    <a:pt x="255" y="3217"/>
                    <a:pt x="421" y="3594"/>
                  </a:cubicBezTo>
                  <a:cubicBezTo>
                    <a:pt x="588" y="3982"/>
                    <a:pt x="821" y="4326"/>
                    <a:pt x="1120" y="4614"/>
                  </a:cubicBezTo>
                  <a:cubicBezTo>
                    <a:pt x="932" y="4259"/>
                    <a:pt x="776" y="3882"/>
                    <a:pt x="665" y="3505"/>
                  </a:cubicBezTo>
                  <a:cubicBezTo>
                    <a:pt x="543" y="3128"/>
                    <a:pt x="455" y="2740"/>
                    <a:pt x="399" y="2352"/>
                  </a:cubicBezTo>
                  <a:cubicBezTo>
                    <a:pt x="333" y="1964"/>
                    <a:pt x="299" y="1576"/>
                    <a:pt x="299" y="1187"/>
                  </a:cubicBezTo>
                  <a:cubicBezTo>
                    <a:pt x="288" y="788"/>
                    <a:pt x="333" y="389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5"/>
            <p:cNvSpPr/>
            <p:nvPr/>
          </p:nvSpPr>
          <p:spPr>
            <a:xfrm>
              <a:off x="2764850" y="1541350"/>
              <a:ext cx="334075" cy="575775"/>
            </a:xfrm>
            <a:custGeom>
              <a:rect b="b" l="l" r="r" t="t"/>
              <a:pathLst>
                <a:path extrusionOk="0" h="23031" w="13363">
                  <a:moveTo>
                    <a:pt x="2972" y="1"/>
                  </a:moveTo>
                  <a:cubicBezTo>
                    <a:pt x="78" y="943"/>
                    <a:pt x="932" y="5312"/>
                    <a:pt x="854" y="7652"/>
                  </a:cubicBezTo>
                  <a:cubicBezTo>
                    <a:pt x="777" y="9371"/>
                    <a:pt x="0" y="11711"/>
                    <a:pt x="466" y="13352"/>
                  </a:cubicBezTo>
                  <a:cubicBezTo>
                    <a:pt x="1021" y="15226"/>
                    <a:pt x="2651" y="16867"/>
                    <a:pt x="3360" y="18741"/>
                  </a:cubicBezTo>
                  <a:cubicBezTo>
                    <a:pt x="3671" y="19595"/>
                    <a:pt x="3826" y="20538"/>
                    <a:pt x="4137" y="21469"/>
                  </a:cubicBezTo>
                  <a:cubicBezTo>
                    <a:pt x="4447" y="22567"/>
                    <a:pt x="4369" y="22489"/>
                    <a:pt x="5623" y="22722"/>
                  </a:cubicBezTo>
                  <a:cubicBezTo>
                    <a:pt x="6619" y="22902"/>
                    <a:pt x="7511" y="23030"/>
                    <a:pt x="8418" y="23030"/>
                  </a:cubicBezTo>
                  <a:cubicBezTo>
                    <a:pt x="9075" y="23030"/>
                    <a:pt x="9740" y="22963"/>
                    <a:pt x="10457" y="22800"/>
                  </a:cubicBezTo>
                  <a:cubicBezTo>
                    <a:pt x="11089" y="22645"/>
                    <a:pt x="12331" y="22567"/>
                    <a:pt x="12808" y="22090"/>
                  </a:cubicBezTo>
                  <a:cubicBezTo>
                    <a:pt x="13363" y="21547"/>
                    <a:pt x="13196" y="20926"/>
                    <a:pt x="12963" y="20061"/>
                  </a:cubicBezTo>
                  <a:cubicBezTo>
                    <a:pt x="12498" y="18031"/>
                    <a:pt x="11478" y="16867"/>
                    <a:pt x="10224" y="15226"/>
                  </a:cubicBezTo>
                  <a:cubicBezTo>
                    <a:pt x="8661" y="13352"/>
                    <a:pt x="7652" y="10458"/>
                    <a:pt x="9138" y="8273"/>
                  </a:cubicBezTo>
                  <a:cubicBezTo>
                    <a:pt x="10779" y="5933"/>
                    <a:pt x="13119" y="3826"/>
                    <a:pt x="11167" y="777"/>
                  </a:cubicBezTo>
                  <a:lnTo>
                    <a:pt x="29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5"/>
            <p:cNvSpPr/>
            <p:nvPr/>
          </p:nvSpPr>
          <p:spPr>
            <a:xfrm>
              <a:off x="2769275" y="1541350"/>
              <a:ext cx="329375" cy="579700"/>
            </a:xfrm>
            <a:custGeom>
              <a:rect b="b" l="l" r="r" t="t"/>
              <a:pathLst>
                <a:path extrusionOk="0" h="23188" w="13175">
                  <a:moveTo>
                    <a:pt x="2795" y="1"/>
                  </a:moveTo>
                  <a:cubicBezTo>
                    <a:pt x="2230" y="178"/>
                    <a:pt x="1731" y="533"/>
                    <a:pt x="1398" y="1010"/>
                  </a:cubicBezTo>
                  <a:cubicBezTo>
                    <a:pt x="1065" y="1509"/>
                    <a:pt x="844" y="2063"/>
                    <a:pt x="744" y="2651"/>
                  </a:cubicBezTo>
                  <a:cubicBezTo>
                    <a:pt x="522" y="3815"/>
                    <a:pt x="566" y="5013"/>
                    <a:pt x="600" y="6188"/>
                  </a:cubicBezTo>
                  <a:cubicBezTo>
                    <a:pt x="622" y="6776"/>
                    <a:pt x="622" y="7353"/>
                    <a:pt x="589" y="7940"/>
                  </a:cubicBezTo>
                  <a:cubicBezTo>
                    <a:pt x="533" y="8517"/>
                    <a:pt x="422" y="9105"/>
                    <a:pt x="322" y="9681"/>
                  </a:cubicBezTo>
                  <a:cubicBezTo>
                    <a:pt x="223" y="10258"/>
                    <a:pt x="123" y="10846"/>
                    <a:pt x="78" y="11434"/>
                  </a:cubicBezTo>
                  <a:cubicBezTo>
                    <a:pt x="1" y="12043"/>
                    <a:pt x="34" y="12642"/>
                    <a:pt x="145" y="13241"/>
                  </a:cubicBezTo>
                  <a:cubicBezTo>
                    <a:pt x="455" y="14428"/>
                    <a:pt x="1132" y="15426"/>
                    <a:pt x="1764" y="16412"/>
                  </a:cubicBezTo>
                  <a:cubicBezTo>
                    <a:pt x="2396" y="17399"/>
                    <a:pt x="3017" y="18397"/>
                    <a:pt x="3294" y="19529"/>
                  </a:cubicBezTo>
                  <a:cubicBezTo>
                    <a:pt x="3438" y="20094"/>
                    <a:pt x="3571" y="20671"/>
                    <a:pt x="3749" y="21247"/>
                  </a:cubicBezTo>
                  <a:cubicBezTo>
                    <a:pt x="3838" y="21536"/>
                    <a:pt x="3904" y="21791"/>
                    <a:pt x="4004" y="22090"/>
                  </a:cubicBezTo>
                  <a:cubicBezTo>
                    <a:pt x="4048" y="22268"/>
                    <a:pt x="4137" y="22412"/>
                    <a:pt x="4270" y="22534"/>
                  </a:cubicBezTo>
                  <a:cubicBezTo>
                    <a:pt x="4414" y="22633"/>
                    <a:pt x="4570" y="22700"/>
                    <a:pt x="4736" y="22733"/>
                  </a:cubicBezTo>
                  <a:cubicBezTo>
                    <a:pt x="5900" y="22966"/>
                    <a:pt x="7065" y="23188"/>
                    <a:pt x="8273" y="23188"/>
                  </a:cubicBezTo>
                  <a:cubicBezTo>
                    <a:pt x="8872" y="23188"/>
                    <a:pt x="9471" y="23121"/>
                    <a:pt x="10059" y="23010"/>
                  </a:cubicBezTo>
                  <a:cubicBezTo>
                    <a:pt x="10635" y="22866"/>
                    <a:pt x="11201" y="22811"/>
                    <a:pt x="11800" y="22656"/>
                  </a:cubicBezTo>
                  <a:cubicBezTo>
                    <a:pt x="12110" y="22589"/>
                    <a:pt x="12398" y="22467"/>
                    <a:pt x="12664" y="22279"/>
                  </a:cubicBezTo>
                  <a:cubicBezTo>
                    <a:pt x="12920" y="22068"/>
                    <a:pt x="13097" y="21769"/>
                    <a:pt x="13152" y="21436"/>
                  </a:cubicBezTo>
                  <a:cubicBezTo>
                    <a:pt x="13175" y="21125"/>
                    <a:pt x="13152" y="20804"/>
                    <a:pt x="13064" y="20504"/>
                  </a:cubicBezTo>
                  <a:lnTo>
                    <a:pt x="12842" y="19639"/>
                  </a:lnTo>
                  <a:cubicBezTo>
                    <a:pt x="12531" y="18475"/>
                    <a:pt x="11910" y="17422"/>
                    <a:pt x="11201" y="16479"/>
                  </a:cubicBezTo>
                  <a:cubicBezTo>
                    <a:pt x="10846" y="16002"/>
                    <a:pt x="10491" y="15548"/>
                    <a:pt x="10114" y="15071"/>
                  </a:cubicBezTo>
                  <a:cubicBezTo>
                    <a:pt x="9748" y="14627"/>
                    <a:pt x="9426" y="14139"/>
                    <a:pt x="9149" y="13629"/>
                  </a:cubicBezTo>
                  <a:cubicBezTo>
                    <a:pt x="8617" y="12609"/>
                    <a:pt x="8273" y="11456"/>
                    <a:pt x="8362" y="10302"/>
                  </a:cubicBezTo>
                  <a:cubicBezTo>
                    <a:pt x="8406" y="9726"/>
                    <a:pt x="8562" y="9160"/>
                    <a:pt x="8839" y="8661"/>
                  </a:cubicBezTo>
                  <a:cubicBezTo>
                    <a:pt x="8983" y="8406"/>
                    <a:pt x="9138" y="8162"/>
                    <a:pt x="9316" y="7929"/>
                  </a:cubicBezTo>
                  <a:lnTo>
                    <a:pt x="9837" y="7220"/>
                  </a:lnTo>
                  <a:cubicBezTo>
                    <a:pt x="10535" y="6277"/>
                    <a:pt x="11267" y="5312"/>
                    <a:pt x="11611" y="4159"/>
                  </a:cubicBezTo>
                  <a:cubicBezTo>
                    <a:pt x="11777" y="3582"/>
                    <a:pt x="11800" y="2984"/>
                    <a:pt x="11689" y="2396"/>
                  </a:cubicBezTo>
                  <a:cubicBezTo>
                    <a:pt x="11567" y="1820"/>
                    <a:pt x="11323" y="1276"/>
                    <a:pt x="11001" y="789"/>
                  </a:cubicBezTo>
                  <a:lnTo>
                    <a:pt x="11001" y="789"/>
                  </a:lnTo>
                  <a:cubicBezTo>
                    <a:pt x="11323" y="1276"/>
                    <a:pt x="11545" y="1831"/>
                    <a:pt x="11655" y="2407"/>
                  </a:cubicBezTo>
                  <a:cubicBezTo>
                    <a:pt x="11755" y="2984"/>
                    <a:pt x="11722" y="3582"/>
                    <a:pt x="11533" y="4137"/>
                  </a:cubicBezTo>
                  <a:cubicBezTo>
                    <a:pt x="11179" y="5257"/>
                    <a:pt x="10436" y="6199"/>
                    <a:pt x="9726" y="7131"/>
                  </a:cubicBezTo>
                  <a:lnTo>
                    <a:pt x="9194" y="7830"/>
                  </a:lnTo>
                  <a:cubicBezTo>
                    <a:pt x="9005" y="8062"/>
                    <a:pt x="8839" y="8317"/>
                    <a:pt x="8684" y="8573"/>
                  </a:cubicBezTo>
                  <a:cubicBezTo>
                    <a:pt x="8395" y="9105"/>
                    <a:pt x="8218" y="9681"/>
                    <a:pt x="8162" y="10291"/>
                  </a:cubicBezTo>
                  <a:cubicBezTo>
                    <a:pt x="8051" y="11489"/>
                    <a:pt x="8395" y="12687"/>
                    <a:pt x="8927" y="13751"/>
                  </a:cubicBezTo>
                  <a:cubicBezTo>
                    <a:pt x="9205" y="14283"/>
                    <a:pt x="9526" y="14782"/>
                    <a:pt x="9903" y="15248"/>
                  </a:cubicBezTo>
                  <a:cubicBezTo>
                    <a:pt x="10258" y="15714"/>
                    <a:pt x="10624" y="16180"/>
                    <a:pt x="10968" y="16656"/>
                  </a:cubicBezTo>
                  <a:cubicBezTo>
                    <a:pt x="11666" y="17588"/>
                    <a:pt x="12254" y="18608"/>
                    <a:pt x="12554" y="19728"/>
                  </a:cubicBezTo>
                  <a:cubicBezTo>
                    <a:pt x="12676" y="20294"/>
                    <a:pt x="12908" y="20870"/>
                    <a:pt x="12842" y="21391"/>
                  </a:cubicBezTo>
                  <a:cubicBezTo>
                    <a:pt x="12798" y="21647"/>
                    <a:pt x="12664" y="21879"/>
                    <a:pt x="12465" y="22035"/>
                  </a:cubicBezTo>
                  <a:cubicBezTo>
                    <a:pt x="12232" y="22190"/>
                    <a:pt x="11988" y="22301"/>
                    <a:pt x="11711" y="22356"/>
                  </a:cubicBezTo>
                  <a:cubicBezTo>
                    <a:pt x="11167" y="22489"/>
                    <a:pt x="10558" y="22556"/>
                    <a:pt x="9992" y="22700"/>
                  </a:cubicBezTo>
                  <a:cubicBezTo>
                    <a:pt x="9426" y="22811"/>
                    <a:pt x="8850" y="22866"/>
                    <a:pt x="8262" y="22866"/>
                  </a:cubicBezTo>
                  <a:cubicBezTo>
                    <a:pt x="7109" y="22866"/>
                    <a:pt x="5945" y="22656"/>
                    <a:pt x="4802" y="22434"/>
                  </a:cubicBezTo>
                  <a:cubicBezTo>
                    <a:pt x="4680" y="22412"/>
                    <a:pt x="4558" y="22367"/>
                    <a:pt x="4459" y="22290"/>
                  </a:cubicBezTo>
                  <a:cubicBezTo>
                    <a:pt x="4370" y="22212"/>
                    <a:pt x="4314" y="22101"/>
                    <a:pt x="4281" y="21990"/>
                  </a:cubicBezTo>
                  <a:cubicBezTo>
                    <a:pt x="4192" y="21735"/>
                    <a:pt x="4115" y="21425"/>
                    <a:pt x="4026" y="21159"/>
                  </a:cubicBezTo>
                  <a:cubicBezTo>
                    <a:pt x="3860" y="20604"/>
                    <a:pt x="3727" y="20028"/>
                    <a:pt x="3571" y="19451"/>
                  </a:cubicBezTo>
                  <a:cubicBezTo>
                    <a:pt x="2984" y="17078"/>
                    <a:pt x="1010" y="15414"/>
                    <a:pt x="378" y="13186"/>
                  </a:cubicBezTo>
                  <a:cubicBezTo>
                    <a:pt x="256" y="12620"/>
                    <a:pt x="223" y="12043"/>
                    <a:pt x="289" y="11467"/>
                  </a:cubicBezTo>
                  <a:cubicBezTo>
                    <a:pt x="333" y="10890"/>
                    <a:pt x="422" y="10314"/>
                    <a:pt x="511" y="9726"/>
                  </a:cubicBezTo>
                  <a:cubicBezTo>
                    <a:pt x="611" y="9149"/>
                    <a:pt x="699" y="8561"/>
                    <a:pt x="755" y="7974"/>
                  </a:cubicBezTo>
                  <a:cubicBezTo>
                    <a:pt x="788" y="7375"/>
                    <a:pt x="777" y="6787"/>
                    <a:pt x="744" y="6188"/>
                  </a:cubicBezTo>
                  <a:cubicBezTo>
                    <a:pt x="688" y="5024"/>
                    <a:pt x="611" y="3837"/>
                    <a:pt x="810" y="2684"/>
                  </a:cubicBezTo>
                  <a:cubicBezTo>
                    <a:pt x="899" y="2097"/>
                    <a:pt x="1099" y="1542"/>
                    <a:pt x="1409" y="1043"/>
                  </a:cubicBezTo>
                  <a:cubicBezTo>
                    <a:pt x="1742" y="555"/>
                    <a:pt x="2230" y="189"/>
                    <a:pt x="2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5"/>
            <p:cNvSpPr/>
            <p:nvPr/>
          </p:nvSpPr>
          <p:spPr>
            <a:xfrm>
              <a:off x="2766800" y="1539975"/>
              <a:ext cx="334350" cy="578875"/>
            </a:xfrm>
            <a:custGeom>
              <a:rect b="b" l="l" r="r" t="t"/>
              <a:pathLst>
                <a:path extrusionOk="0" h="23155" w="13374">
                  <a:moveTo>
                    <a:pt x="2861" y="0"/>
                  </a:moveTo>
                  <a:cubicBezTo>
                    <a:pt x="477" y="776"/>
                    <a:pt x="588" y="3782"/>
                    <a:pt x="676" y="6188"/>
                  </a:cubicBezTo>
                  <a:cubicBezTo>
                    <a:pt x="699" y="6742"/>
                    <a:pt x="721" y="7264"/>
                    <a:pt x="699" y="7707"/>
                  </a:cubicBezTo>
                  <a:cubicBezTo>
                    <a:pt x="654" y="8361"/>
                    <a:pt x="577" y="9016"/>
                    <a:pt x="455" y="9648"/>
                  </a:cubicBezTo>
                  <a:cubicBezTo>
                    <a:pt x="233" y="10978"/>
                    <a:pt x="0" y="12342"/>
                    <a:pt x="311" y="13429"/>
                  </a:cubicBezTo>
                  <a:cubicBezTo>
                    <a:pt x="610" y="14438"/>
                    <a:pt x="1231" y="15392"/>
                    <a:pt x="1819" y="16323"/>
                  </a:cubicBezTo>
                  <a:cubicBezTo>
                    <a:pt x="2340" y="17122"/>
                    <a:pt x="2883" y="17953"/>
                    <a:pt x="3205" y="18818"/>
                  </a:cubicBezTo>
                  <a:cubicBezTo>
                    <a:pt x="3382" y="19273"/>
                    <a:pt x="3493" y="19739"/>
                    <a:pt x="3626" y="20238"/>
                  </a:cubicBezTo>
                  <a:cubicBezTo>
                    <a:pt x="3737" y="20670"/>
                    <a:pt x="3848" y="21114"/>
                    <a:pt x="3992" y="21546"/>
                  </a:cubicBezTo>
                  <a:lnTo>
                    <a:pt x="4036" y="21690"/>
                  </a:lnTo>
                  <a:cubicBezTo>
                    <a:pt x="4291" y="22600"/>
                    <a:pt x="4314" y="22622"/>
                    <a:pt x="5323" y="22810"/>
                  </a:cubicBezTo>
                  <a:lnTo>
                    <a:pt x="5533" y="22844"/>
                  </a:lnTo>
                  <a:cubicBezTo>
                    <a:pt x="6465" y="23032"/>
                    <a:pt x="7407" y="23132"/>
                    <a:pt x="8350" y="23154"/>
                  </a:cubicBezTo>
                  <a:cubicBezTo>
                    <a:pt x="9038" y="23154"/>
                    <a:pt x="9725" y="23088"/>
                    <a:pt x="10402" y="22932"/>
                  </a:cubicBezTo>
                  <a:cubicBezTo>
                    <a:pt x="10568" y="22888"/>
                    <a:pt x="10779" y="22855"/>
                    <a:pt x="10989" y="22810"/>
                  </a:cubicBezTo>
                  <a:cubicBezTo>
                    <a:pt x="11632" y="22711"/>
                    <a:pt x="12420" y="22566"/>
                    <a:pt x="12775" y="22212"/>
                  </a:cubicBezTo>
                  <a:cubicBezTo>
                    <a:pt x="13373" y="21624"/>
                    <a:pt x="13174" y="20925"/>
                    <a:pt x="12952" y="20116"/>
                  </a:cubicBezTo>
                  <a:cubicBezTo>
                    <a:pt x="12531" y="18264"/>
                    <a:pt x="11655" y="17133"/>
                    <a:pt x="10557" y="15702"/>
                  </a:cubicBezTo>
                  <a:cubicBezTo>
                    <a:pt x="10446" y="15547"/>
                    <a:pt x="10324" y="15403"/>
                    <a:pt x="10202" y="15248"/>
                  </a:cubicBezTo>
                  <a:cubicBezTo>
                    <a:pt x="8627" y="13351"/>
                    <a:pt x="7685" y="10490"/>
                    <a:pt x="9115" y="8384"/>
                  </a:cubicBezTo>
                  <a:cubicBezTo>
                    <a:pt x="9359" y="8040"/>
                    <a:pt x="9625" y="7685"/>
                    <a:pt x="9880" y="7341"/>
                  </a:cubicBezTo>
                  <a:cubicBezTo>
                    <a:pt x="11333" y="5423"/>
                    <a:pt x="12830" y="3438"/>
                    <a:pt x="11144" y="810"/>
                  </a:cubicBezTo>
                  <a:lnTo>
                    <a:pt x="11144" y="810"/>
                  </a:lnTo>
                  <a:lnTo>
                    <a:pt x="11034" y="887"/>
                  </a:lnTo>
                  <a:cubicBezTo>
                    <a:pt x="12664" y="3427"/>
                    <a:pt x="11255" y="5290"/>
                    <a:pt x="9769" y="7264"/>
                  </a:cubicBezTo>
                  <a:cubicBezTo>
                    <a:pt x="9514" y="7596"/>
                    <a:pt x="9248" y="7951"/>
                    <a:pt x="9004" y="8306"/>
                  </a:cubicBezTo>
                  <a:cubicBezTo>
                    <a:pt x="7529" y="10479"/>
                    <a:pt x="8494" y="13396"/>
                    <a:pt x="10102" y="15336"/>
                  </a:cubicBezTo>
                  <a:lnTo>
                    <a:pt x="10446" y="15780"/>
                  </a:lnTo>
                  <a:cubicBezTo>
                    <a:pt x="11533" y="17199"/>
                    <a:pt x="12409" y="18319"/>
                    <a:pt x="12819" y="20149"/>
                  </a:cubicBezTo>
                  <a:cubicBezTo>
                    <a:pt x="13063" y="21036"/>
                    <a:pt x="13185" y="21602"/>
                    <a:pt x="12686" y="22112"/>
                  </a:cubicBezTo>
                  <a:cubicBezTo>
                    <a:pt x="12353" y="22444"/>
                    <a:pt x="11588" y="22578"/>
                    <a:pt x="10967" y="22677"/>
                  </a:cubicBezTo>
                  <a:cubicBezTo>
                    <a:pt x="10745" y="22722"/>
                    <a:pt x="10535" y="22755"/>
                    <a:pt x="10368" y="22799"/>
                  </a:cubicBezTo>
                  <a:cubicBezTo>
                    <a:pt x="9661" y="22958"/>
                    <a:pt x="9011" y="23027"/>
                    <a:pt x="8351" y="23027"/>
                  </a:cubicBezTo>
                  <a:cubicBezTo>
                    <a:pt x="7490" y="23027"/>
                    <a:pt x="6610" y="22910"/>
                    <a:pt x="5556" y="22722"/>
                  </a:cubicBezTo>
                  <a:lnTo>
                    <a:pt x="5356" y="22677"/>
                  </a:lnTo>
                  <a:cubicBezTo>
                    <a:pt x="4413" y="22500"/>
                    <a:pt x="4413" y="22500"/>
                    <a:pt x="4169" y="21657"/>
                  </a:cubicBezTo>
                  <a:lnTo>
                    <a:pt x="4125" y="21524"/>
                  </a:lnTo>
                  <a:cubicBezTo>
                    <a:pt x="3981" y="21081"/>
                    <a:pt x="3870" y="20637"/>
                    <a:pt x="3759" y="20216"/>
                  </a:cubicBezTo>
                  <a:cubicBezTo>
                    <a:pt x="3637" y="19717"/>
                    <a:pt x="3515" y="19240"/>
                    <a:pt x="3349" y="18785"/>
                  </a:cubicBezTo>
                  <a:cubicBezTo>
                    <a:pt x="3016" y="17898"/>
                    <a:pt x="2473" y="17066"/>
                    <a:pt x="1952" y="16257"/>
                  </a:cubicBezTo>
                  <a:cubicBezTo>
                    <a:pt x="1353" y="15347"/>
                    <a:pt x="743" y="14394"/>
                    <a:pt x="455" y="13407"/>
                  </a:cubicBezTo>
                  <a:cubicBezTo>
                    <a:pt x="155" y="12342"/>
                    <a:pt x="377" y="10989"/>
                    <a:pt x="599" y="9681"/>
                  </a:cubicBezTo>
                  <a:cubicBezTo>
                    <a:pt x="721" y="9038"/>
                    <a:pt x="798" y="8384"/>
                    <a:pt x="854" y="7718"/>
                  </a:cubicBezTo>
                  <a:cubicBezTo>
                    <a:pt x="865" y="7275"/>
                    <a:pt x="843" y="6731"/>
                    <a:pt x="821" y="6177"/>
                  </a:cubicBezTo>
                  <a:cubicBezTo>
                    <a:pt x="732" y="3815"/>
                    <a:pt x="621" y="876"/>
                    <a:pt x="2905" y="133"/>
                  </a:cubicBezTo>
                  <a:lnTo>
                    <a:pt x="28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5"/>
            <p:cNvSpPr/>
            <p:nvPr/>
          </p:nvSpPr>
          <p:spPr>
            <a:xfrm>
              <a:off x="2924525" y="2019775"/>
              <a:ext cx="197200" cy="123525"/>
            </a:xfrm>
            <a:custGeom>
              <a:rect b="b" l="l" r="r" t="t"/>
              <a:pathLst>
                <a:path extrusionOk="0" h="4941" w="7888">
                  <a:moveTo>
                    <a:pt x="5586" y="0"/>
                  </a:moveTo>
                  <a:cubicBezTo>
                    <a:pt x="5391" y="0"/>
                    <a:pt x="5198" y="150"/>
                    <a:pt x="5035" y="536"/>
                  </a:cubicBezTo>
                  <a:cubicBezTo>
                    <a:pt x="4680" y="1301"/>
                    <a:pt x="5268" y="2709"/>
                    <a:pt x="5213" y="3585"/>
                  </a:cubicBezTo>
                  <a:cubicBezTo>
                    <a:pt x="5146" y="2887"/>
                    <a:pt x="4447" y="602"/>
                    <a:pt x="3571" y="602"/>
                  </a:cubicBezTo>
                  <a:cubicBezTo>
                    <a:pt x="3554" y="601"/>
                    <a:pt x="3536" y="601"/>
                    <a:pt x="3519" y="601"/>
                  </a:cubicBezTo>
                  <a:cubicBezTo>
                    <a:pt x="2542" y="601"/>
                    <a:pt x="2537" y="2150"/>
                    <a:pt x="2594" y="3103"/>
                  </a:cubicBezTo>
                  <a:lnTo>
                    <a:pt x="2594" y="3103"/>
                  </a:lnTo>
                  <a:cubicBezTo>
                    <a:pt x="2448" y="2214"/>
                    <a:pt x="1890" y="789"/>
                    <a:pt x="1211" y="789"/>
                  </a:cubicBezTo>
                  <a:cubicBezTo>
                    <a:pt x="1046" y="789"/>
                    <a:pt x="874" y="873"/>
                    <a:pt x="699" y="1068"/>
                  </a:cubicBezTo>
                  <a:cubicBezTo>
                    <a:pt x="1" y="1833"/>
                    <a:pt x="755" y="3352"/>
                    <a:pt x="466" y="4173"/>
                  </a:cubicBezTo>
                  <a:lnTo>
                    <a:pt x="5856" y="4927"/>
                  </a:lnTo>
                  <a:cubicBezTo>
                    <a:pt x="5936" y="4936"/>
                    <a:pt x="6011" y="4940"/>
                    <a:pt x="6083" y="4940"/>
                  </a:cubicBezTo>
                  <a:cubicBezTo>
                    <a:pt x="7888" y="4940"/>
                    <a:pt x="6951" y="2194"/>
                    <a:pt x="6610" y="1234"/>
                  </a:cubicBezTo>
                  <a:cubicBezTo>
                    <a:pt x="6450" y="717"/>
                    <a:pt x="6013" y="0"/>
                    <a:pt x="55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5"/>
            <p:cNvSpPr/>
            <p:nvPr/>
          </p:nvSpPr>
          <p:spPr>
            <a:xfrm>
              <a:off x="2930075" y="2018175"/>
              <a:ext cx="183000" cy="127000"/>
            </a:xfrm>
            <a:custGeom>
              <a:rect b="b" l="l" r="r" t="t"/>
              <a:pathLst>
                <a:path extrusionOk="0" h="5080" w="7320">
                  <a:moveTo>
                    <a:pt x="5379" y="134"/>
                  </a:moveTo>
                  <a:cubicBezTo>
                    <a:pt x="5767" y="156"/>
                    <a:pt x="6177" y="844"/>
                    <a:pt x="6321" y="1332"/>
                  </a:cubicBezTo>
                  <a:cubicBezTo>
                    <a:pt x="6543" y="1953"/>
                    <a:pt x="7219" y="3871"/>
                    <a:pt x="6621" y="4625"/>
                  </a:cubicBezTo>
                  <a:cubicBezTo>
                    <a:pt x="6457" y="4835"/>
                    <a:pt x="6210" y="4939"/>
                    <a:pt x="5876" y="4939"/>
                  </a:cubicBezTo>
                  <a:cubicBezTo>
                    <a:pt x="5803" y="4939"/>
                    <a:pt x="5726" y="4934"/>
                    <a:pt x="5645" y="4924"/>
                  </a:cubicBezTo>
                  <a:lnTo>
                    <a:pt x="333" y="4181"/>
                  </a:lnTo>
                  <a:cubicBezTo>
                    <a:pt x="422" y="3838"/>
                    <a:pt x="366" y="3405"/>
                    <a:pt x="322" y="2951"/>
                  </a:cubicBezTo>
                  <a:cubicBezTo>
                    <a:pt x="233" y="2285"/>
                    <a:pt x="145" y="1598"/>
                    <a:pt x="533" y="1176"/>
                  </a:cubicBezTo>
                  <a:cubicBezTo>
                    <a:pt x="684" y="1001"/>
                    <a:pt x="836" y="917"/>
                    <a:pt x="992" y="917"/>
                  </a:cubicBezTo>
                  <a:cubicBezTo>
                    <a:pt x="1053" y="917"/>
                    <a:pt x="1114" y="930"/>
                    <a:pt x="1176" y="955"/>
                  </a:cubicBezTo>
                  <a:cubicBezTo>
                    <a:pt x="1730" y="1198"/>
                    <a:pt x="2185" y="2418"/>
                    <a:pt x="2307" y="3183"/>
                  </a:cubicBezTo>
                  <a:cubicBezTo>
                    <a:pt x="2318" y="3316"/>
                    <a:pt x="2329" y="3438"/>
                    <a:pt x="2340" y="3549"/>
                  </a:cubicBezTo>
                  <a:lnTo>
                    <a:pt x="2351" y="3649"/>
                  </a:lnTo>
                  <a:lnTo>
                    <a:pt x="2484" y="3649"/>
                  </a:lnTo>
                  <a:cubicBezTo>
                    <a:pt x="2484" y="3505"/>
                    <a:pt x="2473" y="3350"/>
                    <a:pt x="2440" y="3206"/>
                  </a:cubicBezTo>
                  <a:cubicBezTo>
                    <a:pt x="2407" y="2496"/>
                    <a:pt x="2385" y="1387"/>
                    <a:pt x="2817" y="932"/>
                  </a:cubicBezTo>
                  <a:cubicBezTo>
                    <a:pt x="2933" y="806"/>
                    <a:pt x="3100" y="740"/>
                    <a:pt x="3274" y="740"/>
                  </a:cubicBezTo>
                  <a:cubicBezTo>
                    <a:pt x="3299" y="740"/>
                    <a:pt x="3324" y="741"/>
                    <a:pt x="3349" y="744"/>
                  </a:cubicBezTo>
                  <a:cubicBezTo>
                    <a:pt x="4148" y="744"/>
                    <a:pt x="4857" y="2906"/>
                    <a:pt x="4913" y="3649"/>
                  </a:cubicBezTo>
                  <a:lnTo>
                    <a:pt x="5057" y="3649"/>
                  </a:lnTo>
                  <a:cubicBezTo>
                    <a:pt x="5057" y="3228"/>
                    <a:pt x="5013" y="2806"/>
                    <a:pt x="4913" y="2396"/>
                  </a:cubicBezTo>
                  <a:cubicBezTo>
                    <a:pt x="4791" y="1742"/>
                    <a:pt x="4669" y="1065"/>
                    <a:pt x="4880" y="633"/>
                  </a:cubicBezTo>
                  <a:cubicBezTo>
                    <a:pt x="5024" y="289"/>
                    <a:pt x="5190" y="134"/>
                    <a:pt x="5379" y="134"/>
                  </a:cubicBezTo>
                  <a:close/>
                  <a:moveTo>
                    <a:pt x="5369" y="0"/>
                  </a:moveTo>
                  <a:cubicBezTo>
                    <a:pt x="5123" y="0"/>
                    <a:pt x="4919" y="189"/>
                    <a:pt x="4747" y="578"/>
                  </a:cubicBezTo>
                  <a:cubicBezTo>
                    <a:pt x="4536" y="1054"/>
                    <a:pt x="4658" y="1753"/>
                    <a:pt x="4780" y="2429"/>
                  </a:cubicBezTo>
                  <a:cubicBezTo>
                    <a:pt x="4791" y="2474"/>
                    <a:pt x="4802" y="2529"/>
                    <a:pt x="4813" y="2585"/>
                  </a:cubicBezTo>
                  <a:cubicBezTo>
                    <a:pt x="4525" y="1675"/>
                    <a:pt x="4004" y="589"/>
                    <a:pt x="3349" y="589"/>
                  </a:cubicBezTo>
                  <a:cubicBezTo>
                    <a:pt x="3336" y="588"/>
                    <a:pt x="3323" y="588"/>
                    <a:pt x="3310" y="588"/>
                  </a:cubicBezTo>
                  <a:cubicBezTo>
                    <a:pt x="3091" y="588"/>
                    <a:pt x="2874" y="676"/>
                    <a:pt x="2717" y="833"/>
                  </a:cubicBezTo>
                  <a:cubicBezTo>
                    <a:pt x="2374" y="1187"/>
                    <a:pt x="2285" y="1875"/>
                    <a:pt x="2285" y="2507"/>
                  </a:cubicBezTo>
                  <a:cubicBezTo>
                    <a:pt x="2074" y="1808"/>
                    <a:pt x="1697" y="1032"/>
                    <a:pt x="1231" y="833"/>
                  </a:cubicBezTo>
                  <a:cubicBezTo>
                    <a:pt x="1166" y="806"/>
                    <a:pt x="1087" y="785"/>
                    <a:pt x="998" y="785"/>
                  </a:cubicBezTo>
                  <a:cubicBezTo>
                    <a:pt x="833" y="785"/>
                    <a:pt x="635" y="856"/>
                    <a:pt x="433" y="1088"/>
                  </a:cubicBezTo>
                  <a:cubicBezTo>
                    <a:pt x="0" y="1553"/>
                    <a:pt x="89" y="2274"/>
                    <a:pt x="178" y="2973"/>
                  </a:cubicBezTo>
                  <a:cubicBezTo>
                    <a:pt x="233" y="3438"/>
                    <a:pt x="289" y="3882"/>
                    <a:pt x="178" y="4215"/>
                  </a:cubicBezTo>
                  <a:lnTo>
                    <a:pt x="145" y="4292"/>
                  </a:lnTo>
                  <a:lnTo>
                    <a:pt x="5623" y="5069"/>
                  </a:lnTo>
                  <a:cubicBezTo>
                    <a:pt x="5700" y="5069"/>
                    <a:pt x="5778" y="5080"/>
                    <a:pt x="5855" y="5080"/>
                  </a:cubicBezTo>
                  <a:cubicBezTo>
                    <a:pt x="6244" y="5080"/>
                    <a:pt x="6543" y="4958"/>
                    <a:pt x="6743" y="4714"/>
                  </a:cubicBezTo>
                  <a:cubicBezTo>
                    <a:pt x="7319" y="3982"/>
                    <a:pt x="6853" y="2407"/>
                    <a:pt x="6465" y="1287"/>
                  </a:cubicBezTo>
                  <a:cubicBezTo>
                    <a:pt x="6299" y="766"/>
                    <a:pt x="5867" y="23"/>
                    <a:pt x="5390" y="1"/>
                  </a:cubicBezTo>
                  <a:cubicBezTo>
                    <a:pt x="5383" y="1"/>
                    <a:pt x="5376" y="0"/>
                    <a:pt x="5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55"/>
            <p:cNvSpPr/>
            <p:nvPr/>
          </p:nvSpPr>
          <p:spPr>
            <a:xfrm>
              <a:off x="3450150" y="1539425"/>
              <a:ext cx="234675" cy="310975"/>
            </a:xfrm>
            <a:custGeom>
              <a:rect b="b" l="l" r="r" t="t"/>
              <a:pathLst>
                <a:path extrusionOk="0" h="12439" w="9387">
                  <a:moveTo>
                    <a:pt x="0" y="0"/>
                  </a:moveTo>
                  <a:lnTo>
                    <a:pt x="544" y="7031"/>
                  </a:lnTo>
                  <a:cubicBezTo>
                    <a:pt x="1553" y="9060"/>
                    <a:pt x="2806" y="11555"/>
                    <a:pt x="5223" y="12253"/>
                  </a:cubicBezTo>
                  <a:cubicBezTo>
                    <a:pt x="5637" y="12380"/>
                    <a:pt x="5986" y="12439"/>
                    <a:pt x="6276" y="12439"/>
                  </a:cubicBezTo>
                  <a:cubicBezTo>
                    <a:pt x="9386" y="12439"/>
                    <a:pt x="5853" y="5722"/>
                    <a:pt x="4991" y="4292"/>
                  </a:cubicBezTo>
                  <a:cubicBezTo>
                    <a:pt x="3737" y="2185"/>
                    <a:pt x="2252" y="94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55"/>
            <p:cNvSpPr/>
            <p:nvPr/>
          </p:nvSpPr>
          <p:spPr>
            <a:xfrm>
              <a:off x="3449875" y="1539425"/>
              <a:ext cx="192975" cy="315225"/>
            </a:xfrm>
            <a:custGeom>
              <a:rect b="b" l="l" r="r" t="t"/>
              <a:pathLst>
                <a:path extrusionOk="0" h="12609" w="7719">
                  <a:moveTo>
                    <a:pt x="0" y="0"/>
                  </a:moveTo>
                  <a:lnTo>
                    <a:pt x="0" y="0"/>
                  </a:lnTo>
                  <a:cubicBezTo>
                    <a:pt x="921" y="433"/>
                    <a:pt x="1775" y="987"/>
                    <a:pt x="2540" y="1641"/>
                  </a:cubicBezTo>
                  <a:cubicBezTo>
                    <a:pt x="3316" y="2273"/>
                    <a:pt x="3992" y="3027"/>
                    <a:pt x="4536" y="3870"/>
                  </a:cubicBezTo>
                  <a:cubicBezTo>
                    <a:pt x="5079" y="4724"/>
                    <a:pt x="5567" y="5611"/>
                    <a:pt x="5988" y="6532"/>
                  </a:cubicBezTo>
                  <a:cubicBezTo>
                    <a:pt x="6432" y="7441"/>
                    <a:pt x="6798" y="8383"/>
                    <a:pt x="7097" y="9348"/>
                  </a:cubicBezTo>
                  <a:cubicBezTo>
                    <a:pt x="7242" y="9825"/>
                    <a:pt x="7330" y="10313"/>
                    <a:pt x="7375" y="10812"/>
                  </a:cubicBezTo>
                  <a:cubicBezTo>
                    <a:pt x="7397" y="11289"/>
                    <a:pt x="7330" y="11810"/>
                    <a:pt x="6998" y="12076"/>
                  </a:cubicBezTo>
                  <a:cubicBezTo>
                    <a:pt x="6801" y="12228"/>
                    <a:pt x="6547" y="12282"/>
                    <a:pt x="6276" y="12282"/>
                  </a:cubicBezTo>
                  <a:cubicBezTo>
                    <a:pt x="6073" y="12282"/>
                    <a:pt x="5860" y="12252"/>
                    <a:pt x="5656" y="12209"/>
                  </a:cubicBezTo>
                  <a:cubicBezTo>
                    <a:pt x="5179" y="12098"/>
                    <a:pt x="4713" y="11921"/>
                    <a:pt x="4281" y="11677"/>
                  </a:cubicBezTo>
                  <a:cubicBezTo>
                    <a:pt x="3427" y="11178"/>
                    <a:pt x="2739" y="10435"/>
                    <a:pt x="2174" y="9603"/>
                  </a:cubicBezTo>
                  <a:cubicBezTo>
                    <a:pt x="1564" y="8805"/>
                    <a:pt x="1065" y="7907"/>
                    <a:pt x="555" y="7031"/>
                  </a:cubicBezTo>
                  <a:lnTo>
                    <a:pt x="555" y="7031"/>
                  </a:lnTo>
                  <a:cubicBezTo>
                    <a:pt x="932" y="7984"/>
                    <a:pt x="1387" y="8905"/>
                    <a:pt x="1908" y="9781"/>
                  </a:cubicBezTo>
                  <a:cubicBezTo>
                    <a:pt x="2484" y="10634"/>
                    <a:pt x="3205" y="11433"/>
                    <a:pt x="4125" y="11954"/>
                  </a:cubicBezTo>
                  <a:cubicBezTo>
                    <a:pt x="4580" y="12220"/>
                    <a:pt x="5079" y="12409"/>
                    <a:pt x="5589" y="12520"/>
                  </a:cubicBezTo>
                  <a:cubicBezTo>
                    <a:pt x="5855" y="12586"/>
                    <a:pt x="6122" y="12608"/>
                    <a:pt x="6388" y="12608"/>
                  </a:cubicBezTo>
                  <a:cubicBezTo>
                    <a:pt x="6676" y="12597"/>
                    <a:pt x="6964" y="12509"/>
                    <a:pt x="7197" y="12331"/>
                  </a:cubicBezTo>
                  <a:cubicBezTo>
                    <a:pt x="7419" y="12143"/>
                    <a:pt x="7574" y="11888"/>
                    <a:pt x="7630" y="11599"/>
                  </a:cubicBezTo>
                  <a:cubicBezTo>
                    <a:pt x="7696" y="11344"/>
                    <a:pt x="7718" y="11067"/>
                    <a:pt x="7696" y="10801"/>
                  </a:cubicBezTo>
                  <a:cubicBezTo>
                    <a:pt x="7652" y="10280"/>
                    <a:pt x="7552" y="9758"/>
                    <a:pt x="7408" y="9259"/>
                  </a:cubicBezTo>
                  <a:cubicBezTo>
                    <a:pt x="7108" y="8284"/>
                    <a:pt x="6731" y="7319"/>
                    <a:pt x="6277" y="6398"/>
                  </a:cubicBezTo>
                  <a:cubicBezTo>
                    <a:pt x="5855" y="5467"/>
                    <a:pt x="5356" y="4558"/>
                    <a:pt x="4813" y="3693"/>
                  </a:cubicBezTo>
                  <a:cubicBezTo>
                    <a:pt x="4247" y="2817"/>
                    <a:pt x="3549" y="2040"/>
                    <a:pt x="2739" y="1386"/>
                  </a:cubicBezTo>
                  <a:cubicBezTo>
                    <a:pt x="1908" y="798"/>
                    <a:pt x="976" y="32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55"/>
            <p:cNvSpPr/>
            <p:nvPr/>
          </p:nvSpPr>
          <p:spPr>
            <a:xfrm>
              <a:off x="1634275" y="922950"/>
              <a:ext cx="2035175" cy="926550"/>
            </a:xfrm>
            <a:custGeom>
              <a:rect b="b" l="l" r="r" t="t"/>
              <a:pathLst>
                <a:path extrusionOk="0" h="37062" w="81407">
                  <a:moveTo>
                    <a:pt x="51245" y="0"/>
                  </a:moveTo>
                  <a:cubicBezTo>
                    <a:pt x="49724" y="0"/>
                    <a:pt x="49191" y="2450"/>
                    <a:pt x="48971" y="3545"/>
                  </a:cubicBezTo>
                  <a:cubicBezTo>
                    <a:pt x="48569" y="1887"/>
                    <a:pt x="46968" y="641"/>
                    <a:pt x="45720" y="641"/>
                  </a:cubicBezTo>
                  <a:cubicBezTo>
                    <a:pt x="44764" y="641"/>
                    <a:pt x="44016" y="1370"/>
                    <a:pt x="44170" y="3202"/>
                  </a:cubicBezTo>
                  <a:cubicBezTo>
                    <a:pt x="43541" y="1803"/>
                    <a:pt x="42460" y="1157"/>
                    <a:pt x="41510" y="1157"/>
                  </a:cubicBezTo>
                  <a:cubicBezTo>
                    <a:pt x="40147" y="1157"/>
                    <a:pt x="39054" y="2486"/>
                    <a:pt x="39956" y="4832"/>
                  </a:cubicBezTo>
                  <a:cubicBezTo>
                    <a:pt x="39490" y="3813"/>
                    <a:pt x="38287" y="2870"/>
                    <a:pt x="37167" y="2870"/>
                  </a:cubicBezTo>
                  <a:cubicBezTo>
                    <a:pt x="36874" y="2870"/>
                    <a:pt x="36586" y="2935"/>
                    <a:pt x="36319" y="3080"/>
                  </a:cubicBezTo>
                  <a:cubicBezTo>
                    <a:pt x="34800" y="3900"/>
                    <a:pt x="35265" y="5652"/>
                    <a:pt x="35620" y="6939"/>
                  </a:cubicBezTo>
                  <a:cubicBezTo>
                    <a:pt x="34997" y="6403"/>
                    <a:pt x="33863" y="5809"/>
                    <a:pt x="32830" y="5809"/>
                  </a:cubicBezTo>
                  <a:cubicBezTo>
                    <a:pt x="32302" y="5809"/>
                    <a:pt x="31800" y="5964"/>
                    <a:pt x="31406" y="6362"/>
                  </a:cubicBezTo>
                  <a:cubicBezTo>
                    <a:pt x="30353" y="7416"/>
                    <a:pt x="31406" y="9412"/>
                    <a:pt x="31872" y="10576"/>
                  </a:cubicBezTo>
                  <a:cubicBezTo>
                    <a:pt x="31390" y="10093"/>
                    <a:pt x="29964" y="9139"/>
                    <a:pt x="29016" y="9139"/>
                  </a:cubicBezTo>
                  <a:cubicBezTo>
                    <a:pt x="28810" y="9139"/>
                    <a:pt x="28626" y="9185"/>
                    <a:pt x="28479" y="9290"/>
                  </a:cubicBezTo>
                  <a:cubicBezTo>
                    <a:pt x="27658" y="9988"/>
                    <a:pt x="28479" y="12095"/>
                    <a:pt x="28823" y="12916"/>
                  </a:cubicBezTo>
                  <a:cubicBezTo>
                    <a:pt x="28364" y="12457"/>
                    <a:pt x="27194" y="11646"/>
                    <a:pt x="26260" y="11646"/>
                  </a:cubicBezTo>
                  <a:cubicBezTo>
                    <a:pt x="25999" y="11646"/>
                    <a:pt x="25755" y="11709"/>
                    <a:pt x="25551" y="11862"/>
                  </a:cubicBezTo>
                  <a:cubicBezTo>
                    <a:pt x="24376" y="12683"/>
                    <a:pt x="25551" y="14679"/>
                    <a:pt x="25895" y="15610"/>
                  </a:cubicBezTo>
                  <a:cubicBezTo>
                    <a:pt x="25110" y="15165"/>
                    <a:pt x="24489" y="14970"/>
                    <a:pt x="24002" y="14970"/>
                  </a:cubicBezTo>
                  <a:cubicBezTo>
                    <a:pt x="22309" y="14970"/>
                    <a:pt x="22235" y="17318"/>
                    <a:pt x="22502" y="19591"/>
                  </a:cubicBezTo>
                  <a:cubicBezTo>
                    <a:pt x="21672" y="18817"/>
                    <a:pt x="20211" y="18165"/>
                    <a:pt x="19121" y="18165"/>
                  </a:cubicBezTo>
                  <a:cubicBezTo>
                    <a:pt x="18057" y="18165"/>
                    <a:pt x="17347" y="18786"/>
                    <a:pt x="17922" y="20523"/>
                  </a:cubicBezTo>
                  <a:cubicBezTo>
                    <a:pt x="17200" y="19561"/>
                    <a:pt x="16588" y="19162"/>
                    <a:pt x="16115" y="19162"/>
                  </a:cubicBezTo>
                  <a:cubicBezTo>
                    <a:pt x="15208" y="19162"/>
                    <a:pt x="14811" y="20626"/>
                    <a:pt x="15117" y="22397"/>
                  </a:cubicBezTo>
                  <a:cubicBezTo>
                    <a:pt x="14505" y="21648"/>
                    <a:pt x="13858" y="21292"/>
                    <a:pt x="13316" y="21292"/>
                  </a:cubicBezTo>
                  <a:cubicBezTo>
                    <a:pt x="12503" y="21292"/>
                    <a:pt x="11927" y="22095"/>
                    <a:pt x="12067" y="23572"/>
                  </a:cubicBezTo>
                  <a:cubicBezTo>
                    <a:pt x="11615" y="23068"/>
                    <a:pt x="11077" y="22802"/>
                    <a:pt x="10637" y="22802"/>
                  </a:cubicBezTo>
                  <a:cubicBezTo>
                    <a:pt x="10053" y="22802"/>
                    <a:pt x="9642" y="23271"/>
                    <a:pt x="9838" y="24271"/>
                  </a:cubicBezTo>
                  <a:cubicBezTo>
                    <a:pt x="9495" y="23805"/>
                    <a:pt x="9018" y="23683"/>
                    <a:pt x="8441" y="23339"/>
                  </a:cubicBezTo>
                  <a:cubicBezTo>
                    <a:pt x="7964" y="23805"/>
                    <a:pt x="7853" y="24393"/>
                    <a:pt x="8197" y="24859"/>
                  </a:cubicBezTo>
                  <a:lnTo>
                    <a:pt x="7743" y="24626"/>
                  </a:lnTo>
                  <a:cubicBezTo>
                    <a:pt x="7358" y="24551"/>
                    <a:pt x="6900" y="24512"/>
                    <a:pt x="6406" y="24512"/>
                  </a:cubicBezTo>
                  <a:cubicBezTo>
                    <a:pt x="3732" y="24512"/>
                    <a:pt x="0" y="25677"/>
                    <a:pt x="1189" y="28840"/>
                  </a:cubicBezTo>
                  <a:cubicBezTo>
                    <a:pt x="1651" y="30167"/>
                    <a:pt x="2561" y="30672"/>
                    <a:pt x="3694" y="30672"/>
                  </a:cubicBezTo>
                  <a:cubicBezTo>
                    <a:pt x="6857" y="30672"/>
                    <a:pt x="11756" y="26737"/>
                    <a:pt x="13487" y="25790"/>
                  </a:cubicBezTo>
                  <a:cubicBezTo>
                    <a:pt x="18743" y="22741"/>
                    <a:pt x="25784" y="18760"/>
                    <a:pt x="31983" y="17939"/>
                  </a:cubicBezTo>
                  <a:cubicBezTo>
                    <a:pt x="32426" y="17878"/>
                    <a:pt x="32862" y="17852"/>
                    <a:pt x="33293" y="17852"/>
                  </a:cubicBezTo>
                  <a:cubicBezTo>
                    <a:pt x="35376" y="17852"/>
                    <a:pt x="37348" y="18466"/>
                    <a:pt x="39479" y="18760"/>
                  </a:cubicBezTo>
                  <a:cubicBezTo>
                    <a:pt x="42063" y="19115"/>
                    <a:pt x="44403" y="19225"/>
                    <a:pt x="46975" y="20168"/>
                  </a:cubicBezTo>
                  <a:cubicBezTo>
                    <a:pt x="48384" y="20756"/>
                    <a:pt x="49548" y="21687"/>
                    <a:pt x="50956" y="22153"/>
                  </a:cubicBezTo>
                  <a:cubicBezTo>
                    <a:pt x="52132" y="22619"/>
                    <a:pt x="53418" y="22508"/>
                    <a:pt x="54705" y="22741"/>
                  </a:cubicBezTo>
                  <a:cubicBezTo>
                    <a:pt x="57166" y="23439"/>
                    <a:pt x="59273" y="25313"/>
                    <a:pt x="61724" y="25668"/>
                  </a:cubicBezTo>
                  <a:cubicBezTo>
                    <a:pt x="62041" y="25712"/>
                    <a:pt x="62350" y="25730"/>
                    <a:pt x="62654" y="25730"/>
                  </a:cubicBezTo>
                  <a:cubicBezTo>
                    <a:pt x="64621" y="25730"/>
                    <a:pt x="66352" y="24941"/>
                    <a:pt x="68263" y="24941"/>
                  </a:cubicBezTo>
                  <a:cubicBezTo>
                    <a:pt x="68465" y="24941"/>
                    <a:pt x="68670" y="24950"/>
                    <a:pt x="68876" y="24970"/>
                  </a:cubicBezTo>
                  <a:cubicBezTo>
                    <a:pt x="70861" y="25202"/>
                    <a:pt x="73678" y="27431"/>
                    <a:pt x="75197" y="28829"/>
                  </a:cubicBezTo>
                  <a:cubicBezTo>
                    <a:pt x="77193" y="30592"/>
                    <a:pt x="76727" y="33408"/>
                    <a:pt x="77770" y="35626"/>
                  </a:cubicBezTo>
                  <a:cubicBezTo>
                    <a:pt x="78252" y="36658"/>
                    <a:pt x="78746" y="37062"/>
                    <a:pt x="79203" y="37062"/>
                  </a:cubicBezTo>
                  <a:cubicBezTo>
                    <a:pt x="80195" y="37062"/>
                    <a:pt x="81015" y="35156"/>
                    <a:pt x="81174" y="33630"/>
                  </a:cubicBezTo>
                  <a:cubicBezTo>
                    <a:pt x="81407" y="31412"/>
                    <a:pt x="80708" y="29305"/>
                    <a:pt x="80597" y="27088"/>
                  </a:cubicBezTo>
                  <a:cubicBezTo>
                    <a:pt x="80597" y="26145"/>
                    <a:pt x="80941" y="24737"/>
                    <a:pt x="80597" y="23805"/>
                  </a:cubicBezTo>
                  <a:cubicBezTo>
                    <a:pt x="80329" y="23081"/>
                    <a:pt x="79842" y="22539"/>
                    <a:pt x="79405" y="22539"/>
                  </a:cubicBezTo>
                  <a:cubicBezTo>
                    <a:pt x="79088" y="22539"/>
                    <a:pt x="78798" y="22823"/>
                    <a:pt x="78634" y="23526"/>
                  </a:cubicBezTo>
                  <a:lnTo>
                    <a:pt x="78634" y="23526"/>
                  </a:lnTo>
                  <a:cubicBezTo>
                    <a:pt x="78902" y="21952"/>
                    <a:pt x="77390" y="20090"/>
                    <a:pt x="76426" y="20090"/>
                  </a:cubicBezTo>
                  <a:cubicBezTo>
                    <a:pt x="76011" y="20090"/>
                    <a:pt x="75698" y="20435"/>
                    <a:pt x="75673" y="21296"/>
                  </a:cubicBezTo>
                  <a:lnTo>
                    <a:pt x="75673" y="21296"/>
                  </a:lnTo>
                  <a:cubicBezTo>
                    <a:pt x="75593" y="20188"/>
                    <a:pt x="74657" y="19127"/>
                    <a:pt x="73936" y="19127"/>
                  </a:cubicBezTo>
                  <a:cubicBezTo>
                    <a:pt x="73499" y="19127"/>
                    <a:pt x="73141" y="19517"/>
                    <a:pt x="73101" y="20523"/>
                  </a:cubicBezTo>
                  <a:cubicBezTo>
                    <a:pt x="72804" y="19640"/>
                    <a:pt x="71355" y="14485"/>
                    <a:pt x="70136" y="14485"/>
                  </a:cubicBezTo>
                  <a:cubicBezTo>
                    <a:pt x="69900" y="14485"/>
                    <a:pt x="69673" y="14678"/>
                    <a:pt x="69464" y="15134"/>
                  </a:cubicBezTo>
                  <a:cubicBezTo>
                    <a:pt x="69586" y="13614"/>
                    <a:pt x="69464" y="11507"/>
                    <a:pt x="68643" y="10099"/>
                  </a:cubicBezTo>
                  <a:cubicBezTo>
                    <a:pt x="68118" y="9129"/>
                    <a:pt x="67690" y="8759"/>
                    <a:pt x="67313" y="8759"/>
                  </a:cubicBezTo>
                  <a:cubicBezTo>
                    <a:pt x="66598" y="8759"/>
                    <a:pt x="66061" y="10079"/>
                    <a:pt x="65372" y="11153"/>
                  </a:cubicBezTo>
                  <a:cubicBezTo>
                    <a:pt x="65128" y="10221"/>
                    <a:pt x="65605" y="8347"/>
                    <a:pt x="64784" y="7637"/>
                  </a:cubicBezTo>
                  <a:cubicBezTo>
                    <a:pt x="64465" y="7384"/>
                    <a:pt x="64138" y="7278"/>
                    <a:pt x="63821" y="7278"/>
                  </a:cubicBezTo>
                  <a:cubicBezTo>
                    <a:pt x="62971" y="7278"/>
                    <a:pt x="62196" y="8045"/>
                    <a:pt x="61857" y="8813"/>
                  </a:cubicBezTo>
                  <a:cubicBezTo>
                    <a:pt x="61735" y="7061"/>
                    <a:pt x="62323" y="4011"/>
                    <a:pt x="61269" y="2492"/>
                  </a:cubicBezTo>
                  <a:cubicBezTo>
                    <a:pt x="60828" y="1829"/>
                    <a:pt x="60412" y="1562"/>
                    <a:pt x="60026" y="1562"/>
                  </a:cubicBezTo>
                  <a:cubicBezTo>
                    <a:pt x="58771" y="1562"/>
                    <a:pt x="57822" y="4372"/>
                    <a:pt x="57288" y="5542"/>
                  </a:cubicBezTo>
                  <a:cubicBezTo>
                    <a:pt x="57357" y="3803"/>
                    <a:pt x="56313" y="2423"/>
                    <a:pt x="55202" y="2423"/>
                  </a:cubicBezTo>
                  <a:cubicBezTo>
                    <a:pt x="54514" y="2423"/>
                    <a:pt x="53799" y="2953"/>
                    <a:pt x="53307" y="4255"/>
                  </a:cubicBezTo>
                  <a:cubicBezTo>
                    <a:pt x="53185" y="2958"/>
                    <a:pt x="53185" y="263"/>
                    <a:pt x="51544" y="30"/>
                  </a:cubicBezTo>
                  <a:cubicBezTo>
                    <a:pt x="51440" y="10"/>
                    <a:pt x="51341" y="0"/>
                    <a:pt x="51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55"/>
            <p:cNvSpPr/>
            <p:nvPr/>
          </p:nvSpPr>
          <p:spPr>
            <a:xfrm>
              <a:off x="2317400" y="1045775"/>
              <a:ext cx="1275825" cy="560200"/>
            </a:xfrm>
            <a:custGeom>
              <a:rect b="b" l="l" r="r" t="t"/>
              <a:pathLst>
                <a:path extrusionOk="0" h="22408" w="51033">
                  <a:moveTo>
                    <a:pt x="17512" y="1"/>
                  </a:moveTo>
                  <a:cubicBezTo>
                    <a:pt x="17327" y="1"/>
                    <a:pt x="17146" y="34"/>
                    <a:pt x="16978" y="96"/>
                  </a:cubicBezTo>
                  <a:cubicBezTo>
                    <a:pt x="16756" y="185"/>
                    <a:pt x="16568" y="362"/>
                    <a:pt x="16479" y="584"/>
                  </a:cubicBezTo>
                  <a:cubicBezTo>
                    <a:pt x="16390" y="795"/>
                    <a:pt x="16346" y="1017"/>
                    <a:pt x="16335" y="1238"/>
                  </a:cubicBezTo>
                  <a:cubicBezTo>
                    <a:pt x="16309" y="1915"/>
                    <a:pt x="16453" y="2572"/>
                    <a:pt x="16506" y="3208"/>
                  </a:cubicBezTo>
                  <a:lnTo>
                    <a:pt x="16506" y="3208"/>
                  </a:lnTo>
                  <a:cubicBezTo>
                    <a:pt x="16236" y="2735"/>
                    <a:pt x="15914" y="2289"/>
                    <a:pt x="15548" y="1882"/>
                  </a:cubicBezTo>
                  <a:cubicBezTo>
                    <a:pt x="15304" y="1615"/>
                    <a:pt x="15026" y="1371"/>
                    <a:pt x="14716" y="1172"/>
                  </a:cubicBezTo>
                  <a:cubicBezTo>
                    <a:pt x="14444" y="978"/>
                    <a:pt x="14114" y="877"/>
                    <a:pt x="13775" y="877"/>
                  </a:cubicBezTo>
                  <a:cubicBezTo>
                    <a:pt x="13727" y="877"/>
                    <a:pt x="13678" y="879"/>
                    <a:pt x="13629" y="884"/>
                  </a:cubicBezTo>
                  <a:cubicBezTo>
                    <a:pt x="13441" y="917"/>
                    <a:pt x="13263" y="983"/>
                    <a:pt x="13097" y="1083"/>
                  </a:cubicBezTo>
                  <a:cubicBezTo>
                    <a:pt x="12919" y="1172"/>
                    <a:pt x="12786" y="1316"/>
                    <a:pt x="12675" y="1482"/>
                  </a:cubicBezTo>
                  <a:cubicBezTo>
                    <a:pt x="12476" y="1826"/>
                    <a:pt x="12465" y="2225"/>
                    <a:pt x="12498" y="2591"/>
                  </a:cubicBezTo>
                  <a:cubicBezTo>
                    <a:pt x="12563" y="3197"/>
                    <a:pt x="12769" y="3779"/>
                    <a:pt x="12847" y="4351"/>
                  </a:cubicBezTo>
                  <a:lnTo>
                    <a:pt x="12847" y="4351"/>
                  </a:lnTo>
                  <a:cubicBezTo>
                    <a:pt x="12555" y="4022"/>
                    <a:pt x="12228" y="3723"/>
                    <a:pt x="11866" y="3467"/>
                  </a:cubicBezTo>
                  <a:cubicBezTo>
                    <a:pt x="11493" y="3215"/>
                    <a:pt x="11033" y="2987"/>
                    <a:pt x="10553" y="2987"/>
                  </a:cubicBezTo>
                  <a:cubicBezTo>
                    <a:pt x="10463" y="2987"/>
                    <a:pt x="10372" y="2995"/>
                    <a:pt x="10280" y="3013"/>
                  </a:cubicBezTo>
                  <a:cubicBezTo>
                    <a:pt x="9981" y="3068"/>
                    <a:pt x="9715" y="3212"/>
                    <a:pt x="9515" y="3423"/>
                  </a:cubicBezTo>
                  <a:cubicBezTo>
                    <a:pt x="9327" y="3656"/>
                    <a:pt x="9249" y="3966"/>
                    <a:pt x="9293" y="4255"/>
                  </a:cubicBezTo>
                  <a:cubicBezTo>
                    <a:pt x="9344" y="4690"/>
                    <a:pt x="9501" y="5080"/>
                    <a:pt x="9680" y="5451"/>
                  </a:cubicBezTo>
                  <a:lnTo>
                    <a:pt x="9680" y="5451"/>
                  </a:lnTo>
                  <a:cubicBezTo>
                    <a:pt x="9254" y="5133"/>
                    <a:pt x="8795" y="4856"/>
                    <a:pt x="8306" y="4643"/>
                  </a:cubicBezTo>
                  <a:cubicBezTo>
                    <a:pt x="7996" y="4499"/>
                    <a:pt x="7674" y="4399"/>
                    <a:pt x="7342" y="4354"/>
                  </a:cubicBezTo>
                  <a:cubicBezTo>
                    <a:pt x="7234" y="4337"/>
                    <a:pt x="7126" y="4328"/>
                    <a:pt x="7017" y="4328"/>
                  </a:cubicBezTo>
                  <a:cubicBezTo>
                    <a:pt x="6779" y="4328"/>
                    <a:pt x="6543" y="4370"/>
                    <a:pt x="6321" y="4454"/>
                  </a:cubicBezTo>
                  <a:cubicBezTo>
                    <a:pt x="6000" y="4576"/>
                    <a:pt x="5723" y="4809"/>
                    <a:pt x="5545" y="5120"/>
                  </a:cubicBezTo>
                  <a:cubicBezTo>
                    <a:pt x="5401" y="5430"/>
                    <a:pt x="5357" y="5785"/>
                    <a:pt x="5423" y="6129"/>
                  </a:cubicBezTo>
                  <a:cubicBezTo>
                    <a:pt x="5517" y="6756"/>
                    <a:pt x="5769" y="7333"/>
                    <a:pt x="5881" y="7936"/>
                  </a:cubicBezTo>
                  <a:lnTo>
                    <a:pt x="5881" y="7936"/>
                  </a:lnTo>
                  <a:cubicBezTo>
                    <a:pt x="5542" y="7786"/>
                    <a:pt x="5177" y="7702"/>
                    <a:pt x="4802" y="7692"/>
                  </a:cubicBezTo>
                  <a:cubicBezTo>
                    <a:pt x="4761" y="7690"/>
                    <a:pt x="4719" y="7689"/>
                    <a:pt x="4677" y="7689"/>
                  </a:cubicBezTo>
                  <a:cubicBezTo>
                    <a:pt x="4309" y="7689"/>
                    <a:pt x="3945" y="7776"/>
                    <a:pt x="3616" y="7925"/>
                  </a:cubicBezTo>
                  <a:cubicBezTo>
                    <a:pt x="3228" y="8091"/>
                    <a:pt x="2928" y="8413"/>
                    <a:pt x="2795" y="8801"/>
                  </a:cubicBezTo>
                  <a:cubicBezTo>
                    <a:pt x="2679" y="9183"/>
                    <a:pt x="2714" y="9584"/>
                    <a:pt x="2862" y="9948"/>
                  </a:cubicBezTo>
                  <a:lnTo>
                    <a:pt x="2862" y="9948"/>
                  </a:lnTo>
                  <a:cubicBezTo>
                    <a:pt x="2536" y="9849"/>
                    <a:pt x="2200" y="9799"/>
                    <a:pt x="1864" y="9799"/>
                  </a:cubicBezTo>
                  <a:cubicBezTo>
                    <a:pt x="1509" y="9799"/>
                    <a:pt x="1154" y="9832"/>
                    <a:pt x="810" y="9921"/>
                  </a:cubicBezTo>
                  <a:cubicBezTo>
                    <a:pt x="633" y="9966"/>
                    <a:pt x="466" y="10032"/>
                    <a:pt x="311" y="10132"/>
                  </a:cubicBezTo>
                  <a:cubicBezTo>
                    <a:pt x="156" y="10221"/>
                    <a:pt x="45" y="10376"/>
                    <a:pt x="12" y="10553"/>
                  </a:cubicBezTo>
                  <a:cubicBezTo>
                    <a:pt x="1" y="10731"/>
                    <a:pt x="45" y="10908"/>
                    <a:pt x="145" y="11063"/>
                  </a:cubicBezTo>
                  <a:cubicBezTo>
                    <a:pt x="245" y="11207"/>
                    <a:pt x="356" y="11352"/>
                    <a:pt x="489" y="11474"/>
                  </a:cubicBezTo>
                  <a:cubicBezTo>
                    <a:pt x="367" y="11352"/>
                    <a:pt x="256" y="11219"/>
                    <a:pt x="167" y="11063"/>
                  </a:cubicBezTo>
                  <a:cubicBezTo>
                    <a:pt x="67" y="10919"/>
                    <a:pt x="23" y="10742"/>
                    <a:pt x="34" y="10564"/>
                  </a:cubicBezTo>
                  <a:cubicBezTo>
                    <a:pt x="67" y="10387"/>
                    <a:pt x="178" y="10243"/>
                    <a:pt x="333" y="10154"/>
                  </a:cubicBezTo>
                  <a:cubicBezTo>
                    <a:pt x="489" y="10065"/>
                    <a:pt x="655" y="9999"/>
                    <a:pt x="821" y="9954"/>
                  </a:cubicBezTo>
                  <a:cubicBezTo>
                    <a:pt x="1130" y="9885"/>
                    <a:pt x="1448" y="9842"/>
                    <a:pt x="1766" y="9842"/>
                  </a:cubicBezTo>
                  <a:cubicBezTo>
                    <a:pt x="1802" y="9842"/>
                    <a:pt x="1839" y="9842"/>
                    <a:pt x="1875" y="9844"/>
                  </a:cubicBezTo>
                  <a:cubicBezTo>
                    <a:pt x="2230" y="9844"/>
                    <a:pt x="2573" y="9910"/>
                    <a:pt x="2906" y="10010"/>
                  </a:cubicBezTo>
                  <a:lnTo>
                    <a:pt x="2961" y="10032"/>
                  </a:lnTo>
                  <a:lnTo>
                    <a:pt x="2961" y="10032"/>
                  </a:lnTo>
                  <a:lnTo>
                    <a:pt x="2939" y="9977"/>
                  </a:lnTo>
                  <a:cubicBezTo>
                    <a:pt x="2784" y="9622"/>
                    <a:pt x="2751" y="9211"/>
                    <a:pt x="2862" y="8823"/>
                  </a:cubicBezTo>
                  <a:cubicBezTo>
                    <a:pt x="3006" y="8457"/>
                    <a:pt x="3294" y="8158"/>
                    <a:pt x="3660" y="8003"/>
                  </a:cubicBezTo>
                  <a:cubicBezTo>
                    <a:pt x="3975" y="7865"/>
                    <a:pt x="4325" y="7788"/>
                    <a:pt x="4671" y="7788"/>
                  </a:cubicBezTo>
                  <a:cubicBezTo>
                    <a:pt x="4715" y="7788"/>
                    <a:pt x="4759" y="7790"/>
                    <a:pt x="4802" y="7792"/>
                  </a:cubicBezTo>
                  <a:cubicBezTo>
                    <a:pt x="5201" y="7803"/>
                    <a:pt x="5590" y="7903"/>
                    <a:pt x="5933" y="8091"/>
                  </a:cubicBezTo>
                  <a:lnTo>
                    <a:pt x="6033" y="8136"/>
                  </a:lnTo>
                  <a:lnTo>
                    <a:pt x="6022" y="8036"/>
                  </a:lnTo>
                  <a:cubicBezTo>
                    <a:pt x="5922" y="7371"/>
                    <a:pt x="5645" y="6750"/>
                    <a:pt x="5567" y="6107"/>
                  </a:cubicBezTo>
                  <a:cubicBezTo>
                    <a:pt x="5512" y="5796"/>
                    <a:pt x="5556" y="5474"/>
                    <a:pt x="5689" y="5186"/>
                  </a:cubicBezTo>
                  <a:cubicBezTo>
                    <a:pt x="5845" y="4920"/>
                    <a:pt x="6100" y="4709"/>
                    <a:pt x="6388" y="4598"/>
                  </a:cubicBezTo>
                  <a:cubicBezTo>
                    <a:pt x="6584" y="4530"/>
                    <a:pt x="6788" y="4500"/>
                    <a:pt x="6994" y="4500"/>
                  </a:cubicBezTo>
                  <a:cubicBezTo>
                    <a:pt x="7419" y="4500"/>
                    <a:pt x="7855" y="4626"/>
                    <a:pt x="8251" y="4798"/>
                  </a:cubicBezTo>
                  <a:cubicBezTo>
                    <a:pt x="8839" y="5075"/>
                    <a:pt x="9393" y="5419"/>
                    <a:pt x="9892" y="5840"/>
                  </a:cubicBezTo>
                  <a:lnTo>
                    <a:pt x="10214" y="6107"/>
                  </a:lnTo>
                  <a:lnTo>
                    <a:pt x="10025" y="5729"/>
                  </a:lnTo>
                  <a:cubicBezTo>
                    <a:pt x="9792" y="5253"/>
                    <a:pt x="9537" y="4765"/>
                    <a:pt x="9482" y="4244"/>
                  </a:cubicBezTo>
                  <a:cubicBezTo>
                    <a:pt x="9449" y="4000"/>
                    <a:pt x="9515" y="3745"/>
                    <a:pt x="9670" y="3556"/>
                  </a:cubicBezTo>
                  <a:cubicBezTo>
                    <a:pt x="9848" y="3368"/>
                    <a:pt x="10070" y="3246"/>
                    <a:pt x="10325" y="3212"/>
                  </a:cubicBezTo>
                  <a:cubicBezTo>
                    <a:pt x="10405" y="3196"/>
                    <a:pt x="10485" y="3189"/>
                    <a:pt x="10565" y="3189"/>
                  </a:cubicBezTo>
                  <a:cubicBezTo>
                    <a:pt x="10985" y="3189"/>
                    <a:pt x="11403" y="3393"/>
                    <a:pt x="11766" y="3645"/>
                  </a:cubicBezTo>
                  <a:cubicBezTo>
                    <a:pt x="12199" y="3955"/>
                    <a:pt x="12576" y="4321"/>
                    <a:pt x="12908" y="4743"/>
                  </a:cubicBezTo>
                  <a:lnTo>
                    <a:pt x="13108" y="4987"/>
                  </a:lnTo>
                  <a:lnTo>
                    <a:pt x="13097" y="4676"/>
                  </a:lnTo>
                  <a:cubicBezTo>
                    <a:pt x="13064" y="3933"/>
                    <a:pt x="12786" y="3268"/>
                    <a:pt x="12731" y="2569"/>
                  </a:cubicBezTo>
                  <a:cubicBezTo>
                    <a:pt x="12698" y="2225"/>
                    <a:pt x="12720" y="1870"/>
                    <a:pt x="12875" y="1604"/>
                  </a:cubicBezTo>
                  <a:cubicBezTo>
                    <a:pt x="13030" y="1327"/>
                    <a:pt x="13374" y="1172"/>
                    <a:pt x="13685" y="1116"/>
                  </a:cubicBezTo>
                  <a:cubicBezTo>
                    <a:pt x="13718" y="1114"/>
                    <a:pt x="13751" y="1113"/>
                    <a:pt x="13785" y="1113"/>
                  </a:cubicBezTo>
                  <a:cubicBezTo>
                    <a:pt x="14081" y="1113"/>
                    <a:pt x="14367" y="1202"/>
                    <a:pt x="14616" y="1371"/>
                  </a:cubicBezTo>
                  <a:cubicBezTo>
                    <a:pt x="14904" y="1560"/>
                    <a:pt x="15171" y="1793"/>
                    <a:pt x="15392" y="2048"/>
                  </a:cubicBezTo>
                  <a:cubicBezTo>
                    <a:pt x="15858" y="2569"/>
                    <a:pt x="16246" y="3157"/>
                    <a:pt x="16546" y="3789"/>
                  </a:cubicBezTo>
                  <a:lnTo>
                    <a:pt x="16767" y="4244"/>
                  </a:lnTo>
                  <a:lnTo>
                    <a:pt x="16778" y="3745"/>
                  </a:lnTo>
                  <a:cubicBezTo>
                    <a:pt x="16801" y="2869"/>
                    <a:pt x="16568" y="2059"/>
                    <a:pt x="16601" y="1250"/>
                  </a:cubicBezTo>
                  <a:cubicBezTo>
                    <a:pt x="16623" y="861"/>
                    <a:pt x="16745" y="451"/>
                    <a:pt x="17089" y="329"/>
                  </a:cubicBezTo>
                  <a:cubicBezTo>
                    <a:pt x="17222" y="279"/>
                    <a:pt x="17361" y="254"/>
                    <a:pt x="17502" y="254"/>
                  </a:cubicBezTo>
                  <a:cubicBezTo>
                    <a:pt x="17549" y="254"/>
                    <a:pt x="17596" y="257"/>
                    <a:pt x="17643" y="263"/>
                  </a:cubicBezTo>
                  <a:cubicBezTo>
                    <a:pt x="17832" y="274"/>
                    <a:pt x="18020" y="329"/>
                    <a:pt x="18198" y="418"/>
                  </a:cubicBezTo>
                  <a:cubicBezTo>
                    <a:pt x="18908" y="773"/>
                    <a:pt x="19429" y="1449"/>
                    <a:pt x="19872" y="2126"/>
                  </a:cubicBezTo>
                  <a:cubicBezTo>
                    <a:pt x="20300" y="2799"/>
                    <a:pt x="20666" y="3504"/>
                    <a:pt x="20950" y="4249"/>
                  </a:cubicBezTo>
                  <a:lnTo>
                    <a:pt x="20950" y="4249"/>
                  </a:lnTo>
                  <a:cubicBezTo>
                    <a:pt x="20949" y="4259"/>
                    <a:pt x="20949" y="4268"/>
                    <a:pt x="20948" y="4277"/>
                  </a:cubicBezTo>
                  <a:lnTo>
                    <a:pt x="20960" y="4275"/>
                  </a:lnTo>
                  <a:lnTo>
                    <a:pt x="20960" y="4275"/>
                  </a:lnTo>
                  <a:cubicBezTo>
                    <a:pt x="20967" y="4294"/>
                    <a:pt x="20974" y="4313"/>
                    <a:pt x="20981" y="4332"/>
                  </a:cubicBezTo>
                  <a:lnTo>
                    <a:pt x="21214" y="4931"/>
                  </a:lnTo>
                  <a:lnTo>
                    <a:pt x="21258" y="4288"/>
                  </a:lnTo>
                  <a:cubicBezTo>
                    <a:pt x="21281" y="3911"/>
                    <a:pt x="21258" y="3556"/>
                    <a:pt x="21269" y="3201"/>
                  </a:cubicBezTo>
                  <a:cubicBezTo>
                    <a:pt x="21258" y="2857"/>
                    <a:pt x="21314" y="2514"/>
                    <a:pt x="21414" y="2192"/>
                  </a:cubicBezTo>
                  <a:cubicBezTo>
                    <a:pt x="21502" y="1893"/>
                    <a:pt x="21780" y="1682"/>
                    <a:pt x="22090" y="1671"/>
                  </a:cubicBezTo>
                  <a:cubicBezTo>
                    <a:pt x="22129" y="1668"/>
                    <a:pt x="22169" y="1667"/>
                    <a:pt x="22208" y="1667"/>
                  </a:cubicBezTo>
                  <a:cubicBezTo>
                    <a:pt x="22334" y="1667"/>
                    <a:pt x="22459" y="1681"/>
                    <a:pt x="22578" y="1715"/>
                  </a:cubicBezTo>
                  <a:cubicBezTo>
                    <a:pt x="22733" y="1760"/>
                    <a:pt x="22888" y="1826"/>
                    <a:pt x="23022" y="1915"/>
                  </a:cubicBezTo>
                  <a:cubicBezTo>
                    <a:pt x="23576" y="2303"/>
                    <a:pt x="23997" y="2902"/>
                    <a:pt x="24352" y="3501"/>
                  </a:cubicBezTo>
                  <a:cubicBezTo>
                    <a:pt x="24696" y="4103"/>
                    <a:pt x="24998" y="4725"/>
                    <a:pt x="25239" y="5369"/>
                  </a:cubicBezTo>
                  <a:lnTo>
                    <a:pt x="25239" y="5369"/>
                  </a:lnTo>
                  <a:cubicBezTo>
                    <a:pt x="25239" y="5375"/>
                    <a:pt x="25239" y="5380"/>
                    <a:pt x="25239" y="5386"/>
                  </a:cubicBezTo>
                  <a:lnTo>
                    <a:pt x="25245" y="5385"/>
                  </a:lnTo>
                  <a:lnTo>
                    <a:pt x="25245" y="5385"/>
                  </a:lnTo>
                  <a:cubicBezTo>
                    <a:pt x="25250" y="5400"/>
                    <a:pt x="25256" y="5415"/>
                    <a:pt x="25262" y="5430"/>
                  </a:cubicBezTo>
                  <a:lnTo>
                    <a:pt x="25561" y="6273"/>
                  </a:lnTo>
                  <a:lnTo>
                    <a:pt x="25561" y="5375"/>
                  </a:lnTo>
                  <a:cubicBezTo>
                    <a:pt x="25561" y="5009"/>
                    <a:pt x="25594" y="4654"/>
                    <a:pt x="25661" y="4299"/>
                  </a:cubicBezTo>
                  <a:cubicBezTo>
                    <a:pt x="25716" y="3966"/>
                    <a:pt x="25860" y="3645"/>
                    <a:pt x="26082" y="3390"/>
                  </a:cubicBezTo>
                  <a:cubicBezTo>
                    <a:pt x="26234" y="3238"/>
                    <a:pt x="26437" y="3169"/>
                    <a:pt x="26653" y="3169"/>
                  </a:cubicBezTo>
                  <a:cubicBezTo>
                    <a:pt x="26753" y="3169"/>
                    <a:pt x="26856" y="3184"/>
                    <a:pt x="26958" y="3212"/>
                  </a:cubicBezTo>
                  <a:cubicBezTo>
                    <a:pt x="27302" y="3312"/>
                    <a:pt x="27612" y="3467"/>
                    <a:pt x="27879" y="3689"/>
                  </a:cubicBezTo>
                  <a:cubicBezTo>
                    <a:pt x="28422" y="4133"/>
                    <a:pt x="28788" y="4787"/>
                    <a:pt x="29098" y="5441"/>
                  </a:cubicBezTo>
                  <a:cubicBezTo>
                    <a:pt x="29409" y="6107"/>
                    <a:pt x="29664" y="6805"/>
                    <a:pt x="30030" y="7470"/>
                  </a:cubicBezTo>
                  <a:lnTo>
                    <a:pt x="30307" y="7969"/>
                  </a:lnTo>
                  <a:lnTo>
                    <a:pt x="30307" y="7404"/>
                  </a:lnTo>
                  <a:cubicBezTo>
                    <a:pt x="30318" y="6517"/>
                    <a:pt x="30362" y="5596"/>
                    <a:pt x="30662" y="4765"/>
                  </a:cubicBezTo>
                  <a:cubicBezTo>
                    <a:pt x="30817" y="4366"/>
                    <a:pt x="31083" y="3989"/>
                    <a:pt x="31471" y="3977"/>
                  </a:cubicBezTo>
                  <a:cubicBezTo>
                    <a:pt x="31479" y="3977"/>
                    <a:pt x="31487" y="3977"/>
                    <a:pt x="31496" y="3977"/>
                  </a:cubicBezTo>
                  <a:cubicBezTo>
                    <a:pt x="31886" y="3977"/>
                    <a:pt x="32265" y="4238"/>
                    <a:pt x="32591" y="4510"/>
                  </a:cubicBezTo>
                  <a:cubicBezTo>
                    <a:pt x="33290" y="5053"/>
                    <a:pt x="33612" y="5918"/>
                    <a:pt x="33844" y="6783"/>
                  </a:cubicBezTo>
                  <a:cubicBezTo>
                    <a:pt x="34072" y="7639"/>
                    <a:pt x="34183" y="8517"/>
                    <a:pt x="34323" y="9395"/>
                  </a:cubicBezTo>
                  <a:lnTo>
                    <a:pt x="34323" y="9395"/>
                  </a:lnTo>
                  <a:cubicBezTo>
                    <a:pt x="34322" y="9408"/>
                    <a:pt x="34322" y="9421"/>
                    <a:pt x="34321" y="9433"/>
                  </a:cubicBezTo>
                  <a:lnTo>
                    <a:pt x="34329" y="9433"/>
                  </a:lnTo>
                  <a:lnTo>
                    <a:pt x="34329" y="9433"/>
                  </a:lnTo>
                  <a:cubicBezTo>
                    <a:pt x="34330" y="9440"/>
                    <a:pt x="34331" y="9448"/>
                    <a:pt x="34332" y="9455"/>
                  </a:cubicBezTo>
                  <a:lnTo>
                    <a:pt x="34576" y="9444"/>
                  </a:lnTo>
                  <a:cubicBezTo>
                    <a:pt x="34587" y="8857"/>
                    <a:pt x="34776" y="8236"/>
                    <a:pt x="35186" y="7814"/>
                  </a:cubicBezTo>
                  <a:cubicBezTo>
                    <a:pt x="35377" y="7613"/>
                    <a:pt x="35638" y="7503"/>
                    <a:pt x="35902" y="7503"/>
                  </a:cubicBezTo>
                  <a:cubicBezTo>
                    <a:pt x="35915" y="7503"/>
                    <a:pt x="35928" y="7503"/>
                    <a:pt x="35940" y="7504"/>
                  </a:cubicBezTo>
                  <a:cubicBezTo>
                    <a:pt x="36229" y="7526"/>
                    <a:pt x="36506" y="7637"/>
                    <a:pt x="36728" y="7825"/>
                  </a:cubicBezTo>
                  <a:cubicBezTo>
                    <a:pt x="36938" y="8025"/>
                    <a:pt x="37093" y="8280"/>
                    <a:pt x="37182" y="8557"/>
                  </a:cubicBezTo>
                  <a:cubicBezTo>
                    <a:pt x="37282" y="8857"/>
                    <a:pt x="37349" y="9156"/>
                    <a:pt x="37382" y="9455"/>
                  </a:cubicBezTo>
                  <a:cubicBezTo>
                    <a:pt x="37458" y="10064"/>
                    <a:pt x="37481" y="10672"/>
                    <a:pt x="37471" y="11281"/>
                  </a:cubicBezTo>
                  <a:lnTo>
                    <a:pt x="37471" y="11281"/>
                  </a:lnTo>
                  <a:cubicBezTo>
                    <a:pt x="37471" y="11282"/>
                    <a:pt x="37471" y="11284"/>
                    <a:pt x="37471" y="11285"/>
                  </a:cubicBezTo>
                  <a:lnTo>
                    <a:pt x="37471" y="11285"/>
                  </a:lnTo>
                  <a:lnTo>
                    <a:pt x="37471" y="11285"/>
                  </a:lnTo>
                  <a:cubicBezTo>
                    <a:pt x="37471" y="11296"/>
                    <a:pt x="37471" y="11307"/>
                    <a:pt x="37471" y="11318"/>
                  </a:cubicBezTo>
                  <a:lnTo>
                    <a:pt x="37681" y="11329"/>
                  </a:lnTo>
                  <a:cubicBezTo>
                    <a:pt x="37737" y="11008"/>
                    <a:pt x="37914" y="10720"/>
                    <a:pt x="38191" y="10531"/>
                  </a:cubicBezTo>
                  <a:cubicBezTo>
                    <a:pt x="38432" y="10383"/>
                    <a:pt x="38704" y="10312"/>
                    <a:pt x="38980" y="10312"/>
                  </a:cubicBezTo>
                  <a:cubicBezTo>
                    <a:pt x="39035" y="10312"/>
                    <a:pt x="39090" y="10315"/>
                    <a:pt x="39145" y="10320"/>
                  </a:cubicBezTo>
                  <a:cubicBezTo>
                    <a:pt x="39832" y="10365"/>
                    <a:pt x="40476" y="10697"/>
                    <a:pt x="40930" y="11219"/>
                  </a:cubicBezTo>
                  <a:cubicBezTo>
                    <a:pt x="41374" y="11762"/>
                    <a:pt x="41662" y="12416"/>
                    <a:pt x="41740" y="13115"/>
                  </a:cubicBezTo>
                  <a:cubicBezTo>
                    <a:pt x="41851" y="13802"/>
                    <a:pt x="41851" y="14523"/>
                    <a:pt x="41928" y="15233"/>
                  </a:cubicBezTo>
                  <a:lnTo>
                    <a:pt x="41939" y="15232"/>
                  </a:lnTo>
                  <a:lnTo>
                    <a:pt x="41939" y="15232"/>
                  </a:lnTo>
                  <a:cubicBezTo>
                    <a:pt x="41939" y="15232"/>
                    <a:pt x="41939" y="15232"/>
                    <a:pt x="41939" y="15233"/>
                  </a:cubicBezTo>
                  <a:lnTo>
                    <a:pt x="41958" y="15229"/>
                  </a:lnTo>
                  <a:lnTo>
                    <a:pt x="41958" y="15229"/>
                  </a:lnTo>
                  <a:lnTo>
                    <a:pt x="42117" y="15211"/>
                  </a:lnTo>
                  <a:cubicBezTo>
                    <a:pt x="42116" y="15207"/>
                    <a:pt x="42116" y="15203"/>
                    <a:pt x="42115" y="15200"/>
                  </a:cubicBezTo>
                  <a:lnTo>
                    <a:pt x="42115" y="15200"/>
                  </a:lnTo>
                  <a:lnTo>
                    <a:pt x="42117" y="15200"/>
                  </a:lnTo>
                  <a:cubicBezTo>
                    <a:pt x="42114" y="15175"/>
                    <a:pt x="42111" y="15151"/>
                    <a:pt x="42109" y="15126"/>
                  </a:cubicBezTo>
                  <a:lnTo>
                    <a:pt x="42109" y="15126"/>
                  </a:lnTo>
                  <a:cubicBezTo>
                    <a:pt x="42102" y="14936"/>
                    <a:pt x="42171" y="14760"/>
                    <a:pt x="42316" y="14634"/>
                  </a:cubicBezTo>
                  <a:cubicBezTo>
                    <a:pt x="42483" y="14479"/>
                    <a:pt x="42682" y="14368"/>
                    <a:pt x="42904" y="14312"/>
                  </a:cubicBezTo>
                  <a:cubicBezTo>
                    <a:pt x="43060" y="14265"/>
                    <a:pt x="43226" y="14237"/>
                    <a:pt x="43390" y="14237"/>
                  </a:cubicBezTo>
                  <a:cubicBezTo>
                    <a:pt x="43681" y="14237"/>
                    <a:pt x="43961" y="14325"/>
                    <a:pt x="44146" y="14545"/>
                  </a:cubicBezTo>
                  <a:cubicBezTo>
                    <a:pt x="44446" y="14889"/>
                    <a:pt x="44567" y="15366"/>
                    <a:pt x="44645" y="15832"/>
                  </a:cubicBezTo>
                  <a:cubicBezTo>
                    <a:pt x="44723" y="16297"/>
                    <a:pt x="44767" y="16774"/>
                    <a:pt x="44767" y="17251"/>
                  </a:cubicBezTo>
                  <a:lnTo>
                    <a:pt x="44767" y="17351"/>
                  </a:lnTo>
                  <a:lnTo>
                    <a:pt x="44856" y="17329"/>
                  </a:lnTo>
                  <a:cubicBezTo>
                    <a:pt x="45100" y="17262"/>
                    <a:pt x="45355" y="17218"/>
                    <a:pt x="45610" y="17196"/>
                  </a:cubicBezTo>
                  <a:cubicBezTo>
                    <a:pt x="45670" y="17187"/>
                    <a:pt x="45730" y="17183"/>
                    <a:pt x="45791" y="17183"/>
                  </a:cubicBezTo>
                  <a:cubicBezTo>
                    <a:pt x="45977" y="17183"/>
                    <a:pt x="46163" y="17223"/>
                    <a:pt x="46331" y="17306"/>
                  </a:cubicBezTo>
                  <a:cubicBezTo>
                    <a:pt x="46541" y="17428"/>
                    <a:pt x="46686" y="17650"/>
                    <a:pt x="46719" y="17894"/>
                  </a:cubicBezTo>
                  <a:cubicBezTo>
                    <a:pt x="46752" y="18138"/>
                    <a:pt x="46763" y="18393"/>
                    <a:pt x="46730" y="18648"/>
                  </a:cubicBezTo>
                  <a:lnTo>
                    <a:pt x="46719" y="18837"/>
                  </a:lnTo>
                  <a:lnTo>
                    <a:pt x="46830" y="18693"/>
                  </a:lnTo>
                  <a:cubicBezTo>
                    <a:pt x="47029" y="18438"/>
                    <a:pt x="47273" y="18160"/>
                    <a:pt x="47595" y="18138"/>
                  </a:cubicBezTo>
                  <a:cubicBezTo>
                    <a:pt x="47607" y="18137"/>
                    <a:pt x="47618" y="18137"/>
                    <a:pt x="47630" y="18137"/>
                  </a:cubicBezTo>
                  <a:cubicBezTo>
                    <a:pt x="47935" y="18137"/>
                    <a:pt x="48177" y="18414"/>
                    <a:pt x="48327" y="18682"/>
                  </a:cubicBezTo>
                  <a:cubicBezTo>
                    <a:pt x="48482" y="18981"/>
                    <a:pt x="48604" y="19291"/>
                    <a:pt x="48682" y="19613"/>
                  </a:cubicBezTo>
                  <a:cubicBezTo>
                    <a:pt x="48759" y="19935"/>
                    <a:pt x="48804" y="20278"/>
                    <a:pt x="48792" y="20611"/>
                  </a:cubicBezTo>
                  <a:lnTo>
                    <a:pt x="48848" y="20611"/>
                  </a:lnTo>
                  <a:cubicBezTo>
                    <a:pt x="48870" y="20411"/>
                    <a:pt x="48925" y="20223"/>
                    <a:pt x="49014" y="20045"/>
                  </a:cubicBezTo>
                  <a:cubicBezTo>
                    <a:pt x="49103" y="19868"/>
                    <a:pt x="49258" y="19735"/>
                    <a:pt x="49458" y="19680"/>
                  </a:cubicBezTo>
                  <a:cubicBezTo>
                    <a:pt x="49524" y="19663"/>
                    <a:pt x="49590" y="19655"/>
                    <a:pt x="49655" y="19655"/>
                  </a:cubicBezTo>
                  <a:cubicBezTo>
                    <a:pt x="49974" y="19655"/>
                    <a:pt x="50277" y="19845"/>
                    <a:pt x="50489" y="20112"/>
                  </a:cubicBezTo>
                  <a:cubicBezTo>
                    <a:pt x="50755" y="20422"/>
                    <a:pt x="50855" y="20833"/>
                    <a:pt x="50944" y="21221"/>
                  </a:cubicBezTo>
                  <a:cubicBezTo>
                    <a:pt x="50977" y="21409"/>
                    <a:pt x="51010" y="21609"/>
                    <a:pt x="51010" y="21820"/>
                  </a:cubicBezTo>
                  <a:cubicBezTo>
                    <a:pt x="51032" y="22019"/>
                    <a:pt x="50999" y="22219"/>
                    <a:pt x="50922" y="22407"/>
                  </a:cubicBezTo>
                  <a:cubicBezTo>
                    <a:pt x="51010" y="22219"/>
                    <a:pt x="51032" y="22019"/>
                    <a:pt x="51021" y="21820"/>
                  </a:cubicBezTo>
                  <a:cubicBezTo>
                    <a:pt x="51010" y="21609"/>
                    <a:pt x="50988" y="21409"/>
                    <a:pt x="50955" y="21210"/>
                  </a:cubicBezTo>
                  <a:cubicBezTo>
                    <a:pt x="50877" y="20822"/>
                    <a:pt x="50766" y="20400"/>
                    <a:pt x="50511" y="20090"/>
                  </a:cubicBezTo>
                  <a:cubicBezTo>
                    <a:pt x="50304" y="19835"/>
                    <a:pt x="49977" y="19613"/>
                    <a:pt x="49625" y="19613"/>
                  </a:cubicBezTo>
                  <a:cubicBezTo>
                    <a:pt x="49562" y="19613"/>
                    <a:pt x="49499" y="19620"/>
                    <a:pt x="49436" y="19635"/>
                  </a:cubicBezTo>
                  <a:cubicBezTo>
                    <a:pt x="49236" y="19702"/>
                    <a:pt x="49070" y="19835"/>
                    <a:pt x="48970" y="20023"/>
                  </a:cubicBezTo>
                  <a:cubicBezTo>
                    <a:pt x="48917" y="20117"/>
                    <a:pt x="48876" y="20218"/>
                    <a:pt x="48847" y="20323"/>
                  </a:cubicBezTo>
                  <a:lnTo>
                    <a:pt x="48847" y="20323"/>
                  </a:lnTo>
                  <a:cubicBezTo>
                    <a:pt x="48837" y="20076"/>
                    <a:pt x="48804" y="19830"/>
                    <a:pt x="48748" y="19591"/>
                  </a:cubicBezTo>
                  <a:cubicBezTo>
                    <a:pt x="48682" y="19258"/>
                    <a:pt x="48560" y="18937"/>
                    <a:pt x="48404" y="18637"/>
                  </a:cubicBezTo>
                  <a:cubicBezTo>
                    <a:pt x="48316" y="18482"/>
                    <a:pt x="48205" y="18349"/>
                    <a:pt x="48083" y="18227"/>
                  </a:cubicBezTo>
                  <a:cubicBezTo>
                    <a:pt x="47950" y="18105"/>
                    <a:pt x="47772" y="18038"/>
                    <a:pt x="47595" y="18038"/>
                  </a:cubicBezTo>
                  <a:cubicBezTo>
                    <a:pt x="47284" y="18066"/>
                    <a:pt x="47049" y="18266"/>
                    <a:pt x="46858" y="18478"/>
                  </a:cubicBezTo>
                  <a:lnTo>
                    <a:pt x="46858" y="18478"/>
                  </a:lnTo>
                  <a:cubicBezTo>
                    <a:pt x="46872" y="18272"/>
                    <a:pt x="46864" y="18067"/>
                    <a:pt x="46830" y="17861"/>
                  </a:cubicBezTo>
                  <a:cubicBezTo>
                    <a:pt x="46796" y="17584"/>
                    <a:pt x="46630" y="17340"/>
                    <a:pt x="46397" y="17184"/>
                  </a:cubicBezTo>
                  <a:cubicBezTo>
                    <a:pt x="46197" y="17089"/>
                    <a:pt x="45990" y="17041"/>
                    <a:pt x="45775" y="17041"/>
                  </a:cubicBezTo>
                  <a:cubicBezTo>
                    <a:pt x="45717" y="17041"/>
                    <a:pt x="45658" y="17044"/>
                    <a:pt x="45599" y="17051"/>
                  </a:cubicBezTo>
                  <a:cubicBezTo>
                    <a:pt x="45363" y="17061"/>
                    <a:pt x="45137" y="17097"/>
                    <a:pt x="44911" y="17151"/>
                  </a:cubicBezTo>
                  <a:lnTo>
                    <a:pt x="44911" y="17151"/>
                  </a:lnTo>
                  <a:cubicBezTo>
                    <a:pt x="44907" y="16703"/>
                    <a:pt x="44874" y="16246"/>
                    <a:pt x="44811" y="15798"/>
                  </a:cubicBezTo>
                  <a:cubicBezTo>
                    <a:pt x="44723" y="15322"/>
                    <a:pt x="44612" y="14823"/>
                    <a:pt x="44279" y="14423"/>
                  </a:cubicBezTo>
                  <a:cubicBezTo>
                    <a:pt x="44102" y="14224"/>
                    <a:pt x="43869" y="14091"/>
                    <a:pt x="43603" y="14068"/>
                  </a:cubicBezTo>
                  <a:cubicBezTo>
                    <a:pt x="43526" y="14058"/>
                    <a:pt x="43450" y="14053"/>
                    <a:pt x="43374" y="14053"/>
                  </a:cubicBezTo>
                  <a:cubicBezTo>
                    <a:pt x="43197" y="14053"/>
                    <a:pt x="43023" y="14081"/>
                    <a:pt x="42860" y="14135"/>
                  </a:cubicBezTo>
                  <a:cubicBezTo>
                    <a:pt x="42605" y="14202"/>
                    <a:pt x="42383" y="14324"/>
                    <a:pt x="42194" y="14501"/>
                  </a:cubicBezTo>
                  <a:cubicBezTo>
                    <a:pt x="42146" y="14542"/>
                    <a:pt x="42103" y="14589"/>
                    <a:pt x="42068" y="14639"/>
                  </a:cubicBezTo>
                  <a:lnTo>
                    <a:pt x="42068" y="14639"/>
                  </a:lnTo>
                  <a:cubicBezTo>
                    <a:pt x="42031" y="14122"/>
                    <a:pt x="42010" y="13599"/>
                    <a:pt x="41928" y="13070"/>
                  </a:cubicBezTo>
                  <a:cubicBezTo>
                    <a:pt x="41851" y="12350"/>
                    <a:pt x="41551" y="11662"/>
                    <a:pt x="41086" y="11097"/>
                  </a:cubicBezTo>
                  <a:cubicBezTo>
                    <a:pt x="40609" y="10520"/>
                    <a:pt x="39910" y="10165"/>
                    <a:pt x="39167" y="10110"/>
                  </a:cubicBezTo>
                  <a:cubicBezTo>
                    <a:pt x="39101" y="10102"/>
                    <a:pt x="39035" y="10098"/>
                    <a:pt x="38970" y="10098"/>
                  </a:cubicBezTo>
                  <a:cubicBezTo>
                    <a:pt x="38652" y="10098"/>
                    <a:pt x="38345" y="10186"/>
                    <a:pt x="38069" y="10343"/>
                  </a:cubicBezTo>
                  <a:cubicBezTo>
                    <a:pt x="37918" y="10447"/>
                    <a:pt x="37789" y="10578"/>
                    <a:pt x="37689" y="10727"/>
                  </a:cubicBezTo>
                  <a:lnTo>
                    <a:pt x="37689" y="10727"/>
                  </a:lnTo>
                  <a:cubicBezTo>
                    <a:pt x="37686" y="10289"/>
                    <a:pt x="37661" y="9853"/>
                    <a:pt x="37615" y="9422"/>
                  </a:cubicBezTo>
                  <a:cubicBezTo>
                    <a:pt x="37570" y="9101"/>
                    <a:pt x="37504" y="8790"/>
                    <a:pt x="37404" y="8480"/>
                  </a:cubicBezTo>
                  <a:cubicBezTo>
                    <a:pt x="37304" y="8158"/>
                    <a:pt x="37127" y="7870"/>
                    <a:pt x="36883" y="7648"/>
                  </a:cubicBezTo>
                  <a:cubicBezTo>
                    <a:pt x="36750" y="7537"/>
                    <a:pt x="36606" y="7448"/>
                    <a:pt x="36450" y="7382"/>
                  </a:cubicBezTo>
                  <a:cubicBezTo>
                    <a:pt x="36295" y="7315"/>
                    <a:pt x="36129" y="7271"/>
                    <a:pt x="35951" y="7260"/>
                  </a:cubicBezTo>
                  <a:cubicBezTo>
                    <a:pt x="35938" y="7259"/>
                    <a:pt x="35925" y="7259"/>
                    <a:pt x="35912" y="7259"/>
                  </a:cubicBezTo>
                  <a:cubicBezTo>
                    <a:pt x="35581" y="7259"/>
                    <a:pt x="35254" y="7392"/>
                    <a:pt x="35020" y="7637"/>
                  </a:cubicBezTo>
                  <a:cubicBezTo>
                    <a:pt x="34787" y="7870"/>
                    <a:pt x="34610" y="8158"/>
                    <a:pt x="34499" y="8480"/>
                  </a:cubicBezTo>
                  <a:cubicBezTo>
                    <a:pt x="34485" y="8517"/>
                    <a:pt x="34472" y="8554"/>
                    <a:pt x="34460" y="8593"/>
                  </a:cubicBezTo>
                  <a:lnTo>
                    <a:pt x="34460" y="8593"/>
                  </a:lnTo>
                  <a:cubicBezTo>
                    <a:pt x="34361" y="7965"/>
                    <a:pt x="34238" y="7341"/>
                    <a:pt x="34099" y="6716"/>
                  </a:cubicBezTo>
                  <a:cubicBezTo>
                    <a:pt x="33989" y="6273"/>
                    <a:pt x="33833" y="5829"/>
                    <a:pt x="33634" y="5408"/>
                  </a:cubicBezTo>
                  <a:cubicBezTo>
                    <a:pt x="33523" y="5197"/>
                    <a:pt x="33401" y="4998"/>
                    <a:pt x="33257" y="4809"/>
                  </a:cubicBezTo>
                  <a:cubicBezTo>
                    <a:pt x="33190" y="4709"/>
                    <a:pt x="33101" y="4621"/>
                    <a:pt x="33024" y="4532"/>
                  </a:cubicBezTo>
                  <a:cubicBezTo>
                    <a:pt x="32935" y="4454"/>
                    <a:pt x="32857" y="4377"/>
                    <a:pt x="32758" y="4299"/>
                  </a:cubicBezTo>
                  <a:cubicBezTo>
                    <a:pt x="32580" y="4144"/>
                    <a:pt x="32392" y="4011"/>
                    <a:pt x="32181" y="3889"/>
                  </a:cubicBezTo>
                  <a:cubicBezTo>
                    <a:pt x="31959" y="3767"/>
                    <a:pt x="31715" y="3700"/>
                    <a:pt x="31460" y="3700"/>
                  </a:cubicBezTo>
                  <a:cubicBezTo>
                    <a:pt x="31194" y="3711"/>
                    <a:pt x="30939" y="3833"/>
                    <a:pt x="30762" y="4033"/>
                  </a:cubicBezTo>
                  <a:cubicBezTo>
                    <a:pt x="30606" y="4221"/>
                    <a:pt x="30473" y="4432"/>
                    <a:pt x="30396" y="4665"/>
                  </a:cubicBezTo>
                  <a:cubicBezTo>
                    <a:pt x="30135" y="5368"/>
                    <a:pt x="30052" y="6092"/>
                    <a:pt x="30022" y="6809"/>
                  </a:cubicBezTo>
                  <a:lnTo>
                    <a:pt x="30022" y="6809"/>
                  </a:lnTo>
                  <a:cubicBezTo>
                    <a:pt x="29798" y="6324"/>
                    <a:pt x="29599" y="5813"/>
                    <a:pt x="29364" y="5319"/>
                  </a:cubicBezTo>
                  <a:cubicBezTo>
                    <a:pt x="29043" y="4654"/>
                    <a:pt x="28688" y="3955"/>
                    <a:pt x="28078" y="3456"/>
                  </a:cubicBezTo>
                  <a:cubicBezTo>
                    <a:pt x="27768" y="3201"/>
                    <a:pt x="27413" y="3024"/>
                    <a:pt x="27036" y="2913"/>
                  </a:cubicBezTo>
                  <a:cubicBezTo>
                    <a:pt x="26899" y="2875"/>
                    <a:pt x="26758" y="2858"/>
                    <a:pt x="26615" y="2858"/>
                  </a:cubicBezTo>
                  <a:cubicBezTo>
                    <a:pt x="26548" y="2858"/>
                    <a:pt x="26481" y="2861"/>
                    <a:pt x="26415" y="2869"/>
                  </a:cubicBezTo>
                  <a:cubicBezTo>
                    <a:pt x="26204" y="2913"/>
                    <a:pt x="26004" y="3013"/>
                    <a:pt x="25849" y="3168"/>
                  </a:cubicBezTo>
                  <a:cubicBezTo>
                    <a:pt x="25572" y="3467"/>
                    <a:pt x="25395" y="3844"/>
                    <a:pt x="25339" y="4244"/>
                  </a:cubicBezTo>
                  <a:cubicBezTo>
                    <a:pt x="25312" y="4377"/>
                    <a:pt x="25290" y="4511"/>
                    <a:pt x="25273" y="4645"/>
                  </a:cubicBezTo>
                  <a:lnTo>
                    <a:pt x="25273" y="4645"/>
                  </a:lnTo>
                  <a:cubicBezTo>
                    <a:pt x="25078" y="4200"/>
                    <a:pt x="24858" y="3769"/>
                    <a:pt x="24607" y="3356"/>
                  </a:cubicBezTo>
                  <a:cubicBezTo>
                    <a:pt x="24230" y="2735"/>
                    <a:pt x="23809" y="2114"/>
                    <a:pt x="23177" y="1671"/>
                  </a:cubicBezTo>
                  <a:cubicBezTo>
                    <a:pt x="23010" y="1560"/>
                    <a:pt x="22833" y="1482"/>
                    <a:pt x="22645" y="1427"/>
                  </a:cubicBezTo>
                  <a:cubicBezTo>
                    <a:pt x="22498" y="1394"/>
                    <a:pt x="22358" y="1374"/>
                    <a:pt x="22215" y="1374"/>
                  </a:cubicBezTo>
                  <a:cubicBezTo>
                    <a:pt x="22163" y="1374"/>
                    <a:pt x="22110" y="1377"/>
                    <a:pt x="22057" y="1383"/>
                  </a:cubicBezTo>
                  <a:cubicBezTo>
                    <a:pt x="21846" y="1383"/>
                    <a:pt x="21635" y="1460"/>
                    <a:pt x="21469" y="1593"/>
                  </a:cubicBezTo>
                  <a:cubicBezTo>
                    <a:pt x="21314" y="1726"/>
                    <a:pt x="21192" y="1893"/>
                    <a:pt x="21125" y="2092"/>
                  </a:cubicBezTo>
                  <a:cubicBezTo>
                    <a:pt x="20952" y="2598"/>
                    <a:pt x="20958" y="3103"/>
                    <a:pt x="20962" y="3594"/>
                  </a:cubicBezTo>
                  <a:lnTo>
                    <a:pt x="20962" y="3594"/>
                  </a:lnTo>
                  <a:cubicBezTo>
                    <a:pt x="20714" y="3036"/>
                    <a:pt x="20424" y="2497"/>
                    <a:pt x="20094" y="1981"/>
                  </a:cubicBezTo>
                  <a:cubicBezTo>
                    <a:pt x="19861" y="1627"/>
                    <a:pt x="19606" y="1283"/>
                    <a:pt x="19318" y="972"/>
                  </a:cubicBezTo>
                  <a:cubicBezTo>
                    <a:pt x="19029" y="651"/>
                    <a:pt x="18675" y="385"/>
                    <a:pt x="18298" y="185"/>
                  </a:cubicBezTo>
                  <a:cubicBezTo>
                    <a:pt x="18087" y="85"/>
                    <a:pt x="17876" y="30"/>
                    <a:pt x="17654" y="8"/>
                  </a:cubicBezTo>
                  <a:cubicBezTo>
                    <a:pt x="17607" y="3"/>
                    <a:pt x="17559" y="1"/>
                    <a:pt x="17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55"/>
            <p:cNvSpPr/>
            <p:nvPr/>
          </p:nvSpPr>
          <p:spPr>
            <a:xfrm>
              <a:off x="2378125" y="1190825"/>
              <a:ext cx="1038775" cy="352500"/>
            </a:xfrm>
            <a:custGeom>
              <a:rect b="b" l="l" r="r" t="t"/>
              <a:pathLst>
                <a:path extrusionOk="0" h="14100" w="41551">
                  <a:moveTo>
                    <a:pt x="13210" y="0"/>
                  </a:moveTo>
                  <a:cubicBezTo>
                    <a:pt x="12869" y="0"/>
                    <a:pt x="12531" y="55"/>
                    <a:pt x="12209" y="149"/>
                  </a:cubicBezTo>
                  <a:cubicBezTo>
                    <a:pt x="11832" y="271"/>
                    <a:pt x="11477" y="449"/>
                    <a:pt x="11167" y="693"/>
                  </a:cubicBezTo>
                  <a:cubicBezTo>
                    <a:pt x="10638" y="1091"/>
                    <a:pt x="10203" y="1638"/>
                    <a:pt x="10009" y="2286"/>
                  </a:cubicBezTo>
                  <a:lnTo>
                    <a:pt x="10009" y="2286"/>
                  </a:lnTo>
                  <a:cubicBezTo>
                    <a:pt x="9677" y="1824"/>
                    <a:pt x="9246" y="1413"/>
                    <a:pt x="8705" y="1169"/>
                  </a:cubicBezTo>
                  <a:cubicBezTo>
                    <a:pt x="8360" y="1022"/>
                    <a:pt x="7995" y="950"/>
                    <a:pt x="7630" y="950"/>
                  </a:cubicBezTo>
                  <a:cubicBezTo>
                    <a:pt x="7280" y="950"/>
                    <a:pt x="6930" y="1017"/>
                    <a:pt x="6598" y="1147"/>
                  </a:cubicBezTo>
                  <a:cubicBezTo>
                    <a:pt x="5933" y="1391"/>
                    <a:pt x="5334" y="1779"/>
                    <a:pt x="4857" y="2301"/>
                  </a:cubicBezTo>
                  <a:cubicBezTo>
                    <a:pt x="4602" y="2556"/>
                    <a:pt x="4414" y="2877"/>
                    <a:pt x="4303" y="3221"/>
                  </a:cubicBezTo>
                  <a:cubicBezTo>
                    <a:pt x="4245" y="3413"/>
                    <a:pt x="4229" y="3614"/>
                    <a:pt x="4253" y="3809"/>
                  </a:cubicBezTo>
                  <a:lnTo>
                    <a:pt x="4253" y="3809"/>
                  </a:lnTo>
                  <a:cubicBezTo>
                    <a:pt x="4061" y="3688"/>
                    <a:pt x="3843" y="3612"/>
                    <a:pt x="3615" y="3587"/>
                  </a:cubicBezTo>
                  <a:cubicBezTo>
                    <a:pt x="3541" y="3579"/>
                    <a:pt x="3468" y="3575"/>
                    <a:pt x="3394" y="3575"/>
                  </a:cubicBezTo>
                  <a:cubicBezTo>
                    <a:pt x="3070" y="3575"/>
                    <a:pt x="2751" y="3653"/>
                    <a:pt x="2462" y="3798"/>
                  </a:cubicBezTo>
                  <a:cubicBezTo>
                    <a:pt x="2107" y="3964"/>
                    <a:pt x="1808" y="4230"/>
                    <a:pt x="1586" y="4552"/>
                  </a:cubicBezTo>
                  <a:cubicBezTo>
                    <a:pt x="1383" y="4855"/>
                    <a:pt x="1301" y="5224"/>
                    <a:pt x="1347" y="5581"/>
                  </a:cubicBezTo>
                  <a:lnTo>
                    <a:pt x="1347" y="5581"/>
                  </a:lnTo>
                  <a:cubicBezTo>
                    <a:pt x="1205" y="5520"/>
                    <a:pt x="1054" y="5490"/>
                    <a:pt x="904" y="5490"/>
                  </a:cubicBezTo>
                  <a:cubicBezTo>
                    <a:pt x="688" y="5490"/>
                    <a:pt x="474" y="5552"/>
                    <a:pt x="289" y="5672"/>
                  </a:cubicBezTo>
                  <a:cubicBezTo>
                    <a:pt x="122" y="5783"/>
                    <a:pt x="11" y="5960"/>
                    <a:pt x="0" y="6171"/>
                  </a:cubicBezTo>
                  <a:cubicBezTo>
                    <a:pt x="0" y="6370"/>
                    <a:pt x="89" y="6548"/>
                    <a:pt x="244" y="6681"/>
                  </a:cubicBezTo>
                  <a:cubicBezTo>
                    <a:pt x="100" y="6548"/>
                    <a:pt x="22" y="6359"/>
                    <a:pt x="22" y="6160"/>
                  </a:cubicBezTo>
                  <a:cubicBezTo>
                    <a:pt x="45" y="5971"/>
                    <a:pt x="155" y="5805"/>
                    <a:pt x="322" y="5705"/>
                  </a:cubicBezTo>
                  <a:cubicBezTo>
                    <a:pt x="488" y="5605"/>
                    <a:pt x="674" y="5555"/>
                    <a:pt x="860" y="5555"/>
                  </a:cubicBezTo>
                  <a:cubicBezTo>
                    <a:pt x="1045" y="5555"/>
                    <a:pt x="1231" y="5605"/>
                    <a:pt x="1397" y="5705"/>
                  </a:cubicBezTo>
                  <a:lnTo>
                    <a:pt x="1486" y="5749"/>
                  </a:lnTo>
                  <a:lnTo>
                    <a:pt x="1464" y="5649"/>
                  </a:lnTo>
                  <a:cubicBezTo>
                    <a:pt x="1409" y="5295"/>
                    <a:pt x="1497" y="4918"/>
                    <a:pt x="1708" y="4629"/>
                  </a:cubicBezTo>
                  <a:cubicBezTo>
                    <a:pt x="1919" y="4330"/>
                    <a:pt x="2207" y="4108"/>
                    <a:pt x="2540" y="3964"/>
                  </a:cubicBezTo>
                  <a:cubicBezTo>
                    <a:pt x="2792" y="3846"/>
                    <a:pt x="3056" y="3792"/>
                    <a:pt x="3324" y="3792"/>
                  </a:cubicBezTo>
                  <a:cubicBezTo>
                    <a:pt x="3410" y="3792"/>
                    <a:pt x="3496" y="3798"/>
                    <a:pt x="3582" y="3809"/>
                  </a:cubicBezTo>
                  <a:cubicBezTo>
                    <a:pt x="3926" y="3853"/>
                    <a:pt x="4236" y="4053"/>
                    <a:pt x="4425" y="4341"/>
                  </a:cubicBezTo>
                  <a:lnTo>
                    <a:pt x="4669" y="4197"/>
                  </a:lnTo>
                  <a:cubicBezTo>
                    <a:pt x="4380" y="3631"/>
                    <a:pt x="4658" y="2988"/>
                    <a:pt x="5090" y="2522"/>
                  </a:cubicBezTo>
                  <a:cubicBezTo>
                    <a:pt x="5545" y="2045"/>
                    <a:pt x="6099" y="1680"/>
                    <a:pt x="6709" y="1458"/>
                  </a:cubicBezTo>
                  <a:cubicBezTo>
                    <a:pt x="7002" y="1339"/>
                    <a:pt x="7310" y="1280"/>
                    <a:pt x="7618" y="1280"/>
                  </a:cubicBezTo>
                  <a:cubicBezTo>
                    <a:pt x="7940" y="1280"/>
                    <a:pt x="8260" y="1344"/>
                    <a:pt x="8561" y="1469"/>
                  </a:cubicBezTo>
                  <a:cubicBezTo>
                    <a:pt x="9149" y="1724"/>
                    <a:pt x="9603" y="2234"/>
                    <a:pt x="9947" y="2788"/>
                  </a:cubicBezTo>
                  <a:lnTo>
                    <a:pt x="10169" y="3177"/>
                  </a:lnTo>
                  <a:lnTo>
                    <a:pt x="10235" y="2711"/>
                  </a:lnTo>
                  <a:cubicBezTo>
                    <a:pt x="10324" y="2012"/>
                    <a:pt x="10768" y="1380"/>
                    <a:pt x="11344" y="948"/>
                  </a:cubicBezTo>
                  <a:cubicBezTo>
                    <a:pt x="11633" y="737"/>
                    <a:pt x="11954" y="571"/>
                    <a:pt x="12287" y="460"/>
                  </a:cubicBezTo>
                  <a:cubicBezTo>
                    <a:pt x="12573" y="367"/>
                    <a:pt x="12875" y="321"/>
                    <a:pt x="13173" y="321"/>
                  </a:cubicBezTo>
                  <a:cubicBezTo>
                    <a:pt x="13233" y="321"/>
                    <a:pt x="13292" y="323"/>
                    <a:pt x="13351" y="327"/>
                  </a:cubicBezTo>
                  <a:cubicBezTo>
                    <a:pt x="13706" y="349"/>
                    <a:pt x="14039" y="449"/>
                    <a:pt x="14338" y="637"/>
                  </a:cubicBezTo>
                  <a:cubicBezTo>
                    <a:pt x="14627" y="848"/>
                    <a:pt x="14882" y="1103"/>
                    <a:pt x="15081" y="1402"/>
                  </a:cubicBezTo>
                  <a:cubicBezTo>
                    <a:pt x="15492" y="2012"/>
                    <a:pt x="15791" y="2722"/>
                    <a:pt x="16268" y="3343"/>
                  </a:cubicBezTo>
                  <a:lnTo>
                    <a:pt x="16434" y="3565"/>
                  </a:lnTo>
                  <a:lnTo>
                    <a:pt x="16545" y="3310"/>
                  </a:lnTo>
                  <a:cubicBezTo>
                    <a:pt x="16844" y="2589"/>
                    <a:pt x="17277" y="1901"/>
                    <a:pt x="17909" y="1480"/>
                  </a:cubicBezTo>
                  <a:cubicBezTo>
                    <a:pt x="18219" y="1269"/>
                    <a:pt x="18574" y="1147"/>
                    <a:pt x="18951" y="1125"/>
                  </a:cubicBezTo>
                  <a:cubicBezTo>
                    <a:pt x="18978" y="1124"/>
                    <a:pt x="19005" y="1124"/>
                    <a:pt x="19032" y="1124"/>
                  </a:cubicBezTo>
                  <a:cubicBezTo>
                    <a:pt x="19382" y="1124"/>
                    <a:pt x="19730" y="1192"/>
                    <a:pt x="20049" y="1336"/>
                  </a:cubicBezTo>
                  <a:cubicBezTo>
                    <a:pt x="20737" y="1635"/>
                    <a:pt x="21225" y="2278"/>
                    <a:pt x="21591" y="2966"/>
                  </a:cubicBezTo>
                  <a:cubicBezTo>
                    <a:pt x="21956" y="3664"/>
                    <a:pt x="22212" y="4419"/>
                    <a:pt x="22489" y="5173"/>
                  </a:cubicBezTo>
                  <a:lnTo>
                    <a:pt x="22666" y="5661"/>
                  </a:lnTo>
                  <a:lnTo>
                    <a:pt x="22799" y="5162"/>
                  </a:lnTo>
                  <a:cubicBezTo>
                    <a:pt x="22954" y="4607"/>
                    <a:pt x="23221" y="4019"/>
                    <a:pt x="23697" y="3798"/>
                  </a:cubicBezTo>
                  <a:cubicBezTo>
                    <a:pt x="23857" y="3723"/>
                    <a:pt x="24034" y="3690"/>
                    <a:pt x="24215" y="3690"/>
                  </a:cubicBezTo>
                  <a:cubicBezTo>
                    <a:pt x="24576" y="3690"/>
                    <a:pt x="24959" y="3820"/>
                    <a:pt x="25283" y="4019"/>
                  </a:cubicBezTo>
                  <a:cubicBezTo>
                    <a:pt x="25760" y="4308"/>
                    <a:pt x="26104" y="4807"/>
                    <a:pt x="26348" y="5339"/>
                  </a:cubicBezTo>
                  <a:cubicBezTo>
                    <a:pt x="26581" y="5893"/>
                    <a:pt x="26780" y="6459"/>
                    <a:pt x="26947" y="7036"/>
                  </a:cubicBezTo>
                  <a:lnTo>
                    <a:pt x="27013" y="7268"/>
                  </a:lnTo>
                  <a:lnTo>
                    <a:pt x="27202" y="7124"/>
                  </a:lnTo>
                  <a:cubicBezTo>
                    <a:pt x="27723" y="6725"/>
                    <a:pt x="28200" y="6270"/>
                    <a:pt x="28776" y="6049"/>
                  </a:cubicBezTo>
                  <a:cubicBezTo>
                    <a:pt x="28940" y="5987"/>
                    <a:pt x="29121" y="5955"/>
                    <a:pt x="29303" y="5955"/>
                  </a:cubicBezTo>
                  <a:cubicBezTo>
                    <a:pt x="29416" y="5955"/>
                    <a:pt x="29530" y="5968"/>
                    <a:pt x="29641" y="5993"/>
                  </a:cubicBezTo>
                  <a:cubicBezTo>
                    <a:pt x="29929" y="6071"/>
                    <a:pt x="30207" y="6215"/>
                    <a:pt x="30440" y="6415"/>
                  </a:cubicBezTo>
                  <a:cubicBezTo>
                    <a:pt x="30661" y="6614"/>
                    <a:pt x="30850" y="6869"/>
                    <a:pt x="30983" y="7135"/>
                  </a:cubicBezTo>
                  <a:cubicBezTo>
                    <a:pt x="31127" y="7424"/>
                    <a:pt x="31260" y="7712"/>
                    <a:pt x="31360" y="8011"/>
                  </a:cubicBezTo>
                  <a:cubicBezTo>
                    <a:pt x="31560" y="8621"/>
                    <a:pt x="31670" y="9253"/>
                    <a:pt x="31693" y="9885"/>
                  </a:cubicBezTo>
                  <a:lnTo>
                    <a:pt x="31715" y="10917"/>
                  </a:lnTo>
                  <a:lnTo>
                    <a:pt x="32014" y="9941"/>
                  </a:lnTo>
                  <a:cubicBezTo>
                    <a:pt x="32020" y="9922"/>
                    <a:pt x="32025" y="9903"/>
                    <a:pt x="32031" y="9885"/>
                  </a:cubicBezTo>
                  <a:lnTo>
                    <a:pt x="32031" y="9885"/>
                  </a:lnTo>
                  <a:lnTo>
                    <a:pt x="32036" y="9885"/>
                  </a:lnTo>
                  <a:cubicBezTo>
                    <a:pt x="32036" y="9880"/>
                    <a:pt x="32036" y="9875"/>
                    <a:pt x="32036" y="9870"/>
                  </a:cubicBezTo>
                  <a:lnTo>
                    <a:pt x="32036" y="9870"/>
                  </a:lnTo>
                  <a:cubicBezTo>
                    <a:pt x="32187" y="9401"/>
                    <a:pt x="32478" y="8995"/>
                    <a:pt x="32879" y="8699"/>
                  </a:cubicBezTo>
                  <a:cubicBezTo>
                    <a:pt x="33056" y="8564"/>
                    <a:pt x="33281" y="8487"/>
                    <a:pt x="33510" y="8487"/>
                  </a:cubicBezTo>
                  <a:cubicBezTo>
                    <a:pt x="33525" y="8487"/>
                    <a:pt x="33540" y="8488"/>
                    <a:pt x="33556" y="8488"/>
                  </a:cubicBezTo>
                  <a:cubicBezTo>
                    <a:pt x="33678" y="8488"/>
                    <a:pt x="33788" y="8510"/>
                    <a:pt x="33910" y="8555"/>
                  </a:cubicBezTo>
                  <a:cubicBezTo>
                    <a:pt x="34010" y="8599"/>
                    <a:pt x="34110" y="8666"/>
                    <a:pt x="34199" y="8743"/>
                  </a:cubicBezTo>
                  <a:cubicBezTo>
                    <a:pt x="34576" y="9065"/>
                    <a:pt x="34709" y="9608"/>
                    <a:pt x="34853" y="10129"/>
                  </a:cubicBezTo>
                  <a:cubicBezTo>
                    <a:pt x="34920" y="10396"/>
                    <a:pt x="34975" y="10662"/>
                    <a:pt x="35064" y="10939"/>
                  </a:cubicBezTo>
                  <a:cubicBezTo>
                    <a:pt x="35141" y="11227"/>
                    <a:pt x="35285" y="11493"/>
                    <a:pt x="35485" y="11726"/>
                  </a:cubicBezTo>
                  <a:lnTo>
                    <a:pt x="35629" y="11859"/>
                  </a:lnTo>
                  <a:lnTo>
                    <a:pt x="35740" y="11704"/>
                  </a:lnTo>
                  <a:cubicBezTo>
                    <a:pt x="36040" y="11305"/>
                    <a:pt x="36383" y="10939"/>
                    <a:pt x="36816" y="10761"/>
                  </a:cubicBezTo>
                  <a:cubicBezTo>
                    <a:pt x="36969" y="10704"/>
                    <a:pt x="37130" y="10676"/>
                    <a:pt x="37289" y="10676"/>
                  </a:cubicBezTo>
                  <a:cubicBezTo>
                    <a:pt x="37589" y="10676"/>
                    <a:pt x="37885" y="10776"/>
                    <a:pt x="38124" y="10972"/>
                  </a:cubicBezTo>
                  <a:cubicBezTo>
                    <a:pt x="38523" y="11272"/>
                    <a:pt x="38834" y="11671"/>
                    <a:pt x="39045" y="12125"/>
                  </a:cubicBezTo>
                  <a:cubicBezTo>
                    <a:pt x="39266" y="12569"/>
                    <a:pt x="39400" y="13057"/>
                    <a:pt x="39455" y="13556"/>
                  </a:cubicBezTo>
                  <a:lnTo>
                    <a:pt x="39488" y="13889"/>
                  </a:lnTo>
                  <a:lnTo>
                    <a:pt x="39577" y="13578"/>
                  </a:lnTo>
                  <a:cubicBezTo>
                    <a:pt x="39621" y="13334"/>
                    <a:pt x="39754" y="13123"/>
                    <a:pt x="39943" y="12968"/>
                  </a:cubicBezTo>
                  <a:cubicBezTo>
                    <a:pt x="40043" y="12902"/>
                    <a:pt x="40159" y="12868"/>
                    <a:pt x="40277" y="12868"/>
                  </a:cubicBezTo>
                  <a:cubicBezTo>
                    <a:pt x="40395" y="12868"/>
                    <a:pt x="40514" y="12902"/>
                    <a:pt x="40619" y="12968"/>
                  </a:cubicBezTo>
                  <a:cubicBezTo>
                    <a:pt x="40841" y="13079"/>
                    <a:pt x="41030" y="13245"/>
                    <a:pt x="41196" y="13434"/>
                  </a:cubicBezTo>
                  <a:cubicBezTo>
                    <a:pt x="41362" y="13634"/>
                    <a:pt x="41484" y="13855"/>
                    <a:pt x="41551" y="14099"/>
                  </a:cubicBezTo>
                  <a:cubicBezTo>
                    <a:pt x="41484" y="13844"/>
                    <a:pt x="41373" y="13622"/>
                    <a:pt x="41218" y="13423"/>
                  </a:cubicBezTo>
                  <a:cubicBezTo>
                    <a:pt x="41063" y="13212"/>
                    <a:pt x="40874" y="13035"/>
                    <a:pt x="40653" y="12913"/>
                  </a:cubicBezTo>
                  <a:cubicBezTo>
                    <a:pt x="40527" y="12829"/>
                    <a:pt x="40382" y="12787"/>
                    <a:pt x="40239" y="12787"/>
                  </a:cubicBezTo>
                  <a:cubicBezTo>
                    <a:pt x="40117" y="12787"/>
                    <a:pt x="39995" y="12818"/>
                    <a:pt x="39887" y="12880"/>
                  </a:cubicBezTo>
                  <a:cubicBezTo>
                    <a:pt x="39749" y="12989"/>
                    <a:pt x="39634" y="13128"/>
                    <a:pt x="39553" y="13282"/>
                  </a:cubicBezTo>
                  <a:lnTo>
                    <a:pt x="39553" y="13282"/>
                  </a:lnTo>
                  <a:cubicBezTo>
                    <a:pt x="39500" y="12853"/>
                    <a:pt x="39386" y="12433"/>
                    <a:pt x="39211" y="12037"/>
                  </a:cubicBezTo>
                  <a:cubicBezTo>
                    <a:pt x="39011" y="11549"/>
                    <a:pt x="38690" y="11105"/>
                    <a:pt x="38280" y="10773"/>
                  </a:cubicBezTo>
                  <a:cubicBezTo>
                    <a:pt x="38069" y="10595"/>
                    <a:pt x="37814" y="10473"/>
                    <a:pt x="37548" y="10407"/>
                  </a:cubicBezTo>
                  <a:cubicBezTo>
                    <a:pt x="37449" y="10387"/>
                    <a:pt x="37348" y="10377"/>
                    <a:pt x="37248" y="10377"/>
                  </a:cubicBezTo>
                  <a:cubicBezTo>
                    <a:pt x="37067" y="10377"/>
                    <a:pt x="36887" y="10409"/>
                    <a:pt x="36716" y="10473"/>
                  </a:cubicBezTo>
                  <a:cubicBezTo>
                    <a:pt x="36250" y="10635"/>
                    <a:pt x="35898" y="10968"/>
                    <a:pt x="35618" y="11326"/>
                  </a:cubicBezTo>
                  <a:lnTo>
                    <a:pt x="35618" y="11326"/>
                  </a:lnTo>
                  <a:cubicBezTo>
                    <a:pt x="35513" y="11175"/>
                    <a:pt x="35434" y="11008"/>
                    <a:pt x="35385" y="10828"/>
                  </a:cubicBezTo>
                  <a:cubicBezTo>
                    <a:pt x="35308" y="10573"/>
                    <a:pt x="35241" y="10307"/>
                    <a:pt x="35175" y="10041"/>
                  </a:cubicBezTo>
                  <a:cubicBezTo>
                    <a:pt x="35108" y="9763"/>
                    <a:pt x="35030" y="9497"/>
                    <a:pt x="34931" y="9231"/>
                  </a:cubicBezTo>
                  <a:cubicBezTo>
                    <a:pt x="34820" y="8954"/>
                    <a:pt x="34653" y="8699"/>
                    <a:pt x="34432" y="8488"/>
                  </a:cubicBezTo>
                  <a:cubicBezTo>
                    <a:pt x="34185" y="8259"/>
                    <a:pt x="33864" y="8154"/>
                    <a:pt x="33542" y="8154"/>
                  </a:cubicBezTo>
                  <a:cubicBezTo>
                    <a:pt x="33242" y="8154"/>
                    <a:pt x="32942" y="8245"/>
                    <a:pt x="32702" y="8411"/>
                  </a:cubicBezTo>
                  <a:cubicBezTo>
                    <a:pt x="32407" y="8630"/>
                    <a:pt x="32164" y="8904"/>
                    <a:pt x="31981" y="9215"/>
                  </a:cubicBezTo>
                  <a:lnTo>
                    <a:pt x="31981" y="9215"/>
                  </a:lnTo>
                  <a:cubicBezTo>
                    <a:pt x="31922" y="8770"/>
                    <a:pt x="31818" y="8333"/>
                    <a:pt x="31670" y="7912"/>
                  </a:cubicBezTo>
                  <a:cubicBezTo>
                    <a:pt x="31571" y="7590"/>
                    <a:pt x="31438" y="7280"/>
                    <a:pt x="31282" y="6980"/>
                  </a:cubicBezTo>
                  <a:cubicBezTo>
                    <a:pt x="31127" y="6670"/>
                    <a:pt x="30916" y="6381"/>
                    <a:pt x="30650" y="6148"/>
                  </a:cubicBezTo>
                  <a:cubicBezTo>
                    <a:pt x="30384" y="5927"/>
                    <a:pt x="30063" y="5760"/>
                    <a:pt x="29730" y="5672"/>
                  </a:cubicBezTo>
                  <a:cubicBezTo>
                    <a:pt x="29588" y="5636"/>
                    <a:pt x="29444" y="5618"/>
                    <a:pt x="29301" y="5618"/>
                  </a:cubicBezTo>
                  <a:cubicBezTo>
                    <a:pt x="29086" y="5618"/>
                    <a:pt x="28872" y="5658"/>
                    <a:pt x="28665" y="5738"/>
                  </a:cubicBezTo>
                  <a:cubicBezTo>
                    <a:pt x="28083" y="5961"/>
                    <a:pt x="27637" y="6354"/>
                    <a:pt x="27193" y="6709"/>
                  </a:cubicBezTo>
                  <a:lnTo>
                    <a:pt x="27193" y="6709"/>
                  </a:lnTo>
                  <a:cubicBezTo>
                    <a:pt x="27048" y="6195"/>
                    <a:pt x="26871" y="5696"/>
                    <a:pt x="26669" y="5206"/>
                  </a:cubicBezTo>
                  <a:cubicBezTo>
                    <a:pt x="26403" y="4640"/>
                    <a:pt x="26026" y="4086"/>
                    <a:pt x="25472" y="3742"/>
                  </a:cubicBezTo>
                  <a:cubicBezTo>
                    <a:pt x="25328" y="3653"/>
                    <a:pt x="25183" y="3576"/>
                    <a:pt x="25028" y="3520"/>
                  </a:cubicBezTo>
                  <a:cubicBezTo>
                    <a:pt x="24873" y="3465"/>
                    <a:pt x="24718" y="3421"/>
                    <a:pt x="24562" y="3398"/>
                  </a:cubicBezTo>
                  <a:cubicBezTo>
                    <a:pt x="24452" y="3372"/>
                    <a:pt x="24339" y="3360"/>
                    <a:pt x="24228" y="3360"/>
                  </a:cubicBezTo>
                  <a:cubicBezTo>
                    <a:pt x="24004" y="3360"/>
                    <a:pt x="23782" y="3409"/>
                    <a:pt x="23575" y="3498"/>
                  </a:cubicBezTo>
                  <a:cubicBezTo>
                    <a:pt x="23265" y="3653"/>
                    <a:pt x="23021" y="3886"/>
                    <a:pt x="22855" y="4186"/>
                  </a:cubicBezTo>
                  <a:cubicBezTo>
                    <a:pt x="22778" y="4328"/>
                    <a:pt x="22713" y="4470"/>
                    <a:pt x="22656" y="4614"/>
                  </a:cubicBezTo>
                  <a:lnTo>
                    <a:pt x="22656" y="4614"/>
                  </a:lnTo>
                  <a:cubicBezTo>
                    <a:pt x="22434" y="4009"/>
                    <a:pt x="22203" y="3390"/>
                    <a:pt x="21901" y="2822"/>
                  </a:cubicBezTo>
                  <a:cubicBezTo>
                    <a:pt x="21524" y="2101"/>
                    <a:pt x="20992" y="1391"/>
                    <a:pt x="20204" y="1036"/>
                  </a:cubicBezTo>
                  <a:cubicBezTo>
                    <a:pt x="19850" y="879"/>
                    <a:pt x="19477" y="800"/>
                    <a:pt x="19095" y="800"/>
                  </a:cubicBezTo>
                  <a:cubicBezTo>
                    <a:pt x="19047" y="800"/>
                    <a:pt x="18999" y="801"/>
                    <a:pt x="18951" y="804"/>
                  </a:cubicBezTo>
                  <a:cubicBezTo>
                    <a:pt x="18519" y="826"/>
                    <a:pt x="18109" y="970"/>
                    <a:pt x="17743" y="1214"/>
                  </a:cubicBezTo>
                  <a:cubicBezTo>
                    <a:pt x="17117" y="1634"/>
                    <a:pt x="16690" y="2261"/>
                    <a:pt x="16384" y="2921"/>
                  </a:cubicBezTo>
                  <a:lnTo>
                    <a:pt x="16384" y="2921"/>
                  </a:lnTo>
                  <a:cubicBezTo>
                    <a:pt x="16024" y="2392"/>
                    <a:pt x="15748" y="1787"/>
                    <a:pt x="15370" y="1225"/>
                  </a:cubicBezTo>
                  <a:cubicBezTo>
                    <a:pt x="15148" y="892"/>
                    <a:pt x="14860" y="604"/>
                    <a:pt x="14538" y="371"/>
                  </a:cubicBezTo>
                  <a:cubicBezTo>
                    <a:pt x="14194" y="149"/>
                    <a:pt x="13795" y="27"/>
                    <a:pt x="13385" y="5"/>
                  </a:cubicBezTo>
                  <a:cubicBezTo>
                    <a:pt x="13326" y="2"/>
                    <a:pt x="13268" y="0"/>
                    <a:pt x="132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55"/>
            <p:cNvSpPr/>
            <p:nvPr/>
          </p:nvSpPr>
          <p:spPr>
            <a:xfrm>
              <a:off x="2705900" y="1325925"/>
              <a:ext cx="195650" cy="89600"/>
            </a:xfrm>
            <a:custGeom>
              <a:rect b="b" l="l" r="r" t="t"/>
              <a:pathLst>
                <a:path extrusionOk="0" h="3584" w="7826">
                  <a:moveTo>
                    <a:pt x="1814" y="1"/>
                  </a:moveTo>
                  <a:cubicBezTo>
                    <a:pt x="793" y="1"/>
                    <a:pt x="108" y="721"/>
                    <a:pt x="8" y="1798"/>
                  </a:cubicBezTo>
                  <a:cubicBezTo>
                    <a:pt x="1" y="1860"/>
                    <a:pt x="128" y="1901"/>
                    <a:pt x="225" y="1901"/>
                  </a:cubicBezTo>
                  <a:cubicBezTo>
                    <a:pt x="283" y="1901"/>
                    <a:pt x="329" y="1887"/>
                    <a:pt x="329" y="1853"/>
                  </a:cubicBezTo>
                  <a:cubicBezTo>
                    <a:pt x="418" y="955"/>
                    <a:pt x="906" y="135"/>
                    <a:pt x="1904" y="135"/>
                  </a:cubicBezTo>
                  <a:cubicBezTo>
                    <a:pt x="1909" y="134"/>
                    <a:pt x="1914" y="134"/>
                    <a:pt x="1919" y="134"/>
                  </a:cubicBezTo>
                  <a:cubicBezTo>
                    <a:pt x="3073" y="134"/>
                    <a:pt x="3645" y="1370"/>
                    <a:pt x="3678" y="2352"/>
                  </a:cubicBezTo>
                  <a:cubicBezTo>
                    <a:pt x="3678" y="2407"/>
                    <a:pt x="3801" y="2445"/>
                    <a:pt x="3895" y="2445"/>
                  </a:cubicBezTo>
                  <a:cubicBezTo>
                    <a:pt x="3953" y="2445"/>
                    <a:pt x="4000" y="2431"/>
                    <a:pt x="4000" y="2397"/>
                  </a:cubicBezTo>
                  <a:cubicBezTo>
                    <a:pt x="4098" y="1515"/>
                    <a:pt x="4802" y="712"/>
                    <a:pt x="5645" y="712"/>
                  </a:cubicBezTo>
                  <a:cubicBezTo>
                    <a:pt x="5947" y="712"/>
                    <a:pt x="6267" y="815"/>
                    <a:pt x="6583" y="1055"/>
                  </a:cubicBezTo>
                  <a:cubicBezTo>
                    <a:pt x="6983" y="1354"/>
                    <a:pt x="7171" y="1765"/>
                    <a:pt x="7315" y="2219"/>
                  </a:cubicBezTo>
                  <a:cubicBezTo>
                    <a:pt x="7315" y="2237"/>
                    <a:pt x="7412" y="3044"/>
                    <a:pt x="7483" y="3335"/>
                  </a:cubicBezTo>
                  <a:lnTo>
                    <a:pt x="7483" y="3335"/>
                  </a:lnTo>
                  <a:cubicBezTo>
                    <a:pt x="7478" y="3335"/>
                    <a:pt x="7472" y="3335"/>
                    <a:pt x="7467" y="3335"/>
                  </a:cubicBezTo>
                  <a:cubicBezTo>
                    <a:pt x="7393" y="3335"/>
                    <a:pt x="7332" y="3352"/>
                    <a:pt x="7348" y="3384"/>
                  </a:cubicBezTo>
                  <a:cubicBezTo>
                    <a:pt x="7459" y="3539"/>
                    <a:pt x="7515" y="3583"/>
                    <a:pt x="7714" y="3583"/>
                  </a:cubicBezTo>
                  <a:cubicBezTo>
                    <a:pt x="7737" y="3583"/>
                    <a:pt x="7792" y="3572"/>
                    <a:pt x="7803" y="3539"/>
                  </a:cubicBezTo>
                  <a:cubicBezTo>
                    <a:pt x="7825" y="2363"/>
                    <a:pt x="7371" y="878"/>
                    <a:pt x="6062" y="622"/>
                  </a:cubicBezTo>
                  <a:cubicBezTo>
                    <a:pt x="5915" y="593"/>
                    <a:pt x="5769" y="579"/>
                    <a:pt x="5626" y="579"/>
                  </a:cubicBezTo>
                  <a:cubicBezTo>
                    <a:pt x="4867" y="579"/>
                    <a:pt x="4206" y="979"/>
                    <a:pt x="3880" y="1642"/>
                  </a:cubicBezTo>
                  <a:lnTo>
                    <a:pt x="3880" y="1642"/>
                  </a:lnTo>
                  <a:cubicBezTo>
                    <a:pt x="3641" y="831"/>
                    <a:pt x="3049" y="152"/>
                    <a:pt x="2137" y="24"/>
                  </a:cubicBezTo>
                  <a:cubicBezTo>
                    <a:pt x="2026" y="8"/>
                    <a:pt x="1918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5"/>
            <p:cNvSpPr/>
            <p:nvPr/>
          </p:nvSpPr>
          <p:spPr>
            <a:xfrm>
              <a:off x="2955700" y="1402600"/>
              <a:ext cx="85100" cy="50550"/>
            </a:xfrm>
            <a:custGeom>
              <a:rect b="b" l="l" r="r" t="t"/>
              <a:pathLst>
                <a:path extrusionOk="0" h="2022" w="3404">
                  <a:moveTo>
                    <a:pt x="1553" y="1"/>
                  </a:moveTo>
                  <a:cubicBezTo>
                    <a:pt x="833" y="1"/>
                    <a:pt x="145" y="559"/>
                    <a:pt x="7" y="1248"/>
                  </a:cubicBezTo>
                  <a:cubicBezTo>
                    <a:pt x="1" y="1296"/>
                    <a:pt x="93" y="1325"/>
                    <a:pt x="182" y="1325"/>
                  </a:cubicBezTo>
                  <a:cubicBezTo>
                    <a:pt x="257" y="1325"/>
                    <a:pt x="329" y="1305"/>
                    <a:pt x="339" y="1259"/>
                  </a:cubicBezTo>
                  <a:cubicBezTo>
                    <a:pt x="456" y="647"/>
                    <a:pt x="1019" y="183"/>
                    <a:pt x="1579" y="183"/>
                  </a:cubicBezTo>
                  <a:cubicBezTo>
                    <a:pt x="1871" y="183"/>
                    <a:pt x="2163" y="309"/>
                    <a:pt x="2391" y="605"/>
                  </a:cubicBezTo>
                  <a:cubicBezTo>
                    <a:pt x="2690" y="1004"/>
                    <a:pt x="2801" y="1548"/>
                    <a:pt x="3056" y="1969"/>
                  </a:cubicBezTo>
                  <a:cubicBezTo>
                    <a:pt x="3079" y="2006"/>
                    <a:pt x="3148" y="2022"/>
                    <a:pt x="3216" y="2022"/>
                  </a:cubicBezTo>
                  <a:cubicBezTo>
                    <a:pt x="3310" y="2022"/>
                    <a:pt x="3404" y="1992"/>
                    <a:pt x="3378" y="1947"/>
                  </a:cubicBezTo>
                  <a:cubicBezTo>
                    <a:pt x="2912" y="1182"/>
                    <a:pt x="2823" y="250"/>
                    <a:pt x="1825" y="28"/>
                  </a:cubicBezTo>
                  <a:cubicBezTo>
                    <a:pt x="1735" y="10"/>
                    <a:pt x="1643" y="1"/>
                    <a:pt x="1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5"/>
            <p:cNvSpPr/>
            <p:nvPr/>
          </p:nvSpPr>
          <p:spPr>
            <a:xfrm>
              <a:off x="3109200" y="1467275"/>
              <a:ext cx="57850" cy="33200"/>
            </a:xfrm>
            <a:custGeom>
              <a:rect b="b" l="l" r="r" t="t"/>
              <a:pathLst>
                <a:path extrusionOk="0" h="1328" w="2314">
                  <a:moveTo>
                    <a:pt x="801" y="0"/>
                  </a:moveTo>
                  <a:cubicBezTo>
                    <a:pt x="537" y="0"/>
                    <a:pt x="276" y="96"/>
                    <a:pt x="54" y="324"/>
                  </a:cubicBezTo>
                  <a:cubicBezTo>
                    <a:pt x="1" y="378"/>
                    <a:pt x="179" y="476"/>
                    <a:pt x="284" y="476"/>
                  </a:cubicBezTo>
                  <a:cubicBezTo>
                    <a:pt x="309" y="476"/>
                    <a:pt x="330" y="470"/>
                    <a:pt x="343" y="458"/>
                  </a:cubicBezTo>
                  <a:cubicBezTo>
                    <a:pt x="531" y="267"/>
                    <a:pt x="735" y="186"/>
                    <a:pt x="934" y="186"/>
                  </a:cubicBezTo>
                  <a:cubicBezTo>
                    <a:pt x="1429" y="186"/>
                    <a:pt x="1892" y="682"/>
                    <a:pt x="1995" y="1212"/>
                  </a:cubicBezTo>
                  <a:cubicBezTo>
                    <a:pt x="2009" y="1277"/>
                    <a:pt x="2146" y="1328"/>
                    <a:pt x="2234" y="1328"/>
                  </a:cubicBezTo>
                  <a:cubicBezTo>
                    <a:pt x="2281" y="1328"/>
                    <a:pt x="2313" y="1313"/>
                    <a:pt x="2305" y="1278"/>
                  </a:cubicBezTo>
                  <a:cubicBezTo>
                    <a:pt x="2170" y="625"/>
                    <a:pt x="1474" y="0"/>
                    <a:pt x="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5"/>
            <p:cNvSpPr/>
            <p:nvPr/>
          </p:nvSpPr>
          <p:spPr>
            <a:xfrm>
              <a:off x="2532825" y="1315100"/>
              <a:ext cx="93725" cy="36825"/>
            </a:xfrm>
            <a:custGeom>
              <a:rect b="b" l="l" r="r" t="t"/>
              <a:pathLst>
                <a:path extrusionOk="0" h="1473" w="3749">
                  <a:moveTo>
                    <a:pt x="1573" y="0"/>
                  </a:moveTo>
                  <a:cubicBezTo>
                    <a:pt x="1361" y="0"/>
                    <a:pt x="1150" y="35"/>
                    <a:pt x="942" y="102"/>
                  </a:cubicBezTo>
                  <a:cubicBezTo>
                    <a:pt x="776" y="146"/>
                    <a:pt x="632" y="257"/>
                    <a:pt x="543" y="401"/>
                  </a:cubicBezTo>
                  <a:cubicBezTo>
                    <a:pt x="480" y="539"/>
                    <a:pt x="437" y="948"/>
                    <a:pt x="231" y="948"/>
                  </a:cubicBezTo>
                  <a:cubicBezTo>
                    <a:pt x="221" y="948"/>
                    <a:pt x="211" y="947"/>
                    <a:pt x="199" y="945"/>
                  </a:cubicBezTo>
                  <a:cubicBezTo>
                    <a:pt x="172" y="939"/>
                    <a:pt x="150" y="937"/>
                    <a:pt x="133" y="937"/>
                  </a:cubicBezTo>
                  <a:cubicBezTo>
                    <a:pt x="0" y="937"/>
                    <a:pt x="126" y="1068"/>
                    <a:pt x="244" y="1078"/>
                  </a:cubicBezTo>
                  <a:cubicBezTo>
                    <a:pt x="312" y="1090"/>
                    <a:pt x="369" y="1096"/>
                    <a:pt x="418" y="1096"/>
                  </a:cubicBezTo>
                  <a:cubicBezTo>
                    <a:pt x="672" y="1096"/>
                    <a:pt x="696" y="928"/>
                    <a:pt x="798" y="612"/>
                  </a:cubicBezTo>
                  <a:cubicBezTo>
                    <a:pt x="902" y="264"/>
                    <a:pt x="1259" y="154"/>
                    <a:pt x="1628" y="154"/>
                  </a:cubicBezTo>
                  <a:cubicBezTo>
                    <a:pt x="1929" y="154"/>
                    <a:pt x="2239" y="227"/>
                    <a:pt x="2428" y="301"/>
                  </a:cubicBezTo>
                  <a:cubicBezTo>
                    <a:pt x="2894" y="501"/>
                    <a:pt x="3260" y="889"/>
                    <a:pt x="3426" y="1366"/>
                  </a:cubicBezTo>
                  <a:cubicBezTo>
                    <a:pt x="3448" y="1431"/>
                    <a:pt x="3586" y="1472"/>
                    <a:pt x="3671" y="1472"/>
                  </a:cubicBezTo>
                  <a:cubicBezTo>
                    <a:pt x="3718" y="1472"/>
                    <a:pt x="3749" y="1460"/>
                    <a:pt x="3737" y="1432"/>
                  </a:cubicBezTo>
                  <a:cubicBezTo>
                    <a:pt x="3460" y="656"/>
                    <a:pt x="2772" y="224"/>
                    <a:pt x="1996" y="46"/>
                  </a:cubicBezTo>
                  <a:cubicBezTo>
                    <a:pt x="1855" y="15"/>
                    <a:pt x="1714" y="0"/>
                    <a:pt x="1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5"/>
            <p:cNvSpPr/>
            <p:nvPr/>
          </p:nvSpPr>
          <p:spPr>
            <a:xfrm>
              <a:off x="3413000" y="1585375"/>
              <a:ext cx="93700" cy="96550"/>
            </a:xfrm>
            <a:custGeom>
              <a:rect b="b" l="l" r="r" t="t"/>
              <a:pathLst>
                <a:path extrusionOk="0" h="3862" w="3748">
                  <a:moveTo>
                    <a:pt x="2016" y="1"/>
                  </a:moveTo>
                  <a:cubicBezTo>
                    <a:pt x="1995" y="1"/>
                    <a:pt x="1974" y="2"/>
                    <a:pt x="1952" y="3"/>
                  </a:cubicBezTo>
                  <a:cubicBezTo>
                    <a:pt x="976" y="80"/>
                    <a:pt x="34" y="1711"/>
                    <a:pt x="1" y="2576"/>
                  </a:cubicBezTo>
                  <a:lnTo>
                    <a:pt x="3704" y="3862"/>
                  </a:lnTo>
                  <a:cubicBezTo>
                    <a:pt x="3748" y="2868"/>
                    <a:pt x="3404" y="1"/>
                    <a:pt x="20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5"/>
            <p:cNvSpPr/>
            <p:nvPr/>
          </p:nvSpPr>
          <p:spPr>
            <a:xfrm>
              <a:off x="3413000" y="1581275"/>
              <a:ext cx="94275" cy="100650"/>
            </a:xfrm>
            <a:custGeom>
              <a:rect b="b" l="l" r="r" t="t"/>
              <a:pathLst>
                <a:path extrusionOk="0" h="4026" w="3771">
                  <a:moveTo>
                    <a:pt x="2052" y="1"/>
                  </a:moveTo>
                  <a:cubicBezTo>
                    <a:pt x="1852" y="1"/>
                    <a:pt x="1664" y="45"/>
                    <a:pt x="1498" y="134"/>
                  </a:cubicBezTo>
                  <a:cubicBezTo>
                    <a:pt x="1176" y="300"/>
                    <a:pt x="910" y="544"/>
                    <a:pt x="699" y="843"/>
                  </a:cubicBezTo>
                  <a:cubicBezTo>
                    <a:pt x="289" y="1398"/>
                    <a:pt x="1" y="2052"/>
                    <a:pt x="1" y="2740"/>
                  </a:cubicBezTo>
                  <a:cubicBezTo>
                    <a:pt x="56" y="2407"/>
                    <a:pt x="178" y="2096"/>
                    <a:pt x="333" y="1808"/>
                  </a:cubicBezTo>
                  <a:cubicBezTo>
                    <a:pt x="488" y="1520"/>
                    <a:pt x="677" y="1242"/>
                    <a:pt x="888" y="999"/>
                  </a:cubicBezTo>
                  <a:cubicBezTo>
                    <a:pt x="1087" y="755"/>
                    <a:pt x="1342" y="555"/>
                    <a:pt x="1620" y="411"/>
                  </a:cubicBezTo>
                  <a:cubicBezTo>
                    <a:pt x="1737" y="349"/>
                    <a:pt x="1867" y="319"/>
                    <a:pt x="1996" y="319"/>
                  </a:cubicBezTo>
                  <a:cubicBezTo>
                    <a:pt x="2147" y="319"/>
                    <a:pt x="2298" y="360"/>
                    <a:pt x="2429" y="444"/>
                  </a:cubicBezTo>
                  <a:cubicBezTo>
                    <a:pt x="2684" y="621"/>
                    <a:pt x="2873" y="865"/>
                    <a:pt x="3006" y="1154"/>
                  </a:cubicBezTo>
                  <a:cubicBezTo>
                    <a:pt x="3150" y="1442"/>
                    <a:pt x="3261" y="1741"/>
                    <a:pt x="3349" y="2063"/>
                  </a:cubicBezTo>
                  <a:cubicBezTo>
                    <a:pt x="3527" y="2706"/>
                    <a:pt x="3649" y="3360"/>
                    <a:pt x="3704" y="4026"/>
                  </a:cubicBezTo>
                  <a:cubicBezTo>
                    <a:pt x="3771" y="3349"/>
                    <a:pt x="3738" y="2662"/>
                    <a:pt x="3593" y="1997"/>
                  </a:cubicBezTo>
                  <a:cubicBezTo>
                    <a:pt x="3527" y="1664"/>
                    <a:pt x="3427" y="1331"/>
                    <a:pt x="3283" y="1010"/>
                  </a:cubicBezTo>
                  <a:cubicBezTo>
                    <a:pt x="3139" y="677"/>
                    <a:pt x="2906" y="378"/>
                    <a:pt x="2606" y="167"/>
                  </a:cubicBezTo>
                  <a:cubicBezTo>
                    <a:pt x="2429" y="67"/>
                    <a:pt x="2241" y="12"/>
                    <a:pt x="20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5"/>
            <p:cNvSpPr/>
            <p:nvPr/>
          </p:nvSpPr>
          <p:spPr>
            <a:xfrm>
              <a:off x="3449875" y="1629225"/>
              <a:ext cx="25525" cy="47725"/>
            </a:xfrm>
            <a:custGeom>
              <a:rect b="b" l="l" r="r" t="t"/>
              <a:pathLst>
                <a:path extrusionOk="0" h="1909" w="1021">
                  <a:moveTo>
                    <a:pt x="510" y="1"/>
                  </a:moveTo>
                  <a:cubicBezTo>
                    <a:pt x="233" y="1"/>
                    <a:pt x="0" y="433"/>
                    <a:pt x="0" y="955"/>
                  </a:cubicBezTo>
                  <a:cubicBezTo>
                    <a:pt x="0" y="1487"/>
                    <a:pt x="233" y="1908"/>
                    <a:pt x="510" y="1908"/>
                  </a:cubicBezTo>
                  <a:cubicBezTo>
                    <a:pt x="788" y="1908"/>
                    <a:pt x="1021" y="1487"/>
                    <a:pt x="1021" y="955"/>
                  </a:cubicBezTo>
                  <a:cubicBezTo>
                    <a:pt x="1021" y="433"/>
                    <a:pt x="788" y="1"/>
                    <a:pt x="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5"/>
            <p:cNvSpPr/>
            <p:nvPr/>
          </p:nvSpPr>
          <p:spPr>
            <a:xfrm>
              <a:off x="2429675" y="1737625"/>
              <a:ext cx="133100" cy="53100"/>
            </a:xfrm>
            <a:custGeom>
              <a:rect b="b" l="l" r="r" t="t"/>
              <a:pathLst>
                <a:path extrusionOk="0" h="2124" w="5324">
                  <a:moveTo>
                    <a:pt x="1" y="1"/>
                  </a:moveTo>
                  <a:lnTo>
                    <a:pt x="1" y="1"/>
                  </a:lnTo>
                  <a:cubicBezTo>
                    <a:pt x="211" y="123"/>
                    <a:pt x="411" y="278"/>
                    <a:pt x="566" y="466"/>
                  </a:cubicBezTo>
                  <a:cubicBezTo>
                    <a:pt x="733" y="644"/>
                    <a:pt x="888" y="844"/>
                    <a:pt x="1065" y="1021"/>
                  </a:cubicBezTo>
                  <a:cubicBezTo>
                    <a:pt x="1243" y="1221"/>
                    <a:pt x="1442" y="1387"/>
                    <a:pt x="1664" y="1531"/>
                  </a:cubicBezTo>
                  <a:cubicBezTo>
                    <a:pt x="1886" y="1664"/>
                    <a:pt x="2108" y="1786"/>
                    <a:pt x="2352" y="1886"/>
                  </a:cubicBezTo>
                  <a:cubicBezTo>
                    <a:pt x="2692" y="2044"/>
                    <a:pt x="3067" y="2124"/>
                    <a:pt x="3443" y="2124"/>
                  </a:cubicBezTo>
                  <a:cubicBezTo>
                    <a:pt x="3593" y="2124"/>
                    <a:pt x="3744" y="2111"/>
                    <a:pt x="3893" y="2085"/>
                  </a:cubicBezTo>
                  <a:cubicBezTo>
                    <a:pt x="4425" y="1986"/>
                    <a:pt x="4836" y="1697"/>
                    <a:pt x="5324" y="1575"/>
                  </a:cubicBezTo>
                  <a:cubicBezTo>
                    <a:pt x="5311" y="1575"/>
                    <a:pt x="5299" y="1575"/>
                    <a:pt x="5286" y="1575"/>
                  </a:cubicBezTo>
                  <a:cubicBezTo>
                    <a:pt x="4790" y="1575"/>
                    <a:pt x="4314" y="1787"/>
                    <a:pt x="3860" y="1842"/>
                  </a:cubicBezTo>
                  <a:cubicBezTo>
                    <a:pt x="3794" y="1846"/>
                    <a:pt x="3729" y="1848"/>
                    <a:pt x="3664" y="1848"/>
                  </a:cubicBezTo>
                  <a:cubicBezTo>
                    <a:pt x="3253" y="1848"/>
                    <a:pt x="2847" y="1759"/>
                    <a:pt x="2474" y="1586"/>
                  </a:cubicBezTo>
                  <a:cubicBezTo>
                    <a:pt x="2252" y="1498"/>
                    <a:pt x="2030" y="1387"/>
                    <a:pt x="1819" y="1265"/>
                  </a:cubicBezTo>
                  <a:cubicBezTo>
                    <a:pt x="1609" y="1143"/>
                    <a:pt x="1420" y="1010"/>
                    <a:pt x="1243" y="844"/>
                  </a:cubicBezTo>
                  <a:cubicBezTo>
                    <a:pt x="1054" y="688"/>
                    <a:pt x="877" y="511"/>
                    <a:pt x="677" y="356"/>
                  </a:cubicBezTo>
                  <a:cubicBezTo>
                    <a:pt x="478" y="178"/>
                    <a:pt x="245" y="6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55"/>
            <p:cNvSpPr/>
            <p:nvPr/>
          </p:nvSpPr>
          <p:spPr>
            <a:xfrm>
              <a:off x="2400300" y="1728750"/>
              <a:ext cx="107025" cy="70575"/>
            </a:xfrm>
            <a:custGeom>
              <a:rect b="b" l="l" r="r" t="t"/>
              <a:pathLst>
                <a:path extrusionOk="0" h="2823" w="4281">
                  <a:moveTo>
                    <a:pt x="0" y="1"/>
                  </a:moveTo>
                  <a:cubicBezTo>
                    <a:pt x="78" y="467"/>
                    <a:pt x="244" y="921"/>
                    <a:pt x="488" y="1332"/>
                  </a:cubicBezTo>
                  <a:cubicBezTo>
                    <a:pt x="732" y="1764"/>
                    <a:pt x="1076" y="2119"/>
                    <a:pt x="1486" y="2385"/>
                  </a:cubicBezTo>
                  <a:cubicBezTo>
                    <a:pt x="1908" y="2640"/>
                    <a:pt x="2384" y="2784"/>
                    <a:pt x="2872" y="2818"/>
                  </a:cubicBezTo>
                  <a:cubicBezTo>
                    <a:pt x="2940" y="2821"/>
                    <a:pt x="3007" y="2822"/>
                    <a:pt x="3075" y="2822"/>
                  </a:cubicBezTo>
                  <a:cubicBezTo>
                    <a:pt x="3484" y="2822"/>
                    <a:pt x="3890" y="2764"/>
                    <a:pt x="4281" y="2640"/>
                  </a:cubicBezTo>
                  <a:lnTo>
                    <a:pt x="4281" y="2640"/>
                  </a:lnTo>
                  <a:cubicBezTo>
                    <a:pt x="4205" y="2642"/>
                    <a:pt x="4130" y="2643"/>
                    <a:pt x="4055" y="2643"/>
                  </a:cubicBezTo>
                  <a:cubicBezTo>
                    <a:pt x="3667" y="2643"/>
                    <a:pt x="3287" y="2618"/>
                    <a:pt x="2906" y="2562"/>
                  </a:cubicBezTo>
                  <a:cubicBezTo>
                    <a:pt x="2462" y="2496"/>
                    <a:pt x="2030" y="2341"/>
                    <a:pt x="1653" y="2108"/>
                  </a:cubicBezTo>
                  <a:cubicBezTo>
                    <a:pt x="1276" y="1875"/>
                    <a:pt x="954" y="1564"/>
                    <a:pt x="699" y="1199"/>
                  </a:cubicBezTo>
                  <a:cubicBezTo>
                    <a:pt x="433" y="821"/>
                    <a:pt x="200" y="4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55"/>
            <p:cNvSpPr/>
            <p:nvPr/>
          </p:nvSpPr>
          <p:spPr>
            <a:xfrm>
              <a:off x="2394475" y="1801950"/>
              <a:ext cx="106750" cy="27050"/>
            </a:xfrm>
            <a:custGeom>
              <a:rect b="b" l="l" r="r" t="t"/>
              <a:pathLst>
                <a:path extrusionOk="0" h="1082" w="4270">
                  <a:moveTo>
                    <a:pt x="0" y="0"/>
                  </a:moveTo>
                  <a:lnTo>
                    <a:pt x="0" y="0"/>
                  </a:lnTo>
                  <a:cubicBezTo>
                    <a:pt x="267" y="300"/>
                    <a:pt x="599" y="544"/>
                    <a:pt x="954" y="710"/>
                  </a:cubicBezTo>
                  <a:cubicBezTo>
                    <a:pt x="1320" y="899"/>
                    <a:pt x="1708" y="1010"/>
                    <a:pt x="2118" y="1065"/>
                  </a:cubicBezTo>
                  <a:cubicBezTo>
                    <a:pt x="2219" y="1076"/>
                    <a:pt x="2321" y="1081"/>
                    <a:pt x="2423" y="1081"/>
                  </a:cubicBezTo>
                  <a:cubicBezTo>
                    <a:pt x="2734" y="1081"/>
                    <a:pt x="3046" y="1029"/>
                    <a:pt x="3338" y="921"/>
                  </a:cubicBezTo>
                  <a:cubicBezTo>
                    <a:pt x="3726" y="777"/>
                    <a:pt x="4048" y="522"/>
                    <a:pt x="4270" y="178"/>
                  </a:cubicBezTo>
                  <a:lnTo>
                    <a:pt x="4270" y="178"/>
                  </a:lnTo>
                  <a:cubicBezTo>
                    <a:pt x="3981" y="411"/>
                    <a:pt x="3627" y="588"/>
                    <a:pt x="3261" y="677"/>
                  </a:cubicBezTo>
                  <a:cubicBezTo>
                    <a:pt x="3029" y="733"/>
                    <a:pt x="2793" y="763"/>
                    <a:pt x="2558" y="763"/>
                  </a:cubicBezTo>
                  <a:cubicBezTo>
                    <a:pt x="2422" y="763"/>
                    <a:pt x="2286" y="753"/>
                    <a:pt x="2152" y="732"/>
                  </a:cubicBezTo>
                  <a:cubicBezTo>
                    <a:pt x="1775" y="688"/>
                    <a:pt x="1409" y="610"/>
                    <a:pt x="1054" y="477"/>
                  </a:cubicBezTo>
                  <a:cubicBezTo>
                    <a:pt x="688" y="344"/>
                    <a:pt x="333" y="18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55"/>
            <p:cNvSpPr/>
            <p:nvPr/>
          </p:nvSpPr>
          <p:spPr>
            <a:xfrm>
              <a:off x="2823625" y="1842975"/>
              <a:ext cx="140300" cy="55350"/>
            </a:xfrm>
            <a:custGeom>
              <a:rect b="b" l="l" r="r" t="t"/>
              <a:pathLst>
                <a:path extrusionOk="0" h="2214" w="5612">
                  <a:moveTo>
                    <a:pt x="5378" y="1"/>
                  </a:moveTo>
                  <a:lnTo>
                    <a:pt x="5378" y="1"/>
                  </a:lnTo>
                  <a:cubicBezTo>
                    <a:pt x="4990" y="211"/>
                    <a:pt x="4580" y="378"/>
                    <a:pt x="4148" y="466"/>
                  </a:cubicBezTo>
                  <a:cubicBezTo>
                    <a:pt x="3715" y="566"/>
                    <a:pt x="3283" y="644"/>
                    <a:pt x="2839" y="688"/>
                  </a:cubicBezTo>
                  <a:cubicBezTo>
                    <a:pt x="2396" y="744"/>
                    <a:pt x="1952" y="788"/>
                    <a:pt x="1508" y="877"/>
                  </a:cubicBezTo>
                  <a:cubicBezTo>
                    <a:pt x="1054" y="965"/>
                    <a:pt x="621" y="1109"/>
                    <a:pt x="211" y="1320"/>
                  </a:cubicBezTo>
                  <a:lnTo>
                    <a:pt x="0" y="1431"/>
                  </a:lnTo>
                  <a:lnTo>
                    <a:pt x="178" y="1586"/>
                  </a:lnTo>
                  <a:cubicBezTo>
                    <a:pt x="555" y="1908"/>
                    <a:pt x="1009" y="2119"/>
                    <a:pt x="1508" y="2185"/>
                  </a:cubicBezTo>
                  <a:cubicBezTo>
                    <a:pt x="1671" y="2204"/>
                    <a:pt x="1833" y="2214"/>
                    <a:pt x="1996" y="2214"/>
                  </a:cubicBezTo>
                  <a:cubicBezTo>
                    <a:pt x="2310" y="2214"/>
                    <a:pt x="2624" y="2177"/>
                    <a:pt x="2939" y="2096"/>
                  </a:cubicBezTo>
                  <a:cubicBezTo>
                    <a:pt x="3394" y="1997"/>
                    <a:pt x="3837" y="1852"/>
                    <a:pt x="4281" y="1719"/>
                  </a:cubicBezTo>
                  <a:cubicBezTo>
                    <a:pt x="4713" y="1564"/>
                    <a:pt x="5157" y="1442"/>
                    <a:pt x="5611" y="1342"/>
                  </a:cubicBezTo>
                  <a:lnTo>
                    <a:pt x="5611" y="1342"/>
                  </a:lnTo>
                  <a:cubicBezTo>
                    <a:pt x="5146" y="1376"/>
                    <a:pt x="4691" y="1442"/>
                    <a:pt x="4236" y="1553"/>
                  </a:cubicBezTo>
                  <a:cubicBezTo>
                    <a:pt x="3782" y="1664"/>
                    <a:pt x="3338" y="1775"/>
                    <a:pt x="2883" y="1852"/>
                  </a:cubicBezTo>
                  <a:cubicBezTo>
                    <a:pt x="2631" y="1898"/>
                    <a:pt x="2371" y="1920"/>
                    <a:pt x="2111" y="1920"/>
                  </a:cubicBezTo>
                  <a:cubicBezTo>
                    <a:pt x="1924" y="1920"/>
                    <a:pt x="1738" y="1909"/>
                    <a:pt x="1553" y="1886"/>
                  </a:cubicBezTo>
                  <a:cubicBezTo>
                    <a:pt x="1205" y="1823"/>
                    <a:pt x="879" y="1689"/>
                    <a:pt x="592" y="1495"/>
                  </a:cubicBezTo>
                  <a:lnTo>
                    <a:pt x="592" y="1495"/>
                  </a:lnTo>
                  <a:cubicBezTo>
                    <a:pt x="1287" y="1178"/>
                    <a:pt x="2094" y="1082"/>
                    <a:pt x="2883" y="932"/>
                  </a:cubicBezTo>
                  <a:cubicBezTo>
                    <a:pt x="3316" y="866"/>
                    <a:pt x="3759" y="755"/>
                    <a:pt x="4192" y="622"/>
                  </a:cubicBezTo>
                  <a:cubicBezTo>
                    <a:pt x="4613" y="477"/>
                    <a:pt x="5024" y="267"/>
                    <a:pt x="5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55"/>
            <p:cNvSpPr/>
            <p:nvPr/>
          </p:nvSpPr>
          <p:spPr>
            <a:xfrm>
              <a:off x="2862975" y="1886775"/>
              <a:ext cx="112600" cy="33575"/>
            </a:xfrm>
            <a:custGeom>
              <a:rect b="b" l="l" r="r" t="t"/>
              <a:pathLst>
                <a:path extrusionOk="0" h="1343" w="4504">
                  <a:moveTo>
                    <a:pt x="4503" y="1"/>
                  </a:moveTo>
                  <a:cubicBezTo>
                    <a:pt x="3915" y="566"/>
                    <a:pt x="3150" y="788"/>
                    <a:pt x="2385" y="921"/>
                  </a:cubicBezTo>
                  <a:cubicBezTo>
                    <a:pt x="1609" y="1065"/>
                    <a:pt x="810" y="1110"/>
                    <a:pt x="1" y="1232"/>
                  </a:cubicBezTo>
                  <a:cubicBezTo>
                    <a:pt x="423" y="1307"/>
                    <a:pt x="847" y="1343"/>
                    <a:pt x="1272" y="1343"/>
                  </a:cubicBezTo>
                  <a:cubicBezTo>
                    <a:pt x="1662" y="1343"/>
                    <a:pt x="2053" y="1312"/>
                    <a:pt x="2441" y="1254"/>
                  </a:cubicBezTo>
                  <a:cubicBezTo>
                    <a:pt x="2851" y="1176"/>
                    <a:pt x="3250" y="1043"/>
                    <a:pt x="3616" y="855"/>
                  </a:cubicBezTo>
                  <a:cubicBezTo>
                    <a:pt x="3993" y="666"/>
                    <a:pt x="4303" y="367"/>
                    <a:pt x="4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55"/>
            <p:cNvSpPr/>
            <p:nvPr/>
          </p:nvSpPr>
          <p:spPr>
            <a:xfrm>
              <a:off x="2859925" y="1920600"/>
              <a:ext cx="102600" cy="22975"/>
            </a:xfrm>
            <a:custGeom>
              <a:rect b="b" l="l" r="r" t="t"/>
              <a:pathLst>
                <a:path extrusionOk="0" h="919" w="4104">
                  <a:moveTo>
                    <a:pt x="4104" y="1"/>
                  </a:moveTo>
                  <a:cubicBezTo>
                    <a:pt x="3793" y="178"/>
                    <a:pt x="3472" y="311"/>
                    <a:pt x="3128" y="400"/>
                  </a:cubicBezTo>
                  <a:cubicBezTo>
                    <a:pt x="2795" y="477"/>
                    <a:pt x="2463" y="533"/>
                    <a:pt x="2119" y="566"/>
                  </a:cubicBezTo>
                  <a:cubicBezTo>
                    <a:pt x="1705" y="598"/>
                    <a:pt x="1296" y="616"/>
                    <a:pt x="885" y="616"/>
                  </a:cubicBezTo>
                  <a:cubicBezTo>
                    <a:pt x="591" y="616"/>
                    <a:pt x="297" y="607"/>
                    <a:pt x="1" y="588"/>
                  </a:cubicBezTo>
                  <a:lnTo>
                    <a:pt x="1" y="588"/>
                  </a:lnTo>
                  <a:cubicBezTo>
                    <a:pt x="334" y="732"/>
                    <a:pt x="688" y="832"/>
                    <a:pt x="1054" y="877"/>
                  </a:cubicBezTo>
                  <a:cubicBezTo>
                    <a:pt x="1269" y="903"/>
                    <a:pt x="1488" y="918"/>
                    <a:pt x="1709" y="918"/>
                  </a:cubicBezTo>
                  <a:cubicBezTo>
                    <a:pt x="1852" y="918"/>
                    <a:pt x="1997" y="912"/>
                    <a:pt x="2141" y="899"/>
                  </a:cubicBezTo>
                  <a:cubicBezTo>
                    <a:pt x="2507" y="865"/>
                    <a:pt x="2873" y="777"/>
                    <a:pt x="3217" y="633"/>
                  </a:cubicBezTo>
                  <a:cubicBezTo>
                    <a:pt x="3561" y="500"/>
                    <a:pt x="3871" y="278"/>
                    <a:pt x="4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55"/>
            <p:cNvSpPr/>
            <p:nvPr/>
          </p:nvSpPr>
          <p:spPr>
            <a:xfrm>
              <a:off x="2955025" y="1921975"/>
              <a:ext cx="36900" cy="32200"/>
            </a:xfrm>
            <a:custGeom>
              <a:rect b="b" l="l" r="r" t="t"/>
              <a:pathLst>
                <a:path extrusionOk="0" h="1288" w="1476">
                  <a:moveTo>
                    <a:pt x="1475" y="1"/>
                  </a:moveTo>
                  <a:lnTo>
                    <a:pt x="1475" y="1"/>
                  </a:lnTo>
                  <a:cubicBezTo>
                    <a:pt x="1187" y="223"/>
                    <a:pt x="965" y="433"/>
                    <a:pt x="732" y="644"/>
                  </a:cubicBezTo>
                  <a:cubicBezTo>
                    <a:pt x="499" y="844"/>
                    <a:pt x="256" y="1032"/>
                    <a:pt x="0" y="1287"/>
                  </a:cubicBezTo>
                  <a:cubicBezTo>
                    <a:pt x="355" y="1265"/>
                    <a:pt x="688" y="1121"/>
                    <a:pt x="943" y="888"/>
                  </a:cubicBezTo>
                  <a:cubicBezTo>
                    <a:pt x="1220" y="655"/>
                    <a:pt x="1398" y="345"/>
                    <a:pt x="14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5"/>
            <p:cNvSpPr/>
            <p:nvPr/>
          </p:nvSpPr>
          <p:spPr>
            <a:xfrm>
              <a:off x="3181250" y="1755375"/>
              <a:ext cx="119225" cy="41875"/>
            </a:xfrm>
            <a:custGeom>
              <a:rect b="b" l="l" r="r" t="t"/>
              <a:pathLst>
                <a:path extrusionOk="0" h="1675" w="4769">
                  <a:moveTo>
                    <a:pt x="4602" y="0"/>
                  </a:moveTo>
                  <a:lnTo>
                    <a:pt x="4602" y="0"/>
                  </a:lnTo>
                  <a:cubicBezTo>
                    <a:pt x="3926" y="211"/>
                    <a:pt x="3249" y="422"/>
                    <a:pt x="2562" y="599"/>
                  </a:cubicBezTo>
                  <a:cubicBezTo>
                    <a:pt x="1885" y="777"/>
                    <a:pt x="1198" y="899"/>
                    <a:pt x="499" y="943"/>
                  </a:cubicBezTo>
                  <a:lnTo>
                    <a:pt x="0" y="965"/>
                  </a:lnTo>
                  <a:lnTo>
                    <a:pt x="421" y="1242"/>
                  </a:lnTo>
                  <a:cubicBezTo>
                    <a:pt x="743" y="1453"/>
                    <a:pt x="1120" y="1586"/>
                    <a:pt x="1508" y="1642"/>
                  </a:cubicBezTo>
                  <a:cubicBezTo>
                    <a:pt x="1697" y="1664"/>
                    <a:pt x="1885" y="1675"/>
                    <a:pt x="2074" y="1675"/>
                  </a:cubicBezTo>
                  <a:cubicBezTo>
                    <a:pt x="2262" y="1675"/>
                    <a:pt x="2451" y="1664"/>
                    <a:pt x="2639" y="1642"/>
                  </a:cubicBezTo>
                  <a:cubicBezTo>
                    <a:pt x="3371" y="1542"/>
                    <a:pt x="4092" y="1342"/>
                    <a:pt x="4768" y="1054"/>
                  </a:cubicBezTo>
                  <a:lnTo>
                    <a:pt x="4768" y="1054"/>
                  </a:lnTo>
                  <a:cubicBezTo>
                    <a:pt x="4402" y="1120"/>
                    <a:pt x="4048" y="1209"/>
                    <a:pt x="3693" y="1254"/>
                  </a:cubicBezTo>
                  <a:cubicBezTo>
                    <a:pt x="3338" y="1320"/>
                    <a:pt x="2972" y="1364"/>
                    <a:pt x="2617" y="1387"/>
                  </a:cubicBezTo>
                  <a:cubicBezTo>
                    <a:pt x="2525" y="1392"/>
                    <a:pt x="2434" y="1395"/>
                    <a:pt x="2342" y="1395"/>
                  </a:cubicBezTo>
                  <a:cubicBezTo>
                    <a:pt x="2079" y="1395"/>
                    <a:pt x="1816" y="1372"/>
                    <a:pt x="1553" y="1331"/>
                  </a:cubicBezTo>
                  <a:cubicBezTo>
                    <a:pt x="1398" y="1305"/>
                    <a:pt x="1244" y="1265"/>
                    <a:pt x="1094" y="1212"/>
                  </a:cubicBezTo>
                  <a:lnTo>
                    <a:pt x="1094" y="1212"/>
                  </a:lnTo>
                  <a:cubicBezTo>
                    <a:pt x="1618" y="1136"/>
                    <a:pt x="2132" y="1011"/>
                    <a:pt x="2628" y="832"/>
                  </a:cubicBezTo>
                  <a:cubicBezTo>
                    <a:pt x="3316" y="610"/>
                    <a:pt x="3970" y="333"/>
                    <a:pt x="4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5"/>
            <p:cNvSpPr/>
            <p:nvPr/>
          </p:nvSpPr>
          <p:spPr>
            <a:xfrm>
              <a:off x="3195375" y="1795300"/>
              <a:ext cx="110650" cy="26850"/>
            </a:xfrm>
            <a:custGeom>
              <a:rect b="b" l="l" r="r" t="t"/>
              <a:pathLst>
                <a:path extrusionOk="0" h="1074" w="4426">
                  <a:moveTo>
                    <a:pt x="4425" y="0"/>
                  </a:moveTo>
                  <a:lnTo>
                    <a:pt x="4425" y="0"/>
                  </a:lnTo>
                  <a:cubicBezTo>
                    <a:pt x="4104" y="200"/>
                    <a:pt x="3749" y="355"/>
                    <a:pt x="3383" y="444"/>
                  </a:cubicBezTo>
                  <a:cubicBezTo>
                    <a:pt x="3028" y="544"/>
                    <a:pt x="2651" y="621"/>
                    <a:pt x="2274" y="677"/>
                  </a:cubicBezTo>
                  <a:cubicBezTo>
                    <a:pt x="1520" y="788"/>
                    <a:pt x="766" y="854"/>
                    <a:pt x="1" y="887"/>
                  </a:cubicBezTo>
                  <a:cubicBezTo>
                    <a:pt x="378" y="998"/>
                    <a:pt x="766" y="1065"/>
                    <a:pt x="1154" y="1065"/>
                  </a:cubicBezTo>
                  <a:cubicBezTo>
                    <a:pt x="1254" y="1070"/>
                    <a:pt x="1353" y="1073"/>
                    <a:pt x="1451" y="1073"/>
                  </a:cubicBezTo>
                  <a:cubicBezTo>
                    <a:pt x="1747" y="1073"/>
                    <a:pt x="2038" y="1048"/>
                    <a:pt x="2329" y="998"/>
                  </a:cubicBezTo>
                  <a:cubicBezTo>
                    <a:pt x="2717" y="943"/>
                    <a:pt x="3106" y="832"/>
                    <a:pt x="3472" y="688"/>
                  </a:cubicBezTo>
                  <a:cubicBezTo>
                    <a:pt x="3837" y="544"/>
                    <a:pt x="4170" y="311"/>
                    <a:pt x="4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7" name="Google Shape;4647;p55"/>
          <p:cNvGrpSpPr/>
          <p:nvPr/>
        </p:nvGrpSpPr>
        <p:grpSpPr>
          <a:xfrm>
            <a:off x="4923248" y="3116079"/>
            <a:ext cx="1990748" cy="1366587"/>
            <a:chOff x="4133775" y="1919725"/>
            <a:chExt cx="1453525" cy="997800"/>
          </a:xfrm>
        </p:grpSpPr>
        <p:sp>
          <p:nvSpPr>
            <p:cNvPr id="4648" name="Google Shape;4648;p55"/>
            <p:cNvSpPr/>
            <p:nvPr/>
          </p:nvSpPr>
          <p:spPr>
            <a:xfrm>
              <a:off x="4244225" y="2476725"/>
              <a:ext cx="37075" cy="78775"/>
            </a:xfrm>
            <a:custGeom>
              <a:rect b="b" l="l" r="r" t="t"/>
              <a:pathLst>
                <a:path extrusionOk="0" h="3151" w="1483">
                  <a:moveTo>
                    <a:pt x="396" y="0"/>
                  </a:moveTo>
                  <a:lnTo>
                    <a:pt x="396" y="0"/>
                  </a:lnTo>
                  <a:cubicBezTo>
                    <a:pt x="0" y="923"/>
                    <a:pt x="149" y="3150"/>
                    <a:pt x="1444" y="3150"/>
                  </a:cubicBezTo>
                  <a:cubicBezTo>
                    <a:pt x="1457" y="3150"/>
                    <a:pt x="1469" y="3150"/>
                    <a:pt x="1482" y="3149"/>
                  </a:cubicBezTo>
                  <a:lnTo>
                    <a:pt x="3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5"/>
            <p:cNvSpPr/>
            <p:nvPr/>
          </p:nvSpPr>
          <p:spPr>
            <a:xfrm>
              <a:off x="4238025" y="2374025"/>
              <a:ext cx="386475" cy="147050"/>
            </a:xfrm>
            <a:custGeom>
              <a:rect b="b" l="l" r="r" t="t"/>
              <a:pathLst>
                <a:path extrusionOk="0" h="5882" w="15459">
                  <a:moveTo>
                    <a:pt x="4848" y="1"/>
                  </a:moveTo>
                  <a:cubicBezTo>
                    <a:pt x="4322" y="1"/>
                    <a:pt x="3732" y="251"/>
                    <a:pt x="3294" y="349"/>
                  </a:cubicBezTo>
                  <a:cubicBezTo>
                    <a:pt x="3222" y="357"/>
                    <a:pt x="3137" y="360"/>
                    <a:pt x="3045" y="360"/>
                  </a:cubicBezTo>
                  <a:cubicBezTo>
                    <a:pt x="2793" y="360"/>
                    <a:pt x="2482" y="338"/>
                    <a:pt x="2192" y="338"/>
                  </a:cubicBezTo>
                  <a:cubicBezTo>
                    <a:pt x="1882" y="338"/>
                    <a:pt x="1598" y="364"/>
                    <a:pt x="1442" y="471"/>
                  </a:cubicBezTo>
                  <a:cubicBezTo>
                    <a:pt x="477" y="1003"/>
                    <a:pt x="0" y="3764"/>
                    <a:pt x="477" y="4607"/>
                  </a:cubicBezTo>
                  <a:cubicBezTo>
                    <a:pt x="731" y="5061"/>
                    <a:pt x="1097" y="5718"/>
                    <a:pt x="1476" y="5718"/>
                  </a:cubicBezTo>
                  <a:cubicBezTo>
                    <a:pt x="1642" y="5718"/>
                    <a:pt x="1811" y="5591"/>
                    <a:pt x="1974" y="5261"/>
                  </a:cubicBezTo>
                  <a:cubicBezTo>
                    <a:pt x="2218" y="4718"/>
                    <a:pt x="2163" y="3520"/>
                    <a:pt x="2218" y="2922"/>
                  </a:cubicBezTo>
                  <a:cubicBezTo>
                    <a:pt x="2441" y="2972"/>
                    <a:pt x="2659" y="2994"/>
                    <a:pt x="2874" y="2994"/>
                  </a:cubicBezTo>
                  <a:cubicBezTo>
                    <a:pt x="3698" y="2994"/>
                    <a:pt x="4481" y="2671"/>
                    <a:pt x="5334" y="2389"/>
                  </a:cubicBezTo>
                  <a:cubicBezTo>
                    <a:pt x="6015" y="3918"/>
                    <a:pt x="9631" y="5881"/>
                    <a:pt x="10537" y="5881"/>
                  </a:cubicBezTo>
                  <a:cubicBezTo>
                    <a:pt x="10591" y="5881"/>
                    <a:pt x="10635" y="5874"/>
                    <a:pt x="10668" y="5860"/>
                  </a:cubicBezTo>
                  <a:cubicBezTo>
                    <a:pt x="11777" y="5406"/>
                    <a:pt x="12830" y="5206"/>
                    <a:pt x="13607" y="4363"/>
                  </a:cubicBezTo>
                  <a:cubicBezTo>
                    <a:pt x="14017" y="3953"/>
                    <a:pt x="15459" y="2201"/>
                    <a:pt x="15159" y="2023"/>
                  </a:cubicBezTo>
                  <a:lnTo>
                    <a:pt x="11333" y="1491"/>
                  </a:lnTo>
                  <a:cubicBezTo>
                    <a:pt x="10777" y="2187"/>
                    <a:pt x="9762" y="3101"/>
                    <a:pt x="8847" y="3101"/>
                  </a:cubicBezTo>
                  <a:cubicBezTo>
                    <a:pt x="8669" y="3101"/>
                    <a:pt x="8495" y="3066"/>
                    <a:pt x="8328" y="2988"/>
                  </a:cubicBezTo>
                  <a:cubicBezTo>
                    <a:pt x="7009" y="2445"/>
                    <a:pt x="6532" y="404"/>
                    <a:pt x="5212" y="50"/>
                  </a:cubicBezTo>
                  <a:cubicBezTo>
                    <a:pt x="5096" y="15"/>
                    <a:pt x="4974" y="1"/>
                    <a:pt x="48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5"/>
            <p:cNvSpPr/>
            <p:nvPr/>
          </p:nvSpPr>
          <p:spPr>
            <a:xfrm>
              <a:off x="4253000" y="2394150"/>
              <a:ext cx="51300" cy="110025"/>
            </a:xfrm>
            <a:custGeom>
              <a:rect b="b" l="l" r="r" t="t"/>
              <a:pathLst>
                <a:path extrusionOk="0" h="4401" w="2052">
                  <a:moveTo>
                    <a:pt x="1612" y="0"/>
                  </a:moveTo>
                  <a:cubicBezTo>
                    <a:pt x="1062" y="0"/>
                    <a:pt x="690" y="195"/>
                    <a:pt x="610" y="852"/>
                  </a:cubicBezTo>
                  <a:cubicBezTo>
                    <a:pt x="533" y="1352"/>
                    <a:pt x="388" y="1851"/>
                    <a:pt x="200" y="2316"/>
                  </a:cubicBezTo>
                  <a:cubicBezTo>
                    <a:pt x="0" y="2904"/>
                    <a:pt x="22" y="3991"/>
                    <a:pt x="555" y="4401"/>
                  </a:cubicBezTo>
                  <a:lnTo>
                    <a:pt x="2052" y="32"/>
                  </a:lnTo>
                  <a:cubicBezTo>
                    <a:pt x="1895" y="12"/>
                    <a:pt x="1748" y="0"/>
                    <a:pt x="1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5"/>
            <p:cNvSpPr/>
            <p:nvPr/>
          </p:nvSpPr>
          <p:spPr>
            <a:xfrm>
              <a:off x="4252450" y="2393100"/>
              <a:ext cx="51850" cy="111075"/>
            </a:xfrm>
            <a:custGeom>
              <a:rect b="b" l="l" r="r" t="t"/>
              <a:pathLst>
                <a:path extrusionOk="0" h="4443" w="2074">
                  <a:moveTo>
                    <a:pt x="1515" y="0"/>
                  </a:moveTo>
                  <a:cubicBezTo>
                    <a:pt x="1464" y="0"/>
                    <a:pt x="1414" y="3"/>
                    <a:pt x="1364" y="7"/>
                  </a:cubicBezTo>
                  <a:cubicBezTo>
                    <a:pt x="1098" y="7"/>
                    <a:pt x="854" y="152"/>
                    <a:pt x="699" y="362"/>
                  </a:cubicBezTo>
                  <a:cubicBezTo>
                    <a:pt x="543" y="584"/>
                    <a:pt x="521" y="861"/>
                    <a:pt x="477" y="1072"/>
                  </a:cubicBezTo>
                  <a:cubicBezTo>
                    <a:pt x="433" y="1294"/>
                    <a:pt x="377" y="1527"/>
                    <a:pt x="299" y="1737"/>
                  </a:cubicBezTo>
                  <a:cubicBezTo>
                    <a:pt x="233" y="1970"/>
                    <a:pt x="155" y="2181"/>
                    <a:pt x="78" y="2425"/>
                  </a:cubicBezTo>
                  <a:cubicBezTo>
                    <a:pt x="22" y="2658"/>
                    <a:pt x="0" y="2902"/>
                    <a:pt x="11" y="3157"/>
                  </a:cubicBezTo>
                  <a:cubicBezTo>
                    <a:pt x="22" y="3401"/>
                    <a:pt x="67" y="3645"/>
                    <a:pt x="144" y="3866"/>
                  </a:cubicBezTo>
                  <a:cubicBezTo>
                    <a:pt x="233" y="4099"/>
                    <a:pt x="377" y="4299"/>
                    <a:pt x="577" y="4443"/>
                  </a:cubicBezTo>
                  <a:cubicBezTo>
                    <a:pt x="421" y="4277"/>
                    <a:pt x="311" y="4066"/>
                    <a:pt x="266" y="3833"/>
                  </a:cubicBezTo>
                  <a:cubicBezTo>
                    <a:pt x="211" y="3611"/>
                    <a:pt x="200" y="3378"/>
                    <a:pt x="211" y="3157"/>
                  </a:cubicBezTo>
                  <a:cubicBezTo>
                    <a:pt x="211" y="2924"/>
                    <a:pt x="244" y="2702"/>
                    <a:pt x="311" y="2491"/>
                  </a:cubicBezTo>
                  <a:lnTo>
                    <a:pt x="543" y="1826"/>
                  </a:lnTo>
                  <a:cubicBezTo>
                    <a:pt x="621" y="1593"/>
                    <a:pt x="677" y="1349"/>
                    <a:pt x="721" y="1116"/>
                  </a:cubicBezTo>
                  <a:cubicBezTo>
                    <a:pt x="743" y="994"/>
                    <a:pt x="754" y="872"/>
                    <a:pt x="765" y="773"/>
                  </a:cubicBezTo>
                  <a:cubicBezTo>
                    <a:pt x="787" y="662"/>
                    <a:pt x="821" y="562"/>
                    <a:pt x="865" y="473"/>
                  </a:cubicBezTo>
                  <a:cubicBezTo>
                    <a:pt x="987" y="285"/>
                    <a:pt x="1176" y="152"/>
                    <a:pt x="1386" y="129"/>
                  </a:cubicBezTo>
                  <a:cubicBezTo>
                    <a:pt x="1570" y="93"/>
                    <a:pt x="1761" y="71"/>
                    <a:pt x="1954" y="71"/>
                  </a:cubicBezTo>
                  <a:cubicBezTo>
                    <a:pt x="1994" y="71"/>
                    <a:pt x="2034" y="72"/>
                    <a:pt x="2074" y="74"/>
                  </a:cubicBezTo>
                  <a:cubicBezTo>
                    <a:pt x="1891" y="30"/>
                    <a:pt x="1701" y="0"/>
                    <a:pt x="15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5"/>
            <p:cNvSpPr/>
            <p:nvPr/>
          </p:nvSpPr>
          <p:spPr>
            <a:xfrm>
              <a:off x="4777500" y="2453150"/>
              <a:ext cx="296650" cy="329750"/>
            </a:xfrm>
            <a:custGeom>
              <a:rect b="b" l="l" r="r" t="t"/>
              <a:pathLst>
                <a:path extrusionOk="0" h="13190" w="11866">
                  <a:moveTo>
                    <a:pt x="8151" y="1"/>
                  </a:moveTo>
                  <a:lnTo>
                    <a:pt x="478" y="355"/>
                  </a:lnTo>
                  <a:cubicBezTo>
                    <a:pt x="1" y="1742"/>
                    <a:pt x="1376" y="4736"/>
                    <a:pt x="2695" y="5157"/>
                  </a:cubicBezTo>
                  <a:cubicBezTo>
                    <a:pt x="3837" y="5512"/>
                    <a:pt x="5213" y="5334"/>
                    <a:pt x="6410" y="5456"/>
                  </a:cubicBezTo>
                  <a:cubicBezTo>
                    <a:pt x="8029" y="5634"/>
                    <a:pt x="8151" y="7075"/>
                    <a:pt x="7430" y="8450"/>
                  </a:cubicBezTo>
                  <a:cubicBezTo>
                    <a:pt x="6654" y="9770"/>
                    <a:pt x="5213" y="10125"/>
                    <a:pt x="3771" y="10313"/>
                  </a:cubicBezTo>
                  <a:cubicBezTo>
                    <a:pt x="3117" y="10369"/>
                    <a:pt x="167" y="10846"/>
                    <a:pt x="1320" y="12165"/>
                  </a:cubicBezTo>
                  <a:cubicBezTo>
                    <a:pt x="1620" y="12587"/>
                    <a:pt x="4137" y="12764"/>
                    <a:pt x="4736" y="12820"/>
                  </a:cubicBezTo>
                  <a:cubicBezTo>
                    <a:pt x="5989" y="13008"/>
                    <a:pt x="7308" y="13008"/>
                    <a:pt x="8572" y="13119"/>
                  </a:cubicBezTo>
                  <a:cubicBezTo>
                    <a:pt x="9045" y="13140"/>
                    <a:pt x="9488" y="13190"/>
                    <a:pt x="9863" y="13190"/>
                  </a:cubicBezTo>
                  <a:cubicBezTo>
                    <a:pt x="10676" y="13190"/>
                    <a:pt x="11173" y="12956"/>
                    <a:pt x="10968" y="11688"/>
                  </a:cubicBezTo>
                  <a:cubicBezTo>
                    <a:pt x="10724" y="10247"/>
                    <a:pt x="10846" y="9293"/>
                    <a:pt x="11267" y="7852"/>
                  </a:cubicBezTo>
                  <a:cubicBezTo>
                    <a:pt x="11866" y="5578"/>
                    <a:pt x="10003" y="6288"/>
                    <a:pt x="8805" y="5268"/>
                  </a:cubicBezTo>
                  <a:cubicBezTo>
                    <a:pt x="7730" y="4314"/>
                    <a:pt x="8151" y="1852"/>
                    <a:pt x="8151" y="599"/>
                  </a:cubicBezTo>
                  <a:lnTo>
                    <a:pt x="81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5"/>
            <p:cNvSpPr/>
            <p:nvPr/>
          </p:nvSpPr>
          <p:spPr>
            <a:xfrm>
              <a:off x="4826850" y="2713200"/>
              <a:ext cx="138650" cy="72675"/>
            </a:xfrm>
            <a:custGeom>
              <a:rect b="b" l="l" r="r" t="t"/>
              <a:pathLst>
                <a:path extrusionOk="0" h="2907" w="5546">
                  <a:moveTo>
                    <a:pt x="4769" y="0"/>
                  </a:moveTo>
                  <a:cubicBezTo>
                    <a:pt x="4647" y="510"/>
                    <a:pt x="3893" y="410"/>
                    <a:pt x="3482" y="510"/>
                  </a:cubicBezTo>
                  <a:cubicBezTo>
                    <a:pt x="2728" y="599"/>
                    <a:pt x="1653" y="688"/>
                    <a:pt x="987" y="1076"/>
                  </a:cubicBezTo>
                  <a:cubicBezTo>
                    <a:pt x="300" y="1486"/>
                    <a:pt x="1" y="2728"/>
                    <a:pt x="987" y="2817"/>
                  </a:cubicBezTo>
                  <a:cubicBezTo>
                    <a:pt x="1310" y="2851"/>
                    <a:pt x="1633" y="2859"/>
                    <a:pt x="1953" y="2859"/>
                  </a:cubicBezTo>
                  <a:cubicBezTo>
                    <a:pt x="2236" y="2859"/>
                    <a:pt x="2518" y="2852"/>
                    <a:pt x="2797" y="2852"/>
                  </a:cubicBezTo>
                  <a:cubicBezTo>
                    <a:pt x="3028" y="2852"/>
                    <a:pt x="3256" y="2857"/>
                    <a:pt x="3482" y="2872"/>
                  </a:cubicBezTo>
                  <a:cubicBezTo>
                    <a:pt x="3638" y="2884"/>
                    <a:pt x="3927" y="2906"/>
                    <a:pt x="4241" y="2906"/>
                  </a:cubicBezTo>
                  <a:cubicBezTo>
                    <a:pt x="4822" y="2906"/>
                    <a:pt x="5487" y="2829"/>
                    <a:pt x="5545" y="2462"/>
                  </a:cubicBezTo>
                  <a:lnTo>
                    <a:pt x="47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5"/>
            <p:cNvSpPr/>
            <p:nvPr/>
          </p:nvSpPr>
          <p:spPr>
            <a:xfrm>
              <a:off x="4832125" y="2713200"/>
              <a:ext cx="133650" cy="74400"/>
            </a:xfrm>
            <a:custGeom>
              <a:rect b="b" l="l" r="r" t="t"/>
              <a:pathLst>
                <a:path extrusionOk="0" h="2976" w="5346">
                  <a:moveTo>
                    <a:pt x="4558" y="0"/>
                  </a:moveTo>
                  <a:lnTo>
                    <a:pt x="4558" y="0"/>
                  </a:lnTo>
                  <a:cubicBezTo>
                    <a:pt x="4525" y="111"/>
                    <a:pt x="4447" y="211"/>
                    <a:pt x="4347" y="277"/>
                  </a:cubicBezTo>
                  <a:cubicBezTo>
                    <a:pt x="4247" y="333"/>
                    <a:pt x="4125" y="366"/>
                    <a:pt x="4003" y="377"/>
                  </a:cubicBezTo>
                  <a:cubicBezTo>
                    <a:pt x="3770" y="422"/>
                    <a:pt x="3527" y="399"/>
                    <a:pt x="3271" y="444"/>
                  </a:cubicBezTo>
                  <a:cubicBezTo>
                    <a:pt x="2872" y="477"/>
                    <a:pt x="2462" y="510"/>
                    <a:pt x="2063" y="566"/>
                  </a:cubicBezTo>
                  <a:cubicBezTo>
                    <a:pt x="1664" y="621"/>
                    <a:pt x="1264" y="732"/>
                    <a:pt x="876" y="898"/>
                  </a:cubicBezTo>
                  <a:cubicBezTo>
                    <a:pt x="477" y="1076"/>
                    <a:pt x="178" y="1431"/>
                    <a:pt x="67" y="1863"/>
                  </a:cubicBezTo>
                  <a:cubicBezTo>
                    <a:pt x="0" y="2085"/>
                    <a:pt x="11" y="2329"/>
                    <a:pt x="111" y="2540"/>
                  </a:cubicBezTo>
                  <a:cubicBezTo>
                    <a:pt x="233" y="2750"/>
                    <a:pt x="444" y="2894"/>
                    <a:pt x="688" y="2928"/>
                  </a:cubicBezTo>
                  <a:cubicBezTo>
                    <a:pt x="990" y="2964"/>
                    <a:pt x="1290" y="2976"/>
                    <a:pt x="1587" y="2976"/>
                  </a:cubicBezTo>
                  <a:cubicBezTo>
                    <a:pt x="2048" y="2976"/>
                    <a:pt x="2504" y="2949"/>
                    <a:pt x="2959" y="2949"/>
                  </a:cubicBezTo>
                  <a:cubicBezTo>
                    <a:pt x="3008" y="2949"/>
                    <a:pt x="3057" y="2949"/>
                    <a:pt x="3105" y="2950"/>
                  </a:cubicBezTo>
                  <a:cubicBezTo>
                    <a:pt x="3305" y="2966"/>
                    <a:pt x="3504" y="2975"/>
                    <a:pt x="3705" y="2975"/>
                  </a:cubicBezTo>
                  <a:cubicBezTo>
                    <a:pt x="3906" y="2975"/>
                    <a:pt x="4109" y="2966"/>
                    <a:pt x="4314" y="2950"/>
                  </a:cubicBezTo>
                  <a:cubicBezTo>
                    <a:pt x="4513" y="2939"/>
                    <a:pt x="4713" y="2894"/>
                    <a:pt x="4913" y="2839"/>
                  </a:cubicBezTo>
                  <a:cubicBezTo>
                    <a:pt x="5012" y="2806"/>
                    <a:pt x="5101" y="2761"/>
                    <a:pt x="5190" y="2706"/>
                  </a:cubicBezTo>
                  <a:cubicBezTo>
                    <a:pt x="5268" y="2639"/>
                    <a:pt x="5334" y="2551"/>
                    <a:pt x="5345" y="2451"/>
                  </a:cubicBezTo>
                  <a:lnTo>
                    <a:pt x="5345" y="2451"/>
                  </a:lnTo>
                  <a:cubicBezTo>
                    <a:pt x="5323" y="2551"/>
                    <a:pt x="5256" y="2628"/>
                    <a:pt x="5168" y="2673"/>
                  </a:cubicBezTo>
                  <a:cubicBezTo>
                    <a:pt x="5079" y="2728"/>
                    <a:pt x="4990" y="2761"/>
                    <a:pt x="4890" y="2784"/>
                  </a:cubicBezTo>
                  <a:cubicBezTo>
                    <a:pt x="4702" y="2817"/>
                    <a:pt x="4502" y="2839"/>
                    <a:pt x="4303" y="2839"/>
                  </a:cubicBezTo>
                  <a:cubicBezTo>
                    <a:pt x="3904" y="2839"/>
                    <a:pt x="3504" y="2817"/>
                    <a:pt x="3105" y="2772"/>
                  </a:cubicBezTo>
                  <a:cubicBezTo>
                    <a:pt x="2307" y="2706"/>
                    <a:pt x="1486" y="2772"/>
                    <a:pt x="721" y="2673"/>
                  </a:cubicBezTo>
                  <a:cubicBezTo>
                    <a:pt x="555" y="2662"/>
                    <a:pt x="411" y="2562"/>
                    <a:pt x="333" y="2418"/>
                  </a:cubicBezTo>
                  <a:cubicBezTo>
                    <a:pt x="266" y="2262"/>
                    <a:pt x="255" y="2085"/>
                    <a:pt x="311" y="1919"/>
                  </a:cubicBezTo>
                  <a:cubicBezTo>
                    <a:pt x="399" y="1564"/>
                    <a:pt x="643" y="1264"/>
                    <a:pt x="976" y="1098"/>
                  </a:cubicBezTo>
                  <a:cubicBezTo>
                    <a:pt x="1675" y="765"/>
                    <a:pt x="2495" y="677"/>
                    <a:pt x="3283" y="566"/>
                  </a:cubicBezTo>
                  <a:cubicBezTo>
                    <a:pt x="3504" y="510"/>
                    <a:pt x="3759" y="499"/>
                    <a:pt x="4003" y="444"/>
                  </a:cubicBezTo>
                  <a:cubicBezTo>
                    <a:pt x="4125" y="422"/>
                    <a:pt x="4247" y="377"/>
                    <a:pt x="4358" y="311"/>
                  </a:cubicBezTo>
                  <a:cubicBezTo>
                    <a:pt x="4458" y="233"/>
                    <a:pt x="4536" y="122"/>
                    <a:pt x="4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5"/>
            <p:cNvSpPr/>
            <p:nvPr/>
          </p:nvSpPr>
          <p:spPr>
            <a:xfrm>
              <a:off x="4885150" y="2724275"/>
              <a:ext cx="166550" cy="64800"/>
            </a:xfrm>
            <a:custGeom>
              <a:rect b="b" l="l" r="r" t="t"/>
              <a:pathLst>
                <a:path extrusionOk="0" h="2592" w="6662">
                  <a:moveTo>
                    <a:pt x="4566" y="1"/>
                  </a:moveTo>
                  <a:cubicBezTo>
                    <a:pt x="3867" y="1265"/>
                    <a:pt x="1450" y="367"/>
                    <a:pt x="640" y="1498"/>
                  </a:cubicBezTo>
                  <a:cubicBezTo>
                    <a:pt x="1" y="2386"/>
                    <a:pt x="1434" y="2546"/>
                    <a:pt x="2727" y="2546"/>
                  </a:cubicBezTo>
                  <a:cubicBezTo>
                    <a:pt x="3451" y="2546"/>
                    <a:pt x="4131" y="2496"/>
                    <a:pt x="4377" y="2496"/>
                  </a:cubicBezTo>
                  <a:cubicBezTo>
                    <a:pt x="4669" y="2496"/>
                    <a:pt x="5120" y="2591"/>
                    <a:pt x="5499" y="2591"/>
                  </a:cubicBezTo>
                  <a:cubicBezTo>
                    <a:pt x="5667" y="2591"/>
                    <a:pt x="5822" y="2573"/>
                    <a:pt x="5941" y="2518"/>
                  </a:cubicBezTo>
                  <a:cubicBezTo>
                    <a:pt x="6329" y="2374"/>
                    <a:pt x="6662" y="1653"/>
                    <a:pt x="6540" y="1232"/>
                  </a:cubicBezTo>
                  <a:lnTo>
                    <a:pt x="456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5"/>
            <p:cNvSpPr/>
            <p:nvPr/>
          </p:nvSpPr>
          <p:spPr>
            <a:xfrm>
              <a:off x="4893650" y="2724275"/>
              <a:ext cx="157500" cy="66925"/>
            </a:xfrm>
            <a:custGeom>
              <a:rect b="b" l="l" r="r" t="t"/>
              <a:pathLst>
                <a:path extrusionOk="0" h="2677" w="6300">
                  <a:moveTo>
                    <a:pt x="4226" y="1"/>
                  </a:moveTo>
                  <a:cubicBezTo>
                    <a:pt x="4093" y="211"/>
                    <a:pt x="3893" y="378"/>
                    <a:pt x="3660" y="478"/>
                  </a:cubicBezTo>
                  <a:cubicBezTo>
                    <a:pt x="3439" y="577"/>
                    <a:pt x="3195" y="633"/>
                    <a:pt x="2951" y="666"/>
                  </a:cubicBezTo>
                  <a:cubicBezTo>
                    <a:pt x="2463" y="721"/>
                    <a:pt x="1953" y="721"/>
                    <a:pt x="1454" y="799"/>
                  </a:cubicBezTo>
                  <a:cubicBezTo>
                    <a:pt x="1188" y="832"/>
                    <a:pt x="932" y="899"/>
                    <a:pt x="700" y="1021"/>
                  </a:cubicBezTo>
                  <a:cubicBezTo>
                    <a:pt x="456" y="1132"/>
                    <a:pt x="245" y="1331"/>
                    <a:pt x="112" y="1575"/>
                  </a:cubicBezTo>
                  <a:cubicBezTo>
                    <a:pt x="34" y="1708"/>
                    <a:pt x="1" y="1864"/>
                    <a:pt x="45" y="2019"/>
                  </a:cubicBezTo>
                  <a:cubicBezTo>
                    <a:pt x="90" y="2174"/>
                    <a:pt x="201" y="2296"/>
                    <a:pt x="345" y="2363"/>
                  </a:cubicBezTo>
                  <a:cubicBezTo>
                    <a:pt x="578" y="2485"/>
                    <a:pt x="844" y="2562"/>
                    <a:pt x="1099" y="2596"/>
                  </a:cubicBezTo>
                  <a:cubicBezTo>
                    <a:pt x="1484" y="2646"/>
                    <a:pt x="1868" y="2663"/>
                    <a:pt x="2251" y="2663"/>
                  </a:cubicBezTo>
                  <a:cubicBezTo>
                    <a:pt x="2884" y="2663"/>
                    <a:pt x="3511" y="2616"/>
                    <a:pt x="4126" y="2596"/>
                  </a:cubicBezTo>
                  <a:cubicBezTo>
                    <a:pt x="4359" y="2607"/>
                    <a:pt x="4614" y="2640"/>
                    <a:pt x="4869" y="2662"/>
                  </a:cubicBezTo>
                  <a:cubicBezTo>
                    <a:pt x="4941" y="2672"/>
                    <a:pt x="5015" y="2677"/>
                    <a:pt x="5088" y="2677"/>
                  </a:cubicBezTo>
                  <a:cubicBezTo>
                    <a:pt x="5273" y="2677"/>
                    <a:pt x="5459" y="2645"/>
                    <a:pt x="5634" y="2573"/>
                  </a:cubicBezTo>
                  <a:cubicBezTo>
                    <a:pt x="6078" y="2285"/>
                    <a:pt x="6300" y="1753"/>
                    <a:pt x="6200" y="1232"/>
                  </a:cubicBezTo>
                  <a:lnTo>
                    <a:pt x="6200" y="1232"/>
                  </a:lnTo>
                  <a:cubicBezTo>
                    <a:pt x="6233" y="1487"/>
                    <a:pt x="6189" y="1731"/>
                    <a:pt x="6067" y="1952"/>
                  </a:cubicBezTo>
                  <a:cubicBezTo>
                    <a:pt x="5967" y="2174"/>
                    <a:pt x="5801" y="2352"/>
                    <a:pt x="5579" y="2462"/>
                  </a:cubicBezTo>
                  <a:cubicBezTo>
                    <a:pt x="5436" y="2505"/>
                    <a:pt x="5283" y="2530"/>
                    <a:pt x="5127" y="2530"/>
                  </a:cubicBezTo>
                  <a:cubicBezTo>
                    <a:pt x="5042" y="2530"/>
                    <a:pt x="4955" y="2523"/>
                    <a:pt x="4869" y="2507"/>
                  </a:cubicBezTo>
                  <a:cubicBezTo>
                    <a:pt x="4625" y="2474"/>
                    <a:pt x="4392" y="2418"/>
                    <a:pt x="4126" y="2396"/>
                  </a:cubicBezTo>
                  <a:cubicBezTo>
                    <a:pt x="4068" y="2395"/>
                    <a:pt x="4011" y="2394"/>
                    <a:pt x="3954" y="2394"/>
                  </a:cubicBezTo>
                  <a:cubicBezTo>
                    <a:pt x="3496" y="2394"/>
                    <a:pt x="3062" y="2429"/>
                    <a:pt x="2618" y="2429"/>
                  </a:cubicBezTo>
                  <a:cubicBezTo>
                    <a:pt x="2554" y="2431"/>
                    <a:pt x="2489" y="2431"/>
                    <a:pt x="2425" y="2431"/>
                  </a:cubicBezTo>
                  <a:cubicBezTo>
                    <a:pt x="1990" y="2431"/>
                    <a:pt x="1557" y="2400"/>
                    <a:pt x="1132" y="2352"/>
                  </a:cubicBezTo>
                  <a:cubicBezTo>
                    <a:pt x="899" y="2318"/>
                    <a:pt x="666" y="2263"/>
                    <a:pt x="456" y="2163"/>
                  </a:cubicBezTo>
                  <a:cubicBezTo>
                    <a:pt x="367" y="2119"/>
                    <a:pt x="300" y="2041"/>
                    <a:pt x="267" y="1963"/>
                  </a:cubicBezTo>
                  <a:cubicBezTo>
                    <a:pt x="245" y="1864"/>
                    <a:pt x="267" y="1764"/>
                    <a:pt x="323" y="1686"/>
                  </a:cubicBezTo>
                  <a:cubicBezTo>
                    <a:pt x="433" y="1476"/>
                    <a:pt x="600" y="1320"/>
                    <a:pt x="799" y="1209"/>
                  </a:cubicBezTo>
                  <a:cubicBezTo>
                    <a:pt x="1021" y="1110"/>
                    <a:pt x="1254" y="1032"/>
                    <a:pt x="1487" y="988"/>
                  </a:cubicBezTo>
                  <a:cubicBezTo>
                    <a:pt x="1964" y="899"/>
                    <a:pt x="2474" y="877"/>
                    <a:pt x="2973" y="777"/>
                  </a:cubicBezTo>
                  <a:cubicBezTo>
                    <a:pt x="3228" y="733"/>
                    <a:pt x="3472" y="655"/>
                    <a:pt x="3694" y="533"/>
                  </a:cubicBezTo>
                  <a:cubicBezTo>
                    <a:pt x="3926" y="422"/>
                    <a:pt x="4104" y="234"/>
                    <a:pt x="42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5"/>
            <p:cNvSpPr/>
            <p:nvPr/>
          </p:nvSpPr>
          <p:spPr>
            <a:xfrm>
              <a:off x="4784150" y="2750500"/>
              <a:ext cx="44400" cy="22600"/>
            </a:xfrm>
            <a:custGeom>
              <a:rect b="b" l="l" r="r" t="t"/>
              <a:pathLst>
                <a:path extrusionOk="0" h="904" w="1776">
                  <a:moveTo>
                    <a:pt x="1042" y="1"/>
                  </a:moveTo>
                  <a:cubicBezTo>
                    <a:pt x="1015" y="1"/>
                    <a:pt x="989" y="2"/>
                    <a:pt x="966" y="5"/>
                  </a:cubicBezTo>
                  <a:cubicBezTo>
                    <a:pt x="566" y="38"/>
                    <a:pt x="1" y="903"/>
                    <a:pt x="267" y="903"/>
                  </a:cubicBezTo>
                  <a:lnTo>
                    <a:pt x="1775" y="393"/>
                  </a:lnTo>
                  <a:cubicBezTo>
                    <a:pt x="1715" y="151"/>
                    <a:pt x="1314" y="1"/>
                    <a:pt x="10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5"/>
            <p:cNvSpPr/>
            <p:nvPr/>
          </p:nvSpPr>
          <p:spPr>
            <a:xfrm>
              <a:off x="4820600" y="2772550"/>
              <a:ext cx="52850" cy="26050"/>
            </a:xfrm>
            <a:custGeom>
              <a:rect b="b" l="l" r="r" t="t"/>
              <a:pathLst>
                <a:path extrusionOk="0" h="1042" w="2114">
                  <a:moveTo>
                    <a:pt x="1415" y="1"/>
                  </a:moveTo>
                  <a:cubicBezTo>
                    <a:pt x="736" y="1"/>
                    <a:pt x="0" y="350"/>
                    <a:pt x="517" y="1042"/>
                  </a:cubicBezTo>
                  <a:lnTo>
                    <a:pt x="2113" y="166"/>
                  </a:lnTo>
                  <a:cubicBezTo>
                    <a:pt x="1944" y="55"/>
                    <a:pt x="1684" y="1"/>
                    <a:pt x="1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5"/>
            <p:cNvSpPr/>
            <p:nvPr/>
          </p:nvSpPr>
          <p:spPr>
            <a:xfrm>
              <a:off x="4881775" y="2774750"/>
              <a:ext cx="52100" cy="31325"/>
            </a:xfrm>
            <a:custGeom>
              <a:rect b="b" l="l" r="r" t="t"/>
              <a:pathLst>
                <a:path extrusionOk="0" h="1253" w="2084">
                  <a:moveTo>
                    <a:pt x="1459" y="1"/>
                  </a:moveTo>
                  <a:cubicBezTo>
                    <a:pt x="761" y="1"/>
                    <a:pt x="1" y="511"/>
                    <a:pt x="476" y="1253"/>
                  </a:cubicBezTo>
                  <a:lnTo>
                    <a:pt x="2084" y="177"/>
                  </a:lnTo>
                  <a:cubicBezTo>
                    <a:pt x="1913" y="56"/>
                    <a:pt x="1690" y="1"/>
                    <a:pt x="1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5"/>
            <p:cNvSpPr/>
            <p:nvPr/>
          </p:nvSpPr>
          <p:spPr>
            <a:xfrm>
              <a:off x="4516925" y="1919725"/>
              <a:ext cx="884525" cy="445850"/>
            </a:xfrm>
            <a:custGeom>
              <a:rect b="b" l="l" r="r" t="t"/>
              <a:pathLst>
                <a:path extrusionOk="0" h="17834" w="35381">
                  <a:moveTo>
                    <a:pt x="14681" y="0"/>
                  </a:moveTo>
                  <a:cubicBezTo>
                    <a:pt x="14663" y="0"/>
                    <a:pt x="14645" y="1"/>
                    <a:pt x="14626" y="2"/>
                  </a:cubicBezTo>
                  <a:cubicBezTo>
                    <a:pt x="13784" y="58"/>
                    <a:pt x="13484" y="1499"/>
                    <a:pt x="13484" y="2154"/>
                  </a:cubicBezTo>
                  <a:cubicBezTo>
                    <a:pt x="13378" y="1535"/>
                    <a:pt x="13229" y="401"/>
                    <a:pt x="12553" y="401"/>
                  </a:cubicBezTo>
                  <a:cubicBezTo>
                    <a:pt x="12454" y="401"/>
                    <a:pt x="12343" y="425"/>
                    <a:pt x="12220" y="479"/>
                  </a:cubicBezTo>
                  <a:cubicBezTo>
                    <a:pt x="11444" y="778"/>
                    <a:pt x="11266" y="2641"/>
                    <a:pt x="11144" y="3351"/>
                  </a:cubicBezTo>
                  <a:cubicBezTo>
                    <a:pt x="10967" y="2752"/>
                    <a:pt x="10845" y="2098"/>
                    <a:pt x="10490" y="1621"/>
                  </a:cubicBezTo>
                  <a:cubicBezTo>
                    <a:pt x="9769" y="2154"/>
                    <a:pt x="9348" y="3717"/>
                    <a:pt x="9348" y="4615"/>
                  </a:cubicBezTo>
                  <a:cubicBezTo>
                    <a:pt x="9293" y="3972"/>
                    <a:pt x="9115" y="3329"/>
                    <a:pt x="8805" y="2752"/>
                  </a:cubicBezTo>
                  <a:cubicBezTo>
                    <a:pt x="7973" y="3773"/>
                    <a:pt x="7674" y="5037"/>
                    <a:pt x="7552" y="6356"/>
                  </a:cubicBezTo>
                  <a:cubicBezTo>
                    <a:pt x="7287" y="5782"/>
                    <a:pt x="7024" y="5558"/>
                    <a:pt x="6777" y="5558"/>
                  </a:cubicBezTo>
                  <a:cubicBezTo>
                    <a:pt x="6122" y="5558"/>
                    <a:pt x="5585" y="7128"/>
                    <a:pt x="5456" y="7909"/>
                  </a:cubicBezTo>
                  <a:cubicBezTo>
                    <a:pt x="5143" y="7340"/>
                    <a:pt x="4879" y="7115"/>
                    <a:pt x="4657" y="7115"/>
                  </a:cubicBezTo>
                  <a:cubicBezTo>
                    <a:pt x="3895" y="7115"/>
                    <a:pt x="3623" y="9770"/>
                    <a:pt x="3537" y="10371"/>
                  </a:cubicBezTo>
                  <a:cubicBezTo>
                    <a:pt x="3415" y="10193"/>
                    <a:pt x="3049" y="9827"/>
                    <a:pt x="2750" y="9827"/>
                  </a:cubicBezTo>
                  <a:cubicBezTo>
                    <a:pt x="2218" y="9827"/>
                    <a:pt x="2395" y="10371"/>
                    <a:pt x="2096" y="10548"/>
                  </a:cubicBezTo>
                  <a:cubicBezTo>
                    <a:pt x="1955" y="10627"/>
                    <a:pt x="1852" y="10658"/>
                    <a:pt x="1772" y="10658"/>
                  </a:cubicBezTo>
                  <a:cubicBezTo>
                    <a:pt x="1482" y="10658"/>
                    <a:pt x="1490" y="10249"/>
                    <a:pt x="1020" y="10249"/>
                  </a:cubicBezTo>
                  <a:cubicBezTo>
                    <a:pt x="599" y="10249"/>
                    <a:pt x="0" y="11590"/>
                    <a:pt x="122" y="11779"/>
                  </a:cubicBezTo>
                  <a:lnTo>
                    <a:pt x="3837" y="13154"/>
                  </a:lnTo>
                  <a:lnTo>
                    <a:pt x="20792" y="16115"/>
                  </a:lnTo>
                  <a:lnTo>
                    <a:pt x="25516" y="15250"/>
                  </a:lnTo>
                  <a:cubicBezTo>
                    <a:pt x="25948" y="15327"/>
                    <a:pt x="26525" y="16348"/>
                    <a:pt x="26902" y="16470"/>
                  </a:cubicBezTo>
                  <a:cubicBezTo>
                    <a:pt x="28222" y="16946"/>
                    <a:pt x="29186" y="16957"/>
                    <a:pt x="30628" y="17323"/>
                  </a:cubicBezTo>
                  <a:cubicBezTo>
                    <a:pt x="31226" y="17469"/>
                    <a:pt x="32486" y="17833"/>
                    <a:pt x="33534" y="17833"/>
                  </a:cubicBezTo>
                  <a:cubicBezTo>
                    <a:pt x="34158" y="17833"/>
                    <a:pt x="34707" y="17704"/>
                    <a:pt x="34997" y="17323"/>
                  </a:cubicBezTo>
                  <a:cubicBezTo>
                    <a:pt x="35381" y="16828"/>
                    <a:pt x="34761" y="16287"/>
                    <a:pt x="34195" y="16287"/>
                  </a:cubicBezTo>
                  <a:cubicBezTo>
                    <a:pt x="34140" y="16287"/>
                    <a:pt x="34085" y="16292"/>
                    <a:pt x="34032" y="16303"/>
                  </a:cubicBezTo>
                  <a:cubicBezTo>
                    <a:pt x="33693" y="16356"/>
                    <a:pt x="33627" y="16906"/>
                    <a:pt x="33254" y="16906"/>
                  </a:cubicBezTo>
                  <a:cubicBezTo>
                    <a:pt x="33237" y="16906"/>
                    <a:pt x="33219" y="16904"/>
                    <a:pt x="33201" y="16902"/>
                  </a:cubicBezTo>
                  <a:cubicBezTo>
                    <a:pt x="32835" y="16847"/>
                    <a:pt x="32713" y="16248"/>
                    <a:pt x="32369" y="16181"/>
                  </a:cubicBezTo>
                  <a:cubicBezTo>
                    <a:pt x="32266" y="16156"/>
                    <a:pt x="32177" y="16146"/>
                    <a:pt x="32100" y="16146"/>
                  </a:cubicBezTo>
                  <a:cubicBezTo>
                    <a:pt x="31624" y="16146"/>
                    <a:pt x="31582" y="16551"/>
                    <a:pt x="31272" y="16551"/>
                  </a:cubicBezTo>
                  <a:cubicBezTo>
                    <a:pt x="31162" y="16551"/>
                    <a:pt x="31017" y="16499"/>
                    <a:pt x="30805" y="16359"/>
                  </a:cubicBezTo>
                  <a:cubicBezTo>
                    <a:pt x="30306" y="16043"/>
                    <a:pt x="30145" y="15705"/>
                    <a:pt x="29924" y="15705"/>
                  </a:cubicBezTo>
                  <a:cubicBezTo>
                    <a:pt x="29772" y="15705"/>
                    <a:pt x="29592" y="15865"/>
                    <a:pt x="29253" y="16303"/>
                  </a:cubicBezTo>
                  <a:cubicBezTo>
                    <a:pt x="29064" y="15948"/>
                    <a:pt x="29064" y="15161"/>
                    <a:pt x="28765" y="14984"/>
                  </a:cubicBezTo>
                  <a:cubicBezTo>
                    <a:pt x="28624" y="14842"/>
                    <a:pt x="28466" y="14777"/>
                    <a:pt x="28323" y="14777"/>
                  </a:cubicBezTo>
                  <a:cubicBezTo>
                    <a:pt x="28051" y="14777"/>
                    <a:pt x="27830" y="15012"/>
                    <a:pt x="27867" y="15405"/>
                  </a:cubicBezTo>
                  <a:cubicBezTo>
                    <a:pt x="27767" y="15107"/>
                    <a:pt x="27277" y="13142"/>
                    <a:pt x="26709" y="13142"/>
                  </a:cubicBezTo>
                  <a:cubicBezTo>
                    <a:pt x="26580" y="13142"/>
                    <a:pt x="26447" y="13243"/>
                    <a:pt x="26314" y="13487"/>
                  </a:cubicBezTo>
                  <a:lnTo>
                    <a:pt x="25937" y="13974"/>
                  </a:lnTo>
                  <a:cubicBezTo>
                    <a:pt x="25616" y="12943"/>
                    <a:pt x="25150" y="11668"/>
                    <a:pt x="24629" y="10847"/>
                  </a:cubicBezTo>
                  <a:cubicBezTo>
                    <a:pt x="24409" y="10523"/>
                    <a:pt x="24243" y="10383"/>
                    <a:pt x="24110" y="10383"/>
                  </a:cubicBezTo>
                  <a:cubicBezTo>
                    <a:pt x="23848" y="10383"/>
                    <a:pt x="23715" y="10928"/>
                    <a:pt x="23553" y="11679"/>
                  </a:cubicBezTo>
                  <a:cubicBezTo>
                    <a:pt x="23198" y="10603"/>
                    <a:pt x="23376" y="9528"/>
                    <a:pt x="23198" y="8386"/>
                  </a:cubicBezTo>
                  <a:cubicBezTo>
                    <a:pt x="23074" y="7711"/>
                    <a:pt x="22769" y="6881"/>
                    <a:pt x="22372" y="6881"/>
                  </a:cubicBezTo>
                  <a:cubicBezTo>
                    <a:pt x="22169" y="6881"/>
                    <a:pt x="21941" y="7098"/>
                    <a:pt x="21701" y="7665"/>
                  </a:cubicBezTo>
                  <a:cubicBezTo>
                    <a:pt x="21635" y="6789"/>
                    <a:pt x="21513" y="5902"/>
                    <a:pt x="21335" y="5037"/>
                  </a:cubicBezTo>
                  <a:cubicBezTo>
                    <a:pt x="21179" y="4410"/>
                    <a:pt x="20858" y="4045"/>
                    <a:pt x="20588" y="4045"/>
                  </a:cubicBezTo>
                  <a:cubicBezTo>
                    <a:pt x="20342" y="4045"/>
                    <a:pt x="20138" y="4349"/>
                    <a:pt x="20138" y="5037"/>
                  </a:cubicBezTo>
                  <a:cubicBezTo>
                    <a:pt x="20071" y="4316"/>
                    <a:pt x="19894" y="2752"/>
                    <a:pt x="19361" y="2276"/>
                  </a:cubicBezTo>
                  <a:cubicBezTo>
                    <a:pt x="19196" y="2150"/>
                    <a:pt x="19057" y="2095"/>
                    <a:pt x="18939" y="2095"/>
                  </a:cubicBezTo>
                  <a:cubicBezTo>
                    <a:pt x="18497" y="2095"/>
                    <a:pt x="18348" y="2860"/>
                    <a:pt x="18164" y="3473"/>
                  </a:cubicBezTo>
                  <a:cubicBezTo>
                    <a:pt x="17920" y="2752"/>
                    <a:pt x="17853" y="956"/>
                    <a:pt x="17022" y="479"/>
                  </a:cubicBezTo>
                  <a:cubicBezTo>
                    <a:pt x="16860" y="393"/>
                    <a:pt x="16718" y="355"/>
                    <a:pt x="16593" y="355"/>
                  </a:cubicBezTo>
                  <a:cubicBezTo>
                    <a:pt x="15926" y="355"/>
                    <a:pt x="15729" y="1427"/>
                    <a:pt x="15580" y="2043"/>
                  </a:cubicBezTo>
                  <a:cubicBezTo>
                    <a:pt x="15526" y="1392"/>
                    <a:pt x="15461" y="0"/>
                    <a:pt x="14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5"/>
            <p:cNvSpPr/>
            <p:nvPr/>
          </p:nvSpPr>
          <p:spPr>
            <a:xfrm>
              <a:off x="4239400" y="2048925"/>
              <a:ext cx="69075" cy="55225"/>
            </a:xfrm>
            <a:custGeom>
              <a:rect b="b" l="l" r="r" t="t"/>
              <a:pathLst>
                <a:path extrusionOk="0" h="2209" w="2763">
                  <a:moveTo>
                    <a:pt x="967" y="0"/>
                  </a:moveTo>
                  <a:cubicBezTo>
                    <a:pt x="627" y="0"/>
                    <a:pt x="339" y="130"/>
                    <a:pt x="189" y="523"/>
                  </a:cubicBezTo>
                  <a:cubicBezTo>
                    <a:pt x="1" y="1011"/>
                    <a:pt x="544" y="1909"/>
                    <a:pt x="788" y="2208"/>
                  </a:cubicBezTo>
                  <a:lnTo>
                    <a:pt x="2762" y="467"/>
                  </a:lnTo>
                  <a:cubicBezTo>
                    <a:pt x="2305" y="390"/>
                    <a:pt x="1557" y="0"/>
                    <a:pt x="9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5"/>
            <p:cNvSpPr/>
            <p:nvPr/>
          </p:nvSpPr>
          <p:spPr>
            <a:xfrm>
              <a:off x="4224725" y="2154925"/>
              <a:ext cx="1345675" cy="327350"/>
            </a:xfrm>
            <a:custGeom>
              <a:rect b="b" l="l" r="r" t="t"/>
              <a:pathLst>
                <a:path extrusionOk="0" h="13094" w="53827">
                  <a:moveTo>
                    <a:pt x="5529" y="0"/>
                  </a:moveTo>
                  <a:cubicBezTo>
                    <a:pt x="5278" y="0"/>
                    <a:pt x="5006" y="40"/>
                    <a:pt x="4724" y="120"/>
                  </a:cubicBezTo>
                  <a:cubicBezTo>
                    <a:pt x="3083" y="585"/>
                    <a:pt x="1652" y="2060"/>
                    <a:pt x="0" y="2393"/>
                  </a:cubicBezTo>
                  <a:cubicBezTo>
                    <a:pt x="100" y="2426"/>
                    <a:pt x="189" y="2460"/>
                    <a:pt x="288" y="2493"/>
                  </a:cubicBezTo>
                  <a:cubicBezTo>
                    <a:pt x="1009" y="2759"/>
                    <a:pt x="2628" y="2848"/>
                    <a:pt x="3349" y="3114"/>
                  </a:cubicBezTo>
                  <a:cubicBezTo>
                    <a:pt x="4513" y="3657"/>
                    <a:pt x="5145" y="4733"/>
                    <a:pt x="5955" y="5631"/>
                  </a:cubicBezTo>
                  <a:cubicBezTo>
                    <a:pt x="7485" y="7339"/>
                    <a:pt x="8383" y="8780"/>
                    <a:pt x="10546" y="9767"/>
                  </a:cubicBezTo>
                  <a:cubicBezTo>
                    <a:pt x="14227" y="11663"/>
                    <a:pt x="18807" y="13005"/>
                    <a:pt x="22943" y="13094"/>
                  </a:cubicBezTo>
                  <a:cubicBezTo>
                    <a:pt x="26168" y="13094"/>
                    <a:pt x="29517" y="12786"/>
                    <a:pt x="32828" y="12786"/>
                  </a:cubicBezTo>
                  <a:cubicBezTo>
                    <a:pt x="33490" y="12786"/>
                    <a:pt x="34151" y="12798"/>
                    <a:pt x="34809" y="12828"/>
                  </a:cubicBezTo>
                  <a:cubicBezTo>
                    <a:pt x="35931" y="12903"/>
                    <a:pt x="37016" y="12950"/>
                    <a:pt x="38081" y="12950"/>
                  </a:cubicBezTo>
                  <a:cubicBezTo>
                    <a:pt x="40776" y="12950"/>
                    <a:pt x="43343" y="12650"/>
                    <a:pt x="46053" y="11752"/>
                  </a:cubicBezTo>
                  <a:cubicBezTo>
                    <a:pt x="48304" y="10943"/>
                    <a:pt x="50999" y="9945"/>
                    <a:pt x="52618" y="8148"/>
                  </a:cubicBezTo>
                  <a:cubicBezTo>
                    <a:pt x="53050" y="7660"/>
                    <a:pt x="53449" y="7150"/>
                    <a:pt x="53826" y="6618"/>
                  </a:cubicBezTo>
                  <a:lnTo>
                    <a:pt x="53826" y="6618"/>
                  </a:lnTo>
                  <a:lnTo>
                    <a:pt x="53693" y="6718"/>
                  </a:lnTo>
                  <a:cubicBezTo>
                    <a:pt x="52795" y="7372"/>
                    <a:pt x="51841" y="8037"/>
                    <a:pt x="50877" y="8636"/>
                  </a:cubicBezTo>
                  <a:cubicBezTo>
                    <a:pt x="49069" y="9679"/>
                    <a:pt x="47140" y="10510"/>
                    <a:pt x="45121" y="11087"/>
                  </a:cubicBezTo>
                  <a:cubicBezTo>
                    <a:pt x="43447" y="11575"/>
                    <a:pt x="41517" y="11453"/>
                    <a:pt x="39788" y="11508"/>
                  </a:cubicBezTo>
                  <a:cubicBezTo>
                    <a:pt x="38612" y="11547"/>
                    <a:pt x="37437" y="11592"/>
                    <a:pt x="36258" y="11592"/>
                  </a:cubicBezTo>
                  <a:cubicBezTo>
                    <a:pt x="35757" y="11592"/>
                    <a:pt x="35256" y="11584"/>
                    <a:pt x="34753" y="11564"/>
                  </a:cubicBezTo>
                  <a:cubicBezTo>
                    <a:pt x="31404" y="11442"/>
                    <a:pt x="28100" y="10965"/>
                    <a:pt x="24751" y="10965"/>
                  </a:cubicBezTo>
                  <a:cubicBezTo>
                    <a:pt x="21391" y="10965"/>
                    <a:pt x="18330" y="10433"/>
                    <a:pt x="15159" y="9712"/>
                  </a:cubicBezTo>
                  <a:cubicBezTo>
                    <a:pt x="12276" y="9046"/>
                    <a:pt x="9526" y="7006"/>
                    <a:pt x="7363" y="5154"/>
                  </a:cubicBezTo>
                  <a:cubicBezTo>
                    <a:pt x="6886" y="4733"/>
                    <a:pt x="6166" y="4134"/>
                    <a:pt x="6044" y="3535"/>
                  </a:cubicBezTo>
                  <a:cubicBezTo>
                    <a:pt x="5866" y="2759"/>
                    <a:pt x="6288" y="2582"/>
                    <a:pt x="6643" y="1927"/>
                  </a:cubicBezTo>
                  <a:cubicBezTo>
                    <a:pt x="7222" y="669"/>
                    <a:pt x="6561" y="0"/>
                    <a:pt x="5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5"/>
            <p:cNvSpPr/>
            <p:nvPr/>
          </p:nvSpPr>
          <p:spPr>
            <a:xfrm>
              <a:off x="4133775" y="2029800"/>
              <a:ext cx="1453525" cy="415075"/>
            </a:xfrm>
            <a:custGeom>
              <a:rect b="b" l="l" r="r" t="t"/>
              <a:pathLst>
                <a:path extrusionOk="0" h="16603" w="58141">
                  <a:moveTo>
                    <a:pt x="9159" y="0"/>
                  </a:moveTo>
                  <a:cubicBezTo>
                    <a:pt x="8543" y="0"/>
                    <a:pt x="7917" y="129"/>
                    <a:pt x="7342" y="368"/>
                  </a:cubicBezTo>
                  <a:cubicBezTo>
                    <a:pt x="6266" y="733"/>
                    <a:pt x="5634" y="1543"/>
                    <a:pt x="4825" y="2264"/>
                  </a:cubicBezTo>
                  <a:cubicBezTo>
                    <a:pt x="4015" y="2985"/>
                    <a:pt x="3394" y="3339"/>
                    <a:pt x="2407" y="3883"/>
                  </a:cubicBezTo>
                  <a:cubicBezTo>
                    <a:pt x="1" y="5424"/>
                    <a:pt x="1687" y="6710"/>
                    <a:pt x="3638" y="7376"/>
                  </a:cubicBezTo>
                  <a:cubicBezTo>
                    <a:pt x="5302" y="7043"/>
                    <a:pt x="6721" y="5579"/>
                    <a:pt x="8362" y="5103"/>
                  </a:cubicBezTo>
                  <a:cubicBezTo>
                    <a:pt x="8644" y="5022"/>
                    <a:pt x="8916" y="4983"/>
                    <a:pt x="9167" y="4983"/>
                  </a:cubicBezTo>
                  <a:cubicBezTo>
                    <a:pt x="10199" y="4983"/>
                    <a:pt x="10860" y="5652"/>
                    <a:pt x="10281" y="6910"/>
                  </a:cubicBezTo>
                  <a:cubicBezTo>
                    <a:pt x="9926" y="7587"/>
                    <a:pt x="9504" y="7764"/>
                    <a:pt x="9682" y="8540"/>
                  </a:cubicBezTo>
                  <a:cubicBezTo>
                    <a:pt x="9804" y="9139"/>
                    <a:pt x="10524" y="9738"/>
                    <a:pt x="11001" y="10159"/>
                  </a:cubicBezTo>
                  <a:cubicBezTo>
                    <a:pt x="13164" y="12022"/>
                    <a:pt x="15914" y="14051"/>
                    <a:pt x="18797" y="14717"/>
                  </a:cubicBezTo>
                  <a:cubicBezTo>
                    <a:pt x="21968" y="15438"/>
                    <a:pt x="25029" y="15970"/>
                    <a:pt x="28389" y="15970"/>
                  </a:cubicBezTo>
                  <a:cubicBezTo>
                    <a:pt x="31738" y="15970"/>
                    <a:pt x="35042" y="16458"/>
                    <a:pt x="38391" y="16580"/>
                  </a:cubicBezTo>
                  <a:cubicBezTo>
                    <a:pt x="38875" y="16596"/>
                    <a:pt x="39358" y="16602"/>
                    <a:pt x="39840" y="16602"/>
                  </a:cubicBezTo>
                  <a:cubicBezTo>
                    <a:pt x="41038" y="16602"/>
                    <a:pt x="42232" y="16561"/>
                    <a:pt x="43426" y="16513"/>
                  </a:cubicBezTo>
                  <a:cubicBezTo>
                    <a:pt x="45167" y="16458"/>
                    <a:pt x="47085" y="16580"/>
                    <a:pt x="48759" y="16103"/>
                  </a:cubicBezTo>
                  <a:cubicBezTo>
                    <a:pt x="50778" y="15515"/>
                    <a:pt x="52707" y="14695"/>
                    <a:pt x="54515" y="13641"/>
                  </a:cubicBezTo>
                  <a:cubicBezTo>
                    <a:pt x="55479" y="13042"/>
                    <a:pt x="56433" y="12377"/>
                    <a:pt x="57331" y="11723"/>
                  </a:cubicBezTo>
                  <a:lnTo>
                    <a:pt x="57464" y="11623"/>
                  </a:lnTo>
                  <a:cubicBezTo>
                    <a:pt x="57841" y="11046"/>
                    <a:pt x="58141" y="10448"/>
                    <a:pt x="58052" y="10015"/>
                  </a:cubicBezTo>
                  <a:cubicBezTo>
                    <a:pt x="57998" y="9629"/>
                    <a:pt x="57675" y="9347"/>
                    <a:pt x="57308" y="9347"/>
                  </a:cubicBezTo>
                  <a:cubicBezTo>
                    <a:pt x="57074" y="9347"/>
                    <a:pt x="56822" y="9461"/>
                    <a:pt x="56610" y="9738"/>
                  </a:cubicBezTo>
                  <a:lnTo>
                    <a:pt x="56167" y="10181"/>
                  </a:lnTo>
                  <a:cubicBezTo>
                    <a:pt x="53899" y="11560"/>
                    <a:pt x="51191" y="12651"/>
                    <a:pt x="48511" y="12651"/>
                  </a:cubicBezTo>
                  <a:cubicBezTo>
                    <a:pt x="48216" y="12651"/>
                    <a:pt x="47922" y="12637"/>
                    <a:pt x="47628" y="12610"/>
                  </a:cubicBezTo>
                  <a:cubicBezTo>
                    <a:pt x="45643" y="12432"/>
                    <a:pt x="43581" y="12166"/>
                    <a:pt x="41962" y="10813"/>
                  </a:cubicBezTo>
                  <a:cubicBezTo>
                    <a:pt x="40154" y="9461"/>
                    <a:pt x="38813" y="8296"/>
                    <a:pt x="36828" y="7210"/>
                  </a:cubicBezTo>
                  <a:cubicBezTo>
                    <a:pt x="33235" y="5402"/>
                    <a:pt x="29642" y="4781"/>
                    <a:pt x="25683" y="4781"/>
                  </a:cubicBezTo>
                  <a:cubicBezTo>
                    <a:pt x="23521" y="4781"/>
                    <a:pt x="21547" y="4958"/>
                    <a:pt x="19484" y="5768"/>
                  </a:cubicBezTo>
                  <a:cubicBezTo>
                    <a:pt x="18167" y="6293"/>
                    <a:pt x="16856" y="7013"/>
                    <a:pt x="15478" y="7013"/>
                  </a:cubicBezTo>
                  <a:cubicBezTo>
                    <a:pt x="14965" y="7013"/>
                    <a:pt x="14442" y="6913"/>
                    <a:pt x="13907" y="6666"/>
                  </a:cubicBezTo>
                  <a:cubicBezTo>
                    <a:pt x="11933" y="5679"/>
                    <a:pt x="13275" y="3339"/>
                    <a:pt x="12199" y="1632"/>
                  </a:cubicBezTo>
                  <a:cubicBezTo>
                    <a:pt x="11544" y="499"/>
                    <a:pt x="10372" y="0"/>
                    <a:pt x="9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5"/>
            <p:cNvSpPr/>
            <p:nvPr/>
          </p:nvSpPr>
          <p:spPr>
            <a:xfrm>
              <a:off x="4222500" y="2176750"/>
              <a:ext cx="125875" cy="48925"/>
            </a:xfrm>
            <a:custGeom>
              <a:rect b="b" l="l" r="r" t="t"/>
              <a:pathLst>
                <a:path extrusionOk="0" h="1957" w="5035">
                  <a:moveTo>
                    <a:pt x="5035" y="1"/>
                  </a:moveTo>
                  <a:lnTo>
                    <a:pt x="5035" y="1"/>
                  </a:lnTo>
                  <a:cubicBezTo>
                    <a:pt x="4358" y="666"/>
                    <a:pt x="3593" y="1243"/>
                    <a:pt x="2717" y="1531"/>
                  </a:cubicBezTo>
                  <a:cubicBezTo>
                    <a:pt x="2316" y="1675"/>
                    <a:pt x="1895" y="1743"/>
                    <a:pt x="1464" y="1743"/>
                  </a:cubicBezTo>
                  <a:cubicBezTo>
                    <a:pt x="1431" y="1743"/>
                    <a:pt x="1398" y="1743"/>
                    <a:pt x="1364" y="1742"/>
                  </a:cubicBezTo>
                  <a:cubicBezTo>
                    <a:pt x="899" y="1720"/>
                    <a:pt x="433" y="1631"/>
                    <a:pt x="0" y="1465"/>
                  </a:cubicBezTo>
                  <a:lnTo>
                    <a:pt x="0" y="1465"/>
                  </a:lnTo>
                  <a:cubicBezTo>
                    <a:pt x="411" y="1720"/>
                    <a:pt x="865" y="1886"/>
                    <a:pt x="1353" y="1941"/>
                  </a:cubicBezTo>
                  <a:cubicBezTo>
                    <a:pt x="1462" y="1951"/>
                    <a:pt x="1571" y="1956"/>
                    <a:pt x="1680" y="1956"/>
                  </a:cubicBezTo>
                  <a:cubicBezTo>
                    <a:pt x="2061" y="1956"/>
                    <a:pt x="2441" y="1896"/>
                    <a:pt x="2795" y="1775"/>
                  </a:cubicBezTo>
                  <a:cubicBezTo>
                    <a:pt x="3715" y="1442"/>
                    <a:pt x="4503" y="821"/>
                    <a:pt x="50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5"/>
            <p:cNvSpPr/>
            <p:nvPr/>
          </p:nvSpPr>
          <p:spPr>
            <a:xfrm>
              <a:off x="4334775" y="2037525"/>
              <a:ext cx="67400" cy="52200"/>
            </a:xfrm>
            <a:custGeom>
              <a:rect b="b" l="l" r="r" t="t"/>
              <a:pathLst>
                <a:path extrusionOk="0" h="2088" w="2696">
                  <a:moveTo>
                    <a:pt x="1380" y="0"/>
                  </a:moveTo>
                  <a:cubicBezTo>
                    <a:pt x="1274" y="0"/>
                    <a:pt x="1162" y="25"/>
                    <a:pt x="1043" y="81"/>
                  </a:cubicBezTo>
                  <a:cubicBezTo>
                    <a:pt x="599" y="291"/>
                    <a:pt x="145" y="1101"/>
                    <a:pt x="1" y="1522"/>
                  </a:cubicBezTo>
                  <a:lnTo>
                    <a:pt x="2695" y="2088"/>
                  </a:lnTo>
                  <a:cubicBezTo>
                    <a:pt x="2636" y="1451"/>
                    <a:pt x="2188" y="0"/>
                    <a:pt x="1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5"/>
            <p:cNvSpPr/>
            <p:nvPr/>
          </p:nvSpPr>
          <p:spPr>
            <a:xfrm>
              <a:off x="4334775" y="2034275"/>
              <a:ext cx="67400" cy="55450"/>
            </a:xfrm>
            <a:custGeom>
              <a:rect b="b" l="l" r="r" t="t"/>
              <a:pathLst>
                <a:path extrusionOk="0" h="2218" w="2696">
                  <a:moveTo>
                    <a:pt x="1375" y="1"/>
                  </a:moveTo>
                  <a:cubicBezTo>
                    <a:pt x="1239" y="1"/>
                    <a:pt x="1104" y="35"/>
                    <a:pt x="987" y="100"/>
                  </a:cubicBezTo>
                  <a:cubicBezTo>
                    <a:pt x="799" y="211"/>
                    <a:pt x="633" y="366"/>
                    <a:pt x="511" y="543"/>
                  </a:cubicBezTo>
                  <a:cubicBezTo>
                    <a:pt x="267" y="876"/>
                    <a:pt x="89" y="1253"/>
                    <a:pt x="1" y="1652"/>
                  </a:cubicBezTo>
                  <a:cubicBezTo>
                    <a:pt x="178" y="1297"/>
                    <a:pt x="400" y="965"/>
                    <a:pt x="655" y="665"/>
                  </a:cubicBezTo>
                  <a:cubicBezTo>
                    <a:pt x="777" y="521"/>
                    <a:pt x="921" y="410"/>
                    <a:pt x="1087" y="322"/>
                  </a:cubicBezTo>
                  <a:cubicBezTo>
                    <a:pt x="1171" y="276"/>
                    <a:pt x="1267" y="254"/>
                    <a:pt x="1365" y="254"/>
                  </a:cubicBezTo>
                  <a:cubicBezTo>
                    <a:pt x="1435" y="254"/>
                    <a:pt x="1506" y="265"/>
                    <a:pt x="1575" y="288"/>
                  </a:cubicBezTo>
                  <a:cubicBezTo>
                    <a:pt x="1730" y="355"/>
                    <a:pt x="1875" y="466"/>
                    <a:pt x="1985" y="610"/>
                  </a:cubicBezTo>
                  <a:cubicBezTo>
                    <a:pt x="2107" y="765"/>
                    <a:pt x="2207" y="932"/>
                    <a:pt x="2296" y="1098"/>
                  </a:cubicBezTo>
                  <a:cubicBezTo>
                    <a:pt x="2462" y="1453"/>
                    <a:pt x="2606" y="1830"/>
                    <a:pt x="2695" y="2218"/>
                  </a:cubicBezTo>
                  <a:cubicBezTo>
                    <a:pt x="2695" y="1808"/>
                    <a:pt x="2618" y="1397"/>
                    <a:pt x="2473" y="1020"/>
                  </a:cubicBezTo>
                  <a:cubicBezTo>
                    <a:pt x="2396" y="821"/>
                    <a:pt x="2296" y="632"/>
                    <a:pt x="2174" y="466"/>
                  </a:cubicBezTo>
                  <a:cubicBezTo>
                    <a:pt x="2041" y="277"/>
                    <a:pt x="1863" y="133"/>
                    <a:pt x="1664" y="55"/>
                  </a:cubicBezTo>
                  <a:cubicBezTo>
                    <a:pt x="1571" y="18"/>
                    <a:pt x="1473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5"/>
            <p:cNvSpPr/>
            <p:nvPr/>
          </p:nvSpPr>
          <p:spPr>
            <a:xfrm>
              <a:off x="4193950" y="2131575"/>
              <a:ext cx="21650" cy="33850"/>
            </a:xfrm>
            <a:custGeom>
              <a:rect b="b" l="l" r="r" t="t"/>
              <a:pathLst>
                <a:path extrusionOk="0" h="1354" w="866">
                  <a:moveTo>
                    <a:pt x="865" y="0"/>
                  </a:moveTo>
                  <a:lnTo>
                    <a:pt x="865" y="0"/>
                  </a:lnTo>
                  <a:cubicBezTo>
                    <a:pt x="411" y="311"/>
                    <a:pt x="0" y="788"/>
                    <a:pt x="56" y="1353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5"/>
            <p:cNvSpPr/>
            <p:nvPr/>
          </p:nvSpPr>
          <p:spPr>
            <a:xfrm>
              <a:off x="4193125" y="2131575"/>
              <a:ext cx="22475" cy="33850"/>
            </a:xfrm>
            <a:custGeom>
              <a:rect b="b" l="l" r="r" t="t"/>
              <a:pathLst>
                <a:path extrusionOk="0" h="1354" w="899">
                  <a:moveTo>
                    <a:pt x="898" y="0"/>
                  </a:moveTo>
                  <a:cubicBezTo>
                    <a:pt x="610" y="78"/>
                    <a:pt x="366" y="255"/>
                    <a:pt x="200" y="499"/>
                  </a:cubicBezTo>
                  <a:cubicBezTo>
                    <a:pt x="111" y="632"/>
                    <a:pt x="55" y="765"/>
                    <a:pt x="33" y="921"/>
                  </a:cubicBezTo>
                  <a:cubicBezTo>
                    <a:pt x="0" y="1065"/>
                    <a:pt x="22" y="1220"/>
                    <a:pt x="89" y="1353"/>
                  </a:cubicBezTo>
                  <a:cubicBezTo>
                    <a:pt x="144" y="1098"/>
                    <a:pt x="255" y="854"/>
                    <a:pt x="410" y="643"/>
                  </a:cubicBezTo>
                  <a:cubicBezTo>
                    <a:pt x="543" y="433"/>
                    <a:pt x="721" y="244"/>
                    <a:pt x="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5"/>
            <p:cNvSpPr/>
            <p:nvPr/>
          </p:nvSpPr>
          <p:spPr>
            <a:xfrm>
              <a:off x="4223050" y="2132400"/>
              <a:ext cx="19425" cy="37450"/>
            </a:xfrm>
            <a:custGeom>
              <a:rect b="b" l="l" r="r" t="t"/>
              <a:pathLst>
                <a:path extrusionOk="0" h="1498" w="777">
                  <a:moveTo>
                    <a:pt x="777" y="1"/>
                  </a:moveTo>
                  <a:cubicBezTo>
                    <a:pt x="367" y="411"/>
                    <a:pt x="100" y="932"/>
                    <a:pt x="1" y="1498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5"/>
            <p:cNvSpPr/>
            <p:nvPr/>
          </p:nvSpPr>
          <p:spPr>
            <a:xfrm>
              <a:off x="4222225" y="2132400"/>
              <a:ext cx="20250" cy="37450"/>
            </a:xfrm>
            <a:custGeom>
              <a:rect b="b" l="l" r="r" t="t"/>
              <a:pathLst>
                <a:path extrusionOk="0" h="1498" w="810">
                  <a:moveTo>
                    <a:pt x="810" y="1"/>
                  </a:moveTo>
                  <a:lnTo>
                    <a:pt x="810" y="1"/>
                  </a:lnTo>
                  <a:cubicBezTo>
                    <a:pt x="544" y="145"/>
                    <a:pt x="322" y="367"/>
                    <a:pt x="200" y="633"/>
                  </a:cubicBezTo>
                  <a:cubicBezTo>
                    <a:pt x="56" y="899"/>
                    <a:pt x="0" y="1198"/>
                    <a:pt x="34" y="1498"/>
                  </a:cubicBezTo>
                  <a:cubicBezTo>
                    <a:pt x="189" y="1243"/>
                    <a:pt x="300" y="999"/>
                    <a:pt x="422" y="755"/>
                  </a:cubicBezTo>
                  <a:cubicBezTo>
                    <a:pt x="533" y="500"/>
                    <a:pt x="677" y="278"/>
                    <a:pt x="8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5"/>
            <p:cNvSpPr/>
            <p:nvPr/>
          </p:nvSpPr>
          <p:spPr>
            <a:xfrm>
              <a:off x="4355575" y="2071125"/>
              <a:ext cx="24700" cy="33025"/>
            </a:xfrm>
            <a:custGeom>
              <a:rect b="b" l="l" r="r" t="t"/>
              <a:pathLst>
                <a:path extrusionOk="0" h="1321" w="988">
                  <a:moveTo>
                    <a:pt x="499" y="1"/>
                  </a:moveTo>
                  <a:cubicBezTo>
                    <a:pt x="222" y="1"/>
                    <a:pt x="0" y="289"/>
                    <a:pt x="0" y="655"/>
                  </a:cubicBezTo>
                  <a:cubicBezTo>
                    <a:pt x="0" y="1021"/>
                    <a:pt x="222" y="1320"/>
                    <a:pt x="499" y="1320"/>
                  </a:cubicBezTo>
                  <a:cubicBezTo>
                    <a:pt x="776" y="1320"/>
                    <a:pt x="987" y="1021"/>
                    <a:pt x="987" y="655"/>
                  </a:cubicBezTo>
                  <a:cubicBezTo>
                    <a:pt x="987" y="289"/>
                    <a:pt x="776" y="1"/>
                    <a:pt x="4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5"/>
            <p:cNvSpPr/>
            <p:nvPr/>
          </p:nvSpPr>
          <p:spPr>
            <a:xfrm>
              <a:off x="4452600" y="2312325"/>
              <a:ext cx="353475" cy="561950"/>
            </a:xfrm>
            <a:custGeom>
              <a:rect b="b" l="l" r="r" t="t"/>
              <a:pathLst>
                <a:path extrusionOk="0" h="22478" w="14139">
                  <a:moveTo>
                    <a:pt x="9648" y="0"/>
                  </a:moveTo>
                  <a:cubicBezTo>
                    <a:pt x="8328" y="178"/>
                    <a:pt x="8262" y="2695"/>
                    <a:pt x="8206" y="3649"/>
                  </a:cubicBezTo>
                  <a:cubicBezTo>
                    <a:pt x="8084" y="5634"/>
                    <a:pt x="8029" y="7607"/>
                    <a:pt x="7785" y="9592"/>
                  </a:cubicBezTo>
                  <a:cubicBezTo>
                    <a:pt x="7729" y="10313"/>
                    <a:pt x="7729" y="11322"/>
                    <a:pt x="7485" y="11988"/>
                  </a:cubicBezTo>
                  <a:cubicBezTo>
                    <a:pt x="7253" y="12586"/>
                    <a:pt x="6587" y="13429"/>
                    <a:pt x="6232" y="14028"/>
                  </a:cubicBezTo>
                  <a:cubicBezTo>
                    <a:pt x="5390" y="15459"/>
                    <a:pt x="4192" y="15647"/>
                    <a:pt x="2750" y="16179"/>
                  </a:cubicBezTo>
                  <a:cubicBezTo>
                    <a:pt x="1497" y="16656"/>
                    <a:pt x="1675" y="17499"/>
                    <a:pt x="1320" y="18641"/>
                  </a:cubicBezTo>
                  <a:cubicBezTo>
                    <a:pt x="899" y="19839"/>
                    <a:pt x="122" y="20914"/>
                    <a:pt x="0" y="22178"/>
                  </a:cubicBezTo>
                  <a:cubicBezTo>
                    <a:pt x="21" y="22181"/>
                    <a:pt x="42" y="22182"/>
                    <a:pt x="63" y="22182"/>
                  </a:cubicBezTo>
                  <a:cubicBezTo>
                    <a:pt x="1048" y="22182"/>
                    <a:pt x="1685" y="19402"/>
                    <a:pt x="2152" y="18697"/>
                  </a:cubicBezTo>
                  <a:lnTo>
                    <a:pt x="2152" y="18697"/>
                  </a:lnTo>
                  <a:cubicBezTo>
                    <a:pt x="1564" y="20072"/>
                    <a:pt x="1198" y="21513"/>
                    <a:pt x="2096" y="22478"/>
                  </a:cubicBezTo>
                  <a:cubicBezTo>
                    <a:pt x="3172" y="22234"/>
                    <a:pt x="2573" y="19173"/>
                    <a:pt x="3416" y="18342"/>
                  </a:cubicBezTo>
                  <a:cubicBezTo>
                    <a:pt x="4369" y="17499"/>
                    <a:pt x="6110" y="17321"/>
                    <a:pt x="7253" y="16601"/>
                  </a:cubicBezTo>
                  <a:cubicBezTo>
                    <a:pt x="8805" y="15647"/>
                    <a:pt x="9404" y="14804"/>
                    <a:pt x="10003" y="13008"/>
                  </a:cubicBezTo>
                  <a:cubicBezTo>
                    <a:pt x="10546" y="11511"/>
                    <a:pt x="10901" y="10014"/>
                    <a:pt x="11322" y="8450"/>
                  </a:cubicBezTo>
                  <a:cubicBezTo>
                    <a:pt x="11688" y="6887"/>
                    <a:pt x="12342" y="5689"/>
                    <a:pt x="13063" y="4314"/>
                  </a:cubicBezTo>
                  <a:cubicBezTo>
                    <a:pt x="13717" y="3172"/>
                    <a:pt x="14139" y="1198"/>
                    <a:pt x="13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5"/>
            <p:cNvSpPr/>
            <p:nvPr/>
          </p:nvSpPr>
          <p:spPr>
            <a:xfrm>
              <a:off x="4915275" y="2349750"/>
              <a:ext cx="296675" cy="465875"/>
            </a:xfrm>
            <a:custGeom>
              <a:rect b="b" l="l" r="r" t="t"/>
              <a:pathLst>
                <a:path extrusionOk="0" h="18635" w="11867">
                  <a:moveTo>
                    <a:pt x="1975" y="0"/>
                  </a:moveTo>
                  <a:cubicBezTo>
                    <a:pt x="1" y="477"/>
                    <a:pt x="844" y="5390"/>
                    <a:pt x="777" y="6776"/>
                  </a:cubicBezTo>
                  <a:cubicBezTo>
                    <a:pt x="655" y="8029"/>
                    <a:pt x="56" y="9825"/>
                    <a:pt x="1265" y="10668"/>
                  </a:cubicBezTo>
                  <a:cubicBezTo>
                    <a:pt x="2219" y="11389"/>
                    <a:pt x="3893" y="11511"/>
                    <a:pt x="5035" y="11932"/>
                  </a:cubicBezTo>
                  <a:cubicBezTo>
                    <a:pt x="6111" y="12287"/>
                    <a:pt x="7608" y="12531"/>
                    <a:pt x="8207" y="13607"/>
                  </a:cubicBezTo>
                  <a:cubicBezTo>
                    <a:pt x="9116" y="15348"/>
                    <a:pt x="7009" y="16179"/>
                    <a:pt x="5634" y="16368"/>
                  </a:cubicBezTo>
                  <a:cubicBezTo>
                    <a:pt x="4437" y="16545"/>
                    <a:pt x="2818" y="16423"/>
                    <a:pt x="1864" y="17266"/>
                  </a:cubicBezTo>
                  <a:cubicBezTo>
                    <a:pt x="405" y="18505"/>
                    <a:pt x="2594" y="18588"/>
                    <a:pt x="3748" y="18588"/>
                  </a:cubicBezTo>
                  <a:cubicBezTo>
                    <a:pt x="3927" y="18588"/>
                    <a:pt x="4081" y="18586"/>
                    <a:pt x="4193" y="18586"/>
                  </a:cubicBezTo>
                  <a:cubicBezTo>
                    <a:pt x="4278" y="18581"/>
                    <a:pt x="4384" y="18579"/>
                    <a:pt x="4510" y="18579"/>
                  </a:cubicBezTo>
                  <a:cubicBezTo>
                    <a:pt x="5177" y="18579"/>
                    <a:pt x="6368" y="18635"/>
                    <a:pt x="7567" y="18635"/>
                  </a:cubicBezTo>
                  <a:cubicBezTo>
                    <a:pt x="9326" y="18635"/>
                    <a:pt x="11102" y="18515"/>
                    <a:pt x="11267" y="17920"/>
                  </a:cubicBezTo>
                  <a:cubicBezTo>
                    <a:pt x="11389" y="17443"/>
                    <a:pt x="10901" y="16667"/>
                    <a:pt x="10901" y="16068"/>
                  </a:cubicBezTo>
                  <a:cubicBezTo>
                    <a:pt x="10968" y="15581"/>
                    <a:pt x="11090" y="14982"/>
                    <a:pt x="11145" y="14505"/>
                  </a:cubicBezTo>
                  <a:cubicBezTo>
                    <a:pt x="11267" y="13551"/>
                    <a:pt x="11866" y="11810"/>
                    <a:pt x="11511" y="10845"/>
                  </a:cubicBezTo>
                  <a:cubicBezTo>
                    <a:pt x="10791" y="8872"/>
                    <a:pt x="6355" y="10724"/>
                    <a:pt x="5934" y="8029"/>
                  </a:cubicBezTo>
                  <a:cubicBezTo>
                    <a:pt x="5634" y="5933"/>
                    <a:pt x="8928" y="3471"/>
                    <a:pt x="7187" y="1265"/>
                  </a:cubicBezTo>
                  <a:lnTo>
                    <a:pt x="19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5"/>
            <p:cNvSpPr/>
            <p:nvPr/>
          </p:nvSpPr>
          <p:spPr>
            <a:xfrm>
              <a:off x="4975075" y="2764475"/>
              <a:ext cx="155925" cy="60475"/>
            </a:xfrm>
            <a:custGeom>
              <a:rect b="b" l="l" r="r" t="t"/>
              <a:pathLst>
                <a:path extrusionOk="0" h="2419" w="6237">
                  <a:moveTo>
                    <a:pt x="4174" y="1"/>
                  </a:moveTo>
                  <a:cubicBezTo>
                    <a:pt x="3187" y="444"/>
                    <a:pt x="1435" y="134"/>
                    <a:pt x="758" y="1165"/>
                  </a:cubicBezTo>
                  <a:cubicBezTo>
                    <a:pt x="1" y="2379"/>
                    <a:pt x="1089" y="2418"/>
                    <a:pt x="2004" y="2418"/>
                  </a:cubicBezTo>
                  <a:cubicBezTo>
                    <a:pt x="2067" y="2418"/>
                    <a:pt x="2128" y="2418"/>
                    <a:pt x="2189" y="2418"/>
                  </a:cubicBezTo>
                  <a:cubicBezTo>
                    <a:pt x="3131" y="2418"/>
                    <a:pt x="4085" y="2418"/>
                    <a:pt x="5027" y="2374"/>
                  </a:cubicBezTo>
                  <a:cubicBezTo>
                    <a:pt x="5382" y="2329"/>
                    <a:pt x="5926" y="2285"/>
                    <a:pt x="6236" y="2096"/>
                  </a:cubicBezTo>
                  <a:lnTo>
                    <a:pt x="41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5"/>
            <p:cNvSpPr/>
            <p:nvPr/>
          </p:nvSpPr>
          <p:spPr>
            <a:xfrm>
              <a:off x="5037825" y="2735650"/>
              <a:ext cx="162475" cy="96275"/>
            </a:xfrm>
            <a:custGeom>
              <a:rect b="b" l="l" r="r" t="t"/>
              <a:pathLst>
                <a:path extrusionOk="0" h="3851" w="6499">
                  <a:moveTo>
                    <a:pt x="5911" y="0"/>
                  </a:moveTo>
                  <a:lnTo>
                    <a:pt x="4713" y="388"/>
                  </a:lnTo>
                  <a:cubicBezTo>
                    <a:pt x="5345" y="2684"/>
                    <a:pt x="1752" y="1775"/>
                    <a:pt x="810" y="2229"/>
                  </a:cubicBezTo>
                  <a:cubicBezTo>
                    <a:pt x="444" y="2407"/>
                    <a:pt x="0" y="3083"/>
                    <a:pt x="222" y="3538"/>
                  </a:cubicBezTo>
                  <a:cubicBezTo>
                    <a:pt x="364" y="3822"/>
                    <a:pt x="769" y="3850"/>
                    <a:pt x="1106" y="3850"/>
                  </a:cubicBezTo>
                  <a:cubicBezTo>
                    <a:pt x="1191" y="3850"/>
                    <a:pt x="1271" y="3848"/>
                    <a:pt x="1342" y="3848"/>
                  </a:cubicBezTo>
                  <a:cubicBezTo>
                    <a:pt x="2429" y="3848"/>
                    <a:pt x="3460" y="3704"/>
                    <a:pt x="4536" y="3626"/>
                  </a:cubicBezTo>
                  <a:cubicBezTo>
                    <a:pt x="5301" y="3582"/>
                    <a:pt x="6498" y="3449"/>
                    <a:pt x="6498" y="2407"/>
                  </a:cubicBezTo>
                  <a:cubicBezTo>
                    <a:pt x="6498" y="2007"/>
                    <a:pt x="5822" y="444"/>
                    <a:pt x="5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5"/>
            <p:cNvSpPr/>
            <p:nvPr/>
          </p:nvSpPr>
          <p:spPr>
            <a:xfrm>
              <a:off x="4928600" y="2789625"/>
              <a:ext cx="47425" cy="27550"/>
            </a:xfrm>
            <a:custGeom>
              <a:rect b="b" l="l" r="r" t="t"/>
              <a:pathLst>
                <a:path extrusionOk="0" h="1102" w="1897">
                  <a:moveTo>
                    <a:pt x="1070" y="1"/>
                  </a:moveTo>
                  <a:cubicBezTo>
                    <a:pt x="454" y="1"/>
                    <a:pt x="165" y="752"/>
                    <a:pt x="0" y="1102"/>
                  </a:cubicBezTo>
                  <a:lnTo>
                    <a:pt x="1896" y="1057"/>
                  </a:lnTo>
                  <a:cubicBezTo>
                    <a:pt x="1896" y="625"/>
                    <a:pt x="1708" y="104"/>
                    <a:pt x="1220" y="15"/>
                  </a:cubicBezTo>
                  <a:cubicBezTo>
                    <a:pt x="1168" y="5"/>
                    <a:pt x="1118" y="1"/>
                    <a:pt x="10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5"/>
            <p:cNvSpPr/>
            <p:nvPr/>
          </p:nvSpPr>
          <p:spPr>
            <a:xfrm>
              <a:off x="4975175" y="2798300"/>
              <a:ext cx="48525" cy="31900"/>
            </a:xfrm>
            <a:custGeom>
              <a:rect b="b" l="l" r="r" t="t"/>
              <a:pathLst>
                <a:path extrusionOk="0" h="1276" w="1941">
                  <a:moveTo>
                    <a:pt x="1189" y="0"/>
                  </a:moveTo>
                  <a:cubicBezTo>
                    <a:pt x="769" y="0"/>
                    <a:pt x="519" y="349"/>
                    <a:pt x="344" y="666"/>
                  </a:cubicBezTo>
                  <a:cubicBezTo>
                    <a:pt x="255" y="810"/>
                    <a:pt x="0" y="1176"/>
                    <a:pt x="22" y="1276"/>
                  </a:cubicBezTo>
                  <a:lnTo>
                    <a:pt x="1930" y="1176"/>
                  </a:lnTo>
                  <a:cubicBezTo>
                    <a:pt x="1941" y="710"/>
                    <a:pt x="1763" y="23"/>
                    <a:pt x="1209" y="0"/>
                  </a:cubicBezTo>
                  <a:cubicBezTo>
                    <a:pt x="1202" y="0"/>
                    <a:pt x="1196" y="0"/>
                    <a:pt x="1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5"/>
            <p:cNvSpPr/>
            <p:nvPr/>
          </p:nvSpPr>
          <p:spPr>
            <a:xfrm>
              <a:off x="5019250" y="2810875"/>
              <a:ext cx="52150" cy="33750"/>
            </a:xfrm>
            <a:custGeom>
              <a:rect b="b" l="l" r="r" t="t"/>
              <a:pathLst>
                <a:path extrusionOk="0" h="1350" w="2086">
                  <a:moveTo>
                    <a:pt x="1438" y="0"/>
                  </a:moveTo>
                  <a:cubicBezTo>
                    <a:pt x="1404" y="0"/>
                    <a:pt x="1369" y="3"/>
                    <a:pt x="1331" y="8"/>
                  </a:cubicBezTo>
                  <a:cubicBezTo>
                    <a:pt x="666" y="74"/>
                    <a:pt x="144" y="839"/>
                    <a:pt x="0" y="1349"/>
                  </a:cubicBezTo>
                  <a:lnTo>
                    <a:pt x="2085" y="906"/>
                  </a:lnTo>
                  <a:cubicBezTo>
                    <a:pt x="2023" y="511"/>
                    <a:pt x="1931" y="0"/>
                    <a:pt x="14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5"/>
            <p:cNvSpPr/>
            <p:nvPr/>
          </p:nvSpPr>
          <p:spPr>
            <a:xfrm>
              <a:off x="4421650" y="2817925"/>
              <a:ext cx="47050" cy="91575"/>
            </a:xfrm>
            <a:custGeom>
              <a:rect b="b" l="l" r="r" t="t"/>
              <a:pathLst>
                <a:path extrusionOk="0" h="3663" w="1882">
                  <a:moveTo>
                    <a:pt x="1558" y="1"/>
                  </a:moveTo>
                  <a:cubicBezTo>
                    <a:pt x="279" y="1"/>
                    <a:pt x="0" y="2912"/>
                    <a:pt x="750" y="3662"/>
                  </a:cubicBezTo>
                  <a:lnTo>
                    <a:pt x="1882" y="58"/>
                  </a:lnTo>
                  <a:cubicBezTo>
                    <a:pt x="1768" y="19"/>
                    <a:pt x="1660" y="1"/>
                    <a:pt x="1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5"/>
            <p:cNvSpPr/>
            <p:nvPr/>
          </p:nvSpPr>
          <p:spPr>
            <a:xfrm>
              <a:off x="4471325" y="2830600"/>
              <a:ext cx="34800" cy="86925"/>
            </a:xfrm>
            <a:custGeom>
              <a:rect b="b" l="l" r="r" t="t"/>
              <a:pathLst>
                <a:path extrusionOk="0" h="3477" w="1392">
                  <a:moveTo>
                    <a:pt x="1296" y="1"/>
                  </a:moveTo>
                  <a:cubicBezTo>
                    <a:pt x="1" y="1"/>
                    <a:pt x="371" y="3098"/>
                    <a:pt x="1303" y="3477"/>
                  </a:cubicBezTo>
                  <a:lnTo>
                    <a:pt x="1392" y="6"/>
                  </a:lnTo>
                  <a:cubicBezTo>
                    <a:pt x="1359" y="2"/>
                    <a:pt x="1327" y="1"/>
                    <a:pt x="1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5"/>
            <p:cNvSpPr/>
            <p:nvPr/>
          </p:nvSpPr>
          <p:spPr>
            <a:xfrm>
              <a:off x="4255500" y="2453150"/>
              <a:ext cx="42975" cy="113975"/>
            </a:xfrm>
            <a:custGeom>
              <a:rect b="b" l="l" r="r" t="t"/>
              <a:pathLst>
                <a:path extrusionOk="0" h="4559" w="1719">
                  <a:moveTo>
                    <a:pt x="776" y="1"/>
                  </a:moveTo>
                  <a:lnTo>
                    <a:pt x="776" y="1"/>
                  </a:lnTo>
                  <a:cubicBezTo>
                    <a:pt x="0" y="1121"/>
                    <a:pt x="255" y="4137"/>
                    <a:pt x="1719" y="4558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5"/>
            <p:cNvSpPr/>
            <p:nvPr/>
          </p:nvSpPr>
          <p:spPr>
            <a:xfrm>
              <a:off x="4624750" y="2193950"/>
              <a:ext cx="47700" cy="28850"/>
            </a:xfrm>
            <a:custGeom>
              <a:rect b="b" l="l" r="r" t="t"/>
              <a:pathLst>
                <a:path extrusionOk="0" h="1154" w="1908">
                  <a:moveTo>
                    <a:pt x="954" y="0"/>
                  </a:moveTo>
                  <a:cubicBezTo>
                    <a:pt x="433" y="0"/>
                    <a:pt x="1" y="255"/>
                    <a:pt x="1" y="577"/>
                  </a:cubicBezTo>
                  <a:cubicBezTo>
                    <a:pt x="1" y="899"/>
                    <a:pt x="433" y="1154"/>
                    <a:pt x="954" y="1154"/>
                  </a:cubicBezTo>
                  <a:cubicBezTo>
                    <a:pt x="1487" y="1154"/>
                    <a:pt x="1908" y="899"/>
                    <a:pt x="1908" y="577"/>
                  </a:cubicBezTo>
                  <a:cubicBezTo>
                    <a:pt x="1908" y="255"/>
                    <a:pt x="1487" y="0"/>
                    <a:pt x="9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5"/>
            <p:cNvSpPr/>
            <p:nvPr/>
          </p:nvSpPr>
          <p:spPr>
            <a:xfrm>
              <a:off x="4683250" y="2165400"/>
              <a:ext cx="152500" cy="69325"/>
            </a:xfrm>
            <a:custGeom>
              <a:rect b="b" l="l" r="r" t="t"/>
              <a:pathLst>
                <a:path extrusionOk="0" h="2773" w="6100">
                  <a:moveTo>
                    <a:pt x="3050" y="0"/>
                  </a:moveTo>
                  <a:cubicBezTo>
                    <a:pt x="1364" y="0"/>
                    <a:pt x="0" y="621"/>
                    <a:pt x="0" y="1386"/>
                  </a:cubicBezTo>
                  <a:cubicBezTo>
                    <a:pt x="0" y="2151"/>
                    <a:pt x="1364" y="2772"/>
                    <a:pt x="3050" y="2772"/>
                  </a:cubicBezTo>
                  <a:cubicBezTo>
                    <a:pt x="4735" y="2772"/>
                    <a:pt x="6099" y="2151"/>
                    <a:pt x="6099" y="1386"/>
                  </a:cubicBezTo>
                  <a:cubicBezTo>
                    <a:pt x="6099" y="621"/>
                    <a:pt x="4735" y="0"/>
                    <a:pt x="30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5"/>
            <p:cNvSpPr/>
            <p:nvPr/>
          </p:nvSpPr>
          <p:spPr>
            <a:xfrm>
              <a:off x="4682975" y="2222775"/>
              <a:ext cx="22475" cy="14725"/>
            </a:xfrm>
            <a:custGeom>
              <a:rect b="b" l="l" r="r" t="t"/>
              <a:pathLst>
                <a:path extrusionOk="0" h="589" w="899">
                  <a:moveTo>
                    <a:pt x="455" y="1"/>
                  </a:moveTo>
                  <a:cubicBezTo>
                    <a:pt x="200" y="1"/>
                    <a:pt x="0" y="145"/>
                    <a:pt x="0" y="300"/>
                  </a:cubicBezTo>
                  <a:cubicBezTo>
                    <a:pt x="0" y="455"/>
                    <a:pt x="200" y="588"/>
                    <a:pt x="455" y="588"/>
                  </a:cubicBezTo>
                  <a:cubicBezTo>
                    <a:pt x="699" y="588"/>
                    <a:pt x="899" y="455"/>
                    <a:pt x="899" y="300"/>
                  </a:cubicBezTo>
                  <a:cubicBezTo>
                    <a:pt x="899" y="134"/>
                    <a:pt x="699" y="1"/>
                    <a:pt x="4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5"/>
            <p:cNvSpPr/>
            <p:nvPr/>
          </p:nvSpPr>
          <p:spPr>
            <a:xfrm>
              <a:off x="4858450" y="2193950"/>
              <a:ext cx="31350" cy="14425"/>
            </a:xfrm>
            <a:custGeom>
              <a:rect b="b" l="l" r="r" t="t"/>
              <a:pathLst>
                <a:path extrusionOk="0" h="577" w="1254">
                  <a:moveTo>
                    <a:pt x="622" y="0"/>
                  </a:moveTo>
                  <a:cubicBezTo>
                    <a:pt x="278" y="0"/>
                    <a:pt x="1" y="122"/>
                    <a:pt x="1" y="289"/>
                  </a:cubicBezTo>
                  <a:cubicBezTo>
                    <a:pt x="1" y="455"/>
                    <a:pt x="278" y="577"/>
                    <a:pt x="622" y="577"/>
                  </a:cubicBezTo>
                  <a:cubicBezTo>
                    <a:pt x="977" y="577"/>
                    <a:pt x="1254" y="455"/>
                    <a:pt x="1254" y="289"/>
                  </a:cubicBezTo>
                  <a:cubicBezTo>
                    <a:pt x="1254" y="133"/>
                    <a:pt x="977" y="0"/>
                    <a:pt x="6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5"/>
            <p:cNvSpPr/>
            <p:nvPr/>
          </p:nvSpPr>
          <p:spPr>
            <a:xfrm>
              <a:off x="4940800" y="2208350"/>
              <a:ext cx="46875" cy="29150"/>
            </a:xfrm>
            <a:custGeom>
              <a:rect b="b" l="l" r="r" t="t"/>
              <a:pathLst>
                <a:path extrusionOk="0" h="1166" w="1875">
                  <a:moveTo>
                    <a:pt x="932" y="1"/>
                  </a:moveTo>
                  <a:cubicBezTo>
                    <a:pt x="410" y="1"/>
                    <a:pt x="0" y="267"/>
                    <a:pt x="0" y="589"/>
                  </a:cubicBezTo>
                  <a:cubicBezTo>
                    <a:pt x="0" y="910"/>
                    <a:pt x="410" y="1165"/>
                    <a:pt x="932" y="1165"/>
                  </a:cubicBezTo>
                  <a:cubicBezTo>
                    <a:pt x="1453" y="1165"/>
                    <a:pt x="1874" y="910"/>
                    <a:pt x="1874" y="589"/>
                  </a:cubicBezTo>
                  <a:cubicBezTo>
                    <a:pt x="1874" y="267"/>
                    <a:pt x="1453" y="1"/>
                    <a:pt x="9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55"/>
            <p:cNvSpPr/>
            <p:nvPr/>
          </p:nvSpPr>
          <p:spPr>
            <a:xfrm>
              <a:off x="5009825" y="2253825"/>
              <a:ext cx="94275" cy="57125"/>
            </a:xfrm>
            <a:custGeom>
              <a:rect b="b" l="l" r="r" t="t"/>
              <a:pathLst>
                <a:path extrusionOk="0" h="2285" w="3771">
                  <a:moveTo>
                    <a:pt x="1885" y="1"/>
                  </a:moveTo>
                  <a:cubicBezTo>
                    <a:pt x="843" y="1"/>
                    <a:pt x="0" y="511"/>
                    <a:pt x="0" y="1143"/>
                  </a:cubicBezTo>
                  <a:cubicBezTo>
                    <a:pt x="0" y="1775"/>
                    <a:pt x="843" y="2285"/>
                    <a:pt x="1885" y="2285"/>
                  </a:cubicBezTo>
                  <a:cubicBezTo>
                    <a:pt x="2928" y="2285"/>
                    <a:pt x="3771" y="1764"/>
                    <a:pt x="3771" y="1143"/>
                  </a:cubicBezTo>
                  <a:cubicBezTo>
                    <a:pt x="3771" y="511"/>
                    <a:pt x="2928" y="1"/>
                    <a:pt x="18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55"/>
            <p:cNvSpPr/>
            <p:nvPr/>
          </p:nvSpPr>
          <p:spPr>
            <a:xfrm>
              <a:off x="4964075" y="2270450"/>
              <a:ext cx="30525" cy="20825"/>
            </a:xfrm>
            <a:custGeom>
              <a:rect b="b" l="l" r="r" t="t"/>
              <a:pathLst>
                <a:path extrusionOk="0" h="833" w="1221">
                  <a:moveTo>
                    <a:pt x="610" y="1"/>
                  </a:moveTo>
                  <a:cubicBezTo>
                    <a:pt x="278" y="1"/>
                    <a:pt x="1" y="189"/>
                    <a:pt x="1" y="411"/>
                  </a:cubicBezTo>
                  <a:cubicBezTo>
                    <a:pt x="1" y="644"/>
                    <a:pt x="278" y="833"/>
                    <a:pt x="610" y="833"/>
                  </a:cubicBezTo>
                  <a:cubicBezTo>
                    <a:pt x="943" y="833"/>
                    <a:pt x="1220" y="644"/>
                    <a:pt x="1220" y="411"/>
                  </a:cubicBezTo>
                  <a:cubicBezTo>
                    <a:pt x="1220" y="178"/>
                    <a:pt x="943" y="1"/>
                    <a:pt x="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5"/>
            <p:cNvSpPr/>
            <p:nvPr/>
          </p:nvSpPr>
          <p:spPr>
            <a:xfrm>
              <a:off x="5009550" y="2223050"/>
              <a:ext cx="32450" cy="14450"/>
            </a:xfrm>
            <a:custGeom>
              <a:rect b="b" l="l" r="r" t="t"/>
              <a:pathLst>
                <a:path extrusionOk="0" h="578" w="1298">
                  <a:moveTo>
                    <a:pt x="643" y="1"/>
                  </a:moveTo>
                  <a:cubicBezTo>
                    <a:pt x="289" y="1"/>
                    <a:pt x="0" y="123"/>
                    <a:pt x="0" y="289"/>
                  </a:cubicBezTo>
                  <a:cubicBezTo>
                    <a:pt x="0" y="444"/>
                    <a:pt x="289" y="577"/>
                    <a:pt x="643" y="577"/>
                  </a:cubicBezTo>
                  <a:cubicBezTo>
                    <a:pt x="1009" y="577"/>
                    <a:pt x="1298" y="444"/>
                    <a:pt x="1298" y="289"/>
                  </a:cubicBezTo>
                  <a:cubicBezTo>
                    <a:pt x="1298" y="123"/>
                    <a:pt x="1009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5"/>
            <p:cNvSpPr/>
            <p:nvPr/>
          </p:nvSpPr>
          <p:spPr>
            <a:xfrm>
              <a:off x="4851250" y="2270450"/>
              <a:ext cx="22200" cy="10575"/>
            </a:xfrm>
            <a:custGeom>
              <a:rect b="b" l="l" r="r" t="t"/>
              <a:pathLst>
                <a:path extrusionOk="0" h="423" w="888">
                  <a:moveTo>
                    <a:pt x="444" y="1"/>
                  </a:moveTo>
                  <a:cubicBezTo>
                    <a:pt x="200" y="1"/>
                    <a:pt x="0" y="101"/>
                    <a:pt x="0" y="212"/>
                  </a:cubicBezTo>
                  <a:cubicBezTo>
                    <a:pt x="0" y="334"/>
                    <a:pt x="200" y="422"/>
                    <a:pt x="444" y="422"/>
                  </a:cubicBezTo>
                  <a:cubicBezTo>
                    <a:pt x="688" y="422"/>
                    <a:pt x="887" y="334"/>
                    <a:pt x="887" y="212"/>
                  </a:cubicBezTo>
                  <a:cubicBezTo>
                    <a:pt x="887" y="90"/>
                    <a:pt x="688" y="1"/>
                    <a:pt x="4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5"/>
            <p:cNvSpPr/>
            <p:nvPr/>
          </p:nvSpPr>
          <p:spPr>
            <a:xfrm>
              <a:off x="5144550" y="2331725"/>
              <a:ext cx="36075" cy="18050"/>
            </a:xfrm>
            <a:custGeom>
              <a:rect b="b" l="l" r="r" t="t"/>
              <a:pathLst>
                <a:path extrusionOk="0" h="722" w="1443">
                  <a:moveTo>
                    <a:pt x="721" y="1"/>
                  </a:moveTo>
                  <a:cubicBezTo>
                    <a:pt x="322" y="1"/>
                    <a:pt x="1" y="156"/>
                    <a:pt x="1" y="367"/>
                  </a:cubicBezTo>
                  <a:cubicBezTo>
                    <a:pt x="1" y="566"/>
                    <a:pt x="322" y="721"/>
                    <a:pt x="721" y="721"/>
                  </a:cubicBezTo>
                  <a:cubicBezTo>
                    <a:pt x="1121" y="721"/>
                    <a:pt x="1442" y="566"/>
                    <a:pt x="1442" y="367"/>
                  </a:cubicBezTo>
                  <a:cubicBezTo>
                    <a:pt x="1442" y="167"/>
                    <a:pt x="1121" y="1"/>
                    <a:pt x="7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5"/>
            <p:cNvSpPr/>
            <p:nvPr/>
          </p:nvSpPr>
          <p:spPr>
            <a:xfrm>
              <a:off x="5249075" y="2365250"/>
              <a:ext cx="30300" cy="25200"/>
            </a:xfrm>
            <a:custGeom>
              <a:rect b="b" l="l" r="r" t="t"/>
              <a:pathLst>
                <a:path extrusionOk="0" h="1008" w="1212">
                  <a:moveTo>
                    <a:pt x="698" y="1"/>
                  </a:moveTo>
                  <a:cubicBezTo>
                    <a:pt x="691" y="1"/>
                    <a:pt x="684" y="1"/>
                    <a:pt x="677" y="1"/>
                  </a:cubicBezTo>
                  <a:cubicBezTo>
                    <a:pt x="211" y="1"/>
                    <a:pt x="0" y="578"/>
                    <a:pt x="344" y="877"/>
                  </a:cubicBezTo>
                  <a:cubicBezTo>
                    <a:pt x="443" y="967"/>
                    <a:pt x="560" y="1007"/>
                    <a:pt x="673" y="1007"/>
                  </a:cubicBezTo>
                  <a:cubicBezTo>
                    <a:pt x="951" y="1007"/>
                    <a:pt x="1212" y="768"/>
                    <a:pt x="1164" y="445"/>
                  </a:cubicBezTo>
                  <a:cubicBezTo>
                    <a:pt x="1154" y="186"/>
                    <a:pt x="944" y="1"/>
                    <a:pt x="6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5"/>
            <p:cNvSpPr/>
            <p:nvPr/>
          </p:nvSpPr>
          <p:spPr>
            <a:xfrm>
              <a:off x="5282325" y="2352800"/>
              <a:ext cx="53525" cy="23575"/>
            </a:xfrm>
            <a:custGeom>
              <a:rect b="b" l="l" r="r" t="t"/>
              <a:pathLst>
                <a:path extrusionOk="0" h="943" w="2141">
                  <a:moveTo>
                    <a:pt x="1065" y="0"/>
                  </a:moveTo>
                  <a:cubicBezTo>
                    <a:pt x="478" y="0"/>
                    <a:pt x="1" y="211"/>
                    <a:pt x="1" y="466"/>
                  </a:cubicBezTo>
                  <a:cubicBezTo>
                    <a:pt x="1" y="732"/>
                    <a:pt x="478" y="943"/>
                    <a:pt x="1065" y="943"/>
                  </a:cubicBezTo>
                  <a:cubicBezTo>
                    <a:pt x="1653" y="943"/>
                    <a:pt x="2141" y="732"/>
                    <a:pt x="2141" y="466"/>
                  </a:cubicBezTo>
                  <a:cubicBezTo>
                    <a:pt x="2141" y="211"/>
                    <a:pt x="1653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5"/>
            <p:cNvSpPr/>
            <p:nvPr/>
          </p:nvSpPr>
          <p:spPr>
            <a:xfrm>
              <a:off x="5367725" y="2373875"/>
              <a:ext cx="18875" cy="13325"/>
            </a:xfrm>
            <a:custGeom>
              <a:rect b="b" l="l" r="r" t="t"/>
              <a:pathLst>
                <a:path extrusionOk="0" h="533" w="755">
                  <a:moveTo>
                    <a:pt x="377" y="0"/>
                  </a:moveTo>
                  <a:cubicBezTo>
                    <a:pt x="167" y="0"/>
                    <a:pt x="0" y="122"/>
                    <a:pt x="0" y="266"/>
                  </a:cubicBezTo>
                  <a:cubicBezTo>
                    <a:pt x="0" y="410"/>
                    <a:pt x="167" y="532"/>
                    <a:pt x="377" y="532"/>
                  </a:cubicBezTo>
                  <a:cubicBezTo>
                    <a:pt x="588" y="532"/>
                    <a:pt x="754" y="410"/>
                    <a:pt x="754" y="266"/>
                  </a:cubicBezTo>
                  <a:cubicBezTo>
                    <a:pt x="754" y="122"/>
                    <a:pt x="588" y="0"/>
                    <a:pt x="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5"/>
            <p:cNvSpPr/>
            <p:nvPr/>
          </p:nvSpPr>
          <p:spPr>
            <a:xfrm>
              <a:off x="5130975" y="2291525"/>
              <a:ext cx="31625" cy="13900"/>
            </a:xfrm>
            <a:custGeom>
              <a:rect b="b" l="l" r="r" t="t"/>
              <a:pathLst>
                <a:path extrusionOk="0" h="556" w="1265">
                  <a:moveTo>
                    <a:pt x="632" y="1"/>
                  </a:moveTo>
                  <a:cubicBezTo>
                    <a:pt x="277" y="1"/>
                    <a:pt x="0" y="123"/>
                    <a:pt x="0" y="278"/>
                  </a:cubicBezTo>
                  <a:cubicBezTo>
                    <a:pt x="0" y="422"/>
                    <a:pt x="277" y="555"/>
                    <a:pt x="632" y="555"/>
                  </a:cubicBezTo>
                  <a:cubicBezTo>
                    <a:pt x="987" y="555"/>
                    <a:pt x="1264" y="433"/>
                    <a:pt x="1264" y="278"/>
                  </a:cubicBezTo>
                  <a:cubicBezTo>
                    <a:pt x="1264" y="123"/>
                    <a:pt x="987" y="1"/>
                    <a:pt x="6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5"/>
            <p:cNvSpPr/>
            <p:nvPr/>
          </p:nvSpPr>
          <p:spPr>
            <a:xfrm>
              <a:off x="4537700" y="2222775"/>
              <a:ext cx="45775" cy="14725"/>
            </a:xfrm>
            <a:custGeom>
              <a:rect b="b" l="l" r="r" t="t"/>
              <a:pathLst>
                <a:path extrusionOk="0" h="589" w="1831">
                  <a:moveTo>
                    <a:pt x="921" y="1"/>
                  </a:moveTo>
                  <a:cubicBezTo>
                    <a:pt x="422" y="1"/>
                    <a:pt x="1" y="145"/>
                    <a:pt x="1" y="300"/>
                  </a:cubicBezTo>
                  <a:cubicBezTo>
                    <a:pt x="1" y="455"/>
                    <a:pt x="411" y="588"/>
                    <a:pt x="921" y="588"/>
                  </a:cubicBezTo>
                  <a:cubicBezTo>
                    <a:pt x="1420" y="588"/>
                    <a:pt x="1830" y="455"/>
                    <a:pt x="1830" y="300"/>
                  </a:cubicBezTo>
                  <a:cubicBezTo>
                    <a:pt x="1830" y="134"/>
                    <a:pt x="142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5"/>
            <p:cNvSpPr/>
            <p:nvPr/>
          </p:nvSpPr>
          <p:spPr>
            <a:xfrm>
              <a:off x="4603675" y="2253825"/>
              <a:ext cx="21100" cy="16375"/>
            </a:xfrm>
            <a:custGeom>
              <a:rect b="b" l="l" r="r" t="t"/>
              <a:pathLst>
                <a:path extrusionOk="0" h="655" w="844">
                  <a:moveTo>
                    <a:pt x="433" y="1"/>
                  </a:moveTo>
                  <a:cubicBezTo>
                    <a:pt x="200" y="1"/>
                    <a:pt x="1" y="145"/>
                    <a:pt x="1" y="333"/>
                  </a:cubicBezTo>
                  <a:cubicBezTo>
                    <a:pt x="1" y="511"/>
                    <a:pt x="200" y="655"/>
                    <a:pt x="433" y="655"/>
                  </a:cubicBezTo>
                  <a:cubicBezTo>
                    <a:pt x="655" y="655"/>
                    <a:pt x="844" y="511"/>
                    <a:pt x="844" y="333"/>
                  </a:cubicBezTo>
                  <a:cubicBezTo>
                    <a:pt x="844" y="145"/>
                    <a:pt x="666" y="1"/>
                    <a:pt x="4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5"/>
            <p:cNvSpPr/>
            <p:nvPr/>
          </p:nvSpPr>
          <p:spPr>
            <a:xfrm>
              <a:off x="4537700" y="2253825"/>
              <a:ext cx="36075" cy="16375"/>
            </a:xfrm>
            <a:custGeom>
              <a:rect b="b" l="l" r="r" t="t"/>
              <a:pathLst>
                <a:path extrusionOk="0" h="655" w="1443">
                  <a:moveTo>
                    <a:pt x="721" y="1"/>
                  </a:moveTo>
                  <a:cubicBezTo>
                    <a:pt x="322" y="1"/>
                    <a:pt x="1" y="145"/>
                    <a:pt x="1" y="333"/>
                  </a:cubicBezTo>
                  <a:cubicBezTo>
                    <a:pt x="1" y="511"/>
                    <a:pt x="322" y="655"/>
                    <a:pt x="721" y="655"/>
                  </a:cubicBezTo>
                  <a:cubicBezTo>
                    <a:pt x="1121" y="655"/>
                    <a:pt x="1442" y="511"/>
                    <a:pt x="1442" y="333"/>
                  </a:cubicBezTo>
                  <a:cubicBezTo>
                    <a:pt x="1442" y="145"/>
                    <a:pt x="1121" y="1"/>
                    <a:pt x="7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9" name="Google Shape;4699;p55"/>
          <p:cNvGrpSpPr/>
          <p:nvPr/>
        </p:nvGrpSpPr>
        <p:grpSpPr>
          <a:xfrm>
            <a:off x="2559275" y="2773125"/>
            <a:ext cx="820250" cy="874950"/>
            <a:chOff x="4627050" y="3733100"/>
            <a:chExt cx="820250" cy="874950"/>
          </a:xfrm>
        </p:grpSpPr>
        <p:sp>
          <p:nvSpPr>
            <p:cNvPr id="4700" name="Google Shape;4700;p55"/>
            <p:cNvSpPr/>
            <p:nvPr/>
          </p:nvSpPr>
          <p:spPr>
            <a:xfrm>
              <a:off x="5091325" y="4427550"/>
              <a:ext cx="279475" cy="180500"/>
            </a:xfrm>
            <a:custGeom>
              <a:rect b="b" l="l" r="r" t="t"/>
              <a:pathLst>
                <a:path extrusionOk="0" h="7220" w="11179">
                  <a:moveTo>
                    <a:pt x="1653" y="1"/>
                  </a:moveTo>
                  <a:cubicBezTo>
                    <a:pt x="1653" y="1"/>
                    <a:pt x="1442" y="567"/>
                    <a:pt x="1786" y="5656"/>
                  </a:cubicBezTo>
                  <a:cubicBezTo>
                    <a:pt x="355" y="6255"/>
                    <a:pt x="0" y="7220"/>
                    <a:pt x="0" y="7220"/>
                  </a:cubicBezTo>
                  <a:lnTo>
                    <a:pt x="11178" y="7220"/>
                  </a:lnTo>
                  <a:cubicBezTo>
                    <a:pt x="11178" y="6089"/>
                    <a:pt x="4048" y="5568"/>
                    <a:pt x="4048" y="5568"/>
                  </a:cubicBezTo>
                  <a:lnTo>
                    <a:pt x="2828" y="256"/>
                  </a:lnTo>
                  <a:lnTo>
                    <a:pt x="165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5"/>
            <p:cNvSpPr/>
            <p:nvPr/>
          </p:nvSpPr>
          <p:spPr>
            <a:xfrm>
              <a:off x="5007050" y="4202175"/>
              <a:ext cx="192425" cy="267700"/>
            </a:xfrm>
            <a:custGeom>
              <a:rect b="b" l="l" r="r" t="t"/>
              <a:pathLst>
                <a:path extrusionOk="0" h="10708" w="7697">
                  <a:moveTo>
                    <a:pt x="5744" y="0"/>
                  </a:moveTo>
                  <a:cubicBezTo>
                    <a:pt x="3377" y="0"/>
                    <a:pt x="1" y="2207"/>
                    <a:pt x="577" y="4691"/>
                  </a:cubicBezTo>
                  <a:cubicBezTo>
                    <a:pt x="666" y="5068"/>
                    <a:pt x="777" y="5445"/>
                    <a:pt x="921" y="5811"/>
                  </a:cubicBezTo>
                  <a:cubicBezTo>
                    <a:pt x="1909" y="8408"/>
                    <a:pt x="4116" y="10708"/>
                    <a:pt x="5545" y="10708"/>
                  </a:cubicBezTo>
                  <a:cubicBezTo>
                    <a:pt x="5752" y="10708"/>
                    <a:pt x="5942" y="10660"/>
                    <a:pt x="6110" y="10557"/>
                  </a:cubicBezTo>
                  <a:cubicBezTo>
                    <a:pt x="7042" y="9992"/>
                    <a:pt x="7419" y="6454"/>
                    <a:pt x="7574" y="3837"/>
                  </a:cubicBezTo>
                  <a:cubicBezTo>
                    <a:pt x="7619" y="3039"/>
                    <a:pt x="7652" y="2329"/>
                    <a:pt x="7663" y="1808"/>
                  </a:cubicBezTo>
                  <a:cubicBezTo>
                    <a:pt x="7696" y="910"/>
                    <a:pt x="7031" y="134"/>
                    <a:pt x="6144" y="23"/>
                  </a:cubicBezTo>
                  <a:cubicBezTo>
                    <a:pt x="6014" y="8"/>
                    <a:pt x="5881" y="0"/>
                    <a:pt x="5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5"/>
            <p:cNvSpPr/>
            <p:nvPr/>
          </p:nvSpPr>
          <p:spPr>
            <a:xfrm>
              <a:off x="5007075" y="4202400"/>
              <a:ext cx="192400" cy="145075"/>
            </a:xfrm>
            <a:custGeom>
              <a:rect b="b" l="l" r="r" t="t"/>
              <a:pathLst>
                <a:path extrusionOk="0" h="5803" w="7696">
                  <a:moveTo>
                    <a:pt x="5728" y="0"/>
                  </a:moveTo>
                  <a:cubicBezTo>
                    <a:pt x="3362" y="0"/>
                    <a:pt x="1" y="2203"/>
                    <a:pt x="576" y="4682"/>
                  </a:cubicBezTo>
                  <a:cubicBezTo>
                    <a:pt x="665" y="5059"/>
                    <a:pt x="776" y="5436"/>
                    <a:pt x="920" y="5802"/>
                  </a:cubicBezTo>
                  <a:cubicBezTo>
                    <a:pt x="1807" y="5747"/>
                    <a:pt x="2694" y="5603"/>
                    <a:pt x="3559" y="5381"/>
                  </a:cubicBezTo>
                  <a:cubicBezTo>
                    <a:pt x="4945" y="5015"/>
                    <a:pt x="6298" y="4494"/>
                    <a:pt x="7573" y="3839"/>
                  </a:cubicBezTo>
                  <a:cubicBezTo>
                    <a:pt x="7629" y="3041"/>
                    <a:pt x="7651" y="2331"/>
                    <a:pt x="7662" y="1810"/>
                  </a:cubicBezTo>
                  <a:cubicBezTo>
                    <a:pt x="7695" y="912"/>
                    <a:pt x="7041" y="136"/>
                    <a:pt x="6143" y="25"/>
                  </a:cubicBezTo>
                  <a:cubicBezTo>
                    <a:pt x="6009" y="8"/>
                    <a:pt x="5870" y="0"/>
                    <a:pt x="57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5"/>
            <p:cNvSpPr/>
            <p:nvPr/>
          </p:nvSpPr>
          <p:spPr>
            <a:xfrm>
              <a:off x="4627050" y="4241275"/>
              <a:ext cx="431875" cy="325175"/>
            </a:xfrm>
            <a:custGeom>
              <a:rect b="b" l="l" r="r" t="t"/>
              <a:pathLst>
                <a:path extrusionOk="0" h="13007" w="17275">
                  <a:moveTo>
                    <a:pt x="11996" y="0"/>
                  </a:moveTo>
                  <a:cubicBezTo>
                    <a:pt x="11996" y="0"/>
                    <a:pt x="9833" y="1519"/>
                    <a:pt x="7283" y="3382"/>
                  </a:cubicBezTo>
                  <a:cubicBezTo>
                    <a:pt x="4766" y="5212"/>
                    <a:pt x="1860" y="7374"/>
                    <a:pt x="241" y="8738"/>
                  </a:cubicBezTo>
                  <a:cubicBezTo>
                    <a:pt x="1" y="10088"/>
                    <a:pt x="3363" y="13007"/>
                    <a:pt x="5057" y="13007"/>
                  </a:cubicBezTo>
                  <a:cubicBezTo>
                    <a:pt x="5158" y="13007"/>
                    <a:pt x="5254" y="12996"/>
                    <a:pt x="5342" y="12974"/>
                  </a:cubicBezTo>
                  <a:cubicBezTo>
                    <a:pt x="6396" y="12708"/>
                    <a:pt x="11519" y="7696"/>
                    <a:pt x="14701" y="4502"/>
                  </a:cubicBezTo>
                  <a:cubicBezTo>
                    <a:pt x="16198" y="2983"/>
                    <a:pt x="17274" y="1885"/>
                    <a:pt x="17274" y="1885"/>
                  </a:cubicBezTo>
                  <a:lnTo>
                    <a:pt x="11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5"/>
            <p:cNvSpPr/>
            <p:nvPr/>
          </p:nvSpPr>
          <p:spPr>
            <a:xfrm>
              <a:off x="4809100" y="4241275"/>
              <a:ext cx="249825" cy="114950"/>
            </a:xfrm>
            <a:custGeom>
              <a:rect b="b" l="l" r="r" t="t"/>
              <a:pathLst>
                <a:path extrusionOk="0" h="4598" w="9993">
                  <a:moveTo>
                    <a:pt x="4714" y="0"/>
                  </a:moveTo>
                  <a:cubicBezTo>
                    <a:pt x="4714" y="0"/>
                    <a:pt x="2551" y="1519"/>
                    <a:pt x="1" y="3382"/>
                  </a:cubicBezTo>
                  <a:cubicBezTo>
                    <a:pt x="2099" y="4340"/>
                    <a:pt x="4147" y="4597"/>
                    <a:pt x="5743" y="4597"/>
                  </a:cubicBezTo>
                  <a:cubicBezTo>
                    <a:pt x="6383" y="4597"/>
                    <a:pt x="6950" y="4556"/>
                    <a:pt x="7419" y="4502"/>
                  </a:cubicBezTo>
                  <a:cubicBezTo>
                    <a:pt x="8916" y="2983"/>
                    <a:pt x="9992" y="1885"/>
                    <a:pt x="9992" y="1885"/>
                  </a:cubicBezTo>
                  <a:lnTo>
                    <a:pt x="47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5"/>
            <p:cNvSpPr/>
            <p:nvPr/>
          </p:nvSpPr>
          <p:spPr>
            <a:xfrm>
              <a:off x="5213850" y="3733100"/>
              <a:ext cx="233450" cy="158600"/>
            </a:xfrm>
            <a:custGeom>
              <a:rect b="b" l="l" r="r" t="t"/>
              <a:pathLst>
                <a:path extrusionOk="0" h="6344" w="9338">
                  <a:moveTo>
                    <a:pt x="2629" y="1"/>
                  </a:moveTo>
                  <a:cubicBezTo>
                    <a:pt x="267" y="67"/>
                    <a:pt x="1" y="1243"/>
                    <a:pt x="78" y="2950"/>
                  </a:cubicBezTo>
                  <a:cubicBezTo>
                    <a:pt x="167" y="4647"/>
                    <a:pt x="4337" y="6344"/>
                    <a:pt x="4337" y="6344"/>
                  </a:cubicBezTo>
                  <a:cubicBezTo>
                    <a:pt x="4337" y="6344"/>
                    <a:pt x="4947" y="3827"/>
                    <a:pt x="5878" y="2440"/>
                  </a:cubicBezTo>
                  <a:cubicBezTo>
                    <a:pt x="5989" y="2274"/>
                    <a:pt x="6133" y="2119"/>
                    <a:pt x="6288" y="1997"/>
                  </a:cubicBezTo>
                  <a:cubicBezTo>
                    <a:pt x="6561" y="1800"/>
                    <a:pt x="6865" y="1722"/>
                    <a:pt x="7162" y="1722"/>
                  </a:cubicBezTo>
                  <a:cubicBezTo>
                    <a:pt x="7904" y="1722"/>
                    <a:pt x="8612" y="2205"/>
                    <a:pt x="8739" y="2529"/>
                  </a:cubicBezTo>
                  <a:cubicBezTo>
                    <a:pt x="9338" y="633"/>
                    <a:pt x="8240" y="1"/>
                    <a:pt x="7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5"/>
            <p:cNvSpPr/>
            <p:nvPr/>
          </p:nvSpPr>
          <p:spPr>
            <a:xfrm>
              <a:off x="4763650" y="3733100"/>
              <a:ext cx="656500" cy="578675"/>
            </a:xfrm>
            <a:custGeom>
              <a:rect b="b" l="l" r="r" t="t"/>
              <a:pathLst>
                <a:path extrusionOk="0" h="23147" w="26260">
                  <a:moveTo>
                    <a:pt x="18940" y="1"/>
                  </a:moveTo>
                  <a:cubicBezTo>
                    <a:pt x="18508" y="1"/>
                    <a:pt x="17432" y="278"/>
                    <a:pt x="17310" y="1853"/>
                  </a:cubicBezTo>
                  <a:cubicBezTo>
                    <a:pt x="17177" y="3416"/>
                    <a:pt x="17044" y="5091"/>
                    <a:pt x="16290" y="6388"/>
                  </a:cubicBezTo>
                  <a:cubicBezTo>
                    <a:pt x="15769" y="7275"/>
                    <a:pt x="11300" y="12908"/>
                    <a:pt x="6576" y="17189"/>
                  </a:cubicBezTo>
                  <a:cubicBezTo>
                    <a:pt x="4303" y="19251"/>
                    <a:pt x="1974" y="21003"/>
                    <a:pt x="0" y="21758"/>
                  </a:cubicBezTo>
                  <a:cubicBezTo>
                    <a:pt x="2546" y="22547"/>
                    <a:pt x="5295" y="23146"/>
                    <a:pt x="8188" y="23146"/>
                  </a:cubicBezTo>
                  <a:cubicBezTo>
                    <a:pt x="11433" y="23146"/>
                    <a:pt x="14857" y="22392"/>
                    <a:pt x="18375" y="20305"/>
                  </a:cubicBezTo>
                  <a:cubicBezTo>
                    <a:pt x="19772" y="19462"/>
                    <a:pt x="21025" y="18420"/>
                    <a:pt x="22090" y="17189"/>
                  </a:cubicBezTo>
                  <a:cubicBezTo>
                    <a:pt x="23720" y="15326"/>
                    <a:pt x="25161" y="12742"/>
                    <a:pt x="25649" y="9260"/>
                  </a:cubicBezTo>
                  <a:cubicBezTo>
                    <a:pt x="26259" y="4913"/>
                    <a:pt x="23520" y="4581"/>
                    <a:pt x="22067" y="4326"/>
                  </a:cubicBezTo>
                  <a:cubicBezTo>
                    <a:pt x="19739" y="3915"/>
                    <a:pt x="19073" y="2540"/>
                    <a:pt x="19173" y="1221"/>
                  </a:cubicBezTo>
                  <a:cubicBezTo>
                    <a:pt x="19273" y="112"/>
                    <a:pt x="20637" y="1"/>
                    <a:pt x="20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5"/>
            <p:cNvSpPr/>
            <p:nvPr/>
          </p:nvSpPr>
          <p:spPr>
            <a:xfrm>
              <a:off x="5350525" y="3733100"/>
              <a:ext cx="96775" cy="63250"/>
            </a:xfrm>
            <a:custGeom>
              <a:rect b="b" l="l" r="r" t="t"/>
              <a:pathLst>
                <a:path extrusionOk="0" h="2530" w="3871">
                  <a:moveTo>
                    <a:pt x="777" y="1"/>
                  </a:moveTo>
                  <a:cubicBezTo>
                    <a:pt x="378" y="278"/>
                    <a:pt x="1" y="611"/>
                    <a:pt x="1" y="1132"/>
                  </a:cubicBezTo>
                  <a:cubicBezTo>
                    <a:pt x="1" y="1609"/>
                    <a:pt x="267" y="1930"/>
                    <a:pt x="821" y="1997"/>
                  </a:cubicBezTo>
                  <a:cubicBezTo>
                    <a:pt x="1094" y="1800"/>
                    <a:pt x="1398" y="1722"/>
                    <a:pt x="1695" y="1722"/>
                  </a:cubicBezTo>
                  <a:cubicBezTo>
                    <a:pt x="2437" y="1722"/>
                    <a:pt x="3145" y="2205"/>
                    <a:pt x="3272" y="2529"/>
                  </a:cubicBezTo>
                  <a:cubicBezTo>
                    <a:pt x="3871" y="633"/>
                    <a:pt x="2773" y="1"/>
                    <a:pt x="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5"/>
            <p:cNvSpPr/>
            <p:nvPr/>
          </p:nvSpPr>
          <p:spPr>
            <a:xfrm>
              <a:off x="4763650" y="4162800"/>
              <a:ext cx="552250" cy="149025"/>
            </a:xfrm>
            <a:custGeom>
              <a:rect b="b" l="l" r="r" t="t"/>
              <a:pathLst>
                <a:path extrusionOk="0" h="5961" w="22090">
                  <a:moveTo>
                    <a:pt x="6565" y="1"/>
                  </a:moveTo>
                  <a:cubicBezTo>
                    <a:pt x="4303" y="2063"/>
                    <a:pt x="1974" y="3815"/>
                    <a:pt x="0" y="4570"/>
                  </a:cubicBezTo>
                  <a:cubicBezTo>
                    <a:pt x="1364" y="5002"/>
                    <a:pt x="2761" y="5346"/>
                    <a:pt x="4159" y="5601"/>
                  </a:cubicBezTo>
                  <a:cubicBezTo>
                    <a:pt x="4580" y="5667"/>
                    <a:pt x="5001" y="5734"/>
                    <a:pt x="5434" y="5789"/>
                  </a:cubicBezTo>
                  <a:cubicBezTo>
                    <a:pt x="6384" y="5903"/>
                    <a:pt x="7343" y="5960"/>
                    <a:pt x="8303" y="5960"/>
                  </a:cubicBezTo>
                  <a:cubicBezTo>
                    <a:pt x="8463" y="5960"/>
                    <a:pt x="8623" y="5959"/>
                    <a:pt x="8783" y="5956"/>
                  </a:cubicBezTo>
                  <a:cubicBezTo>
                    <a:pt x="9337" y="5934"/>
                    <a:pt x="9892" y="5900"/>
                    <a:pt x="10446" y="5834"/>
                  </a:cubicBezTo>
                  <a:cubicBezTo>
                    <a:pt x="13252" y="5512"/>
                    <a:pt x="15946" y="4581"/>
                    <a:pt x="18364" y="3117"/>
                  </a:cubicBezTo>
                  <a:cubicBezTo>
                    <a:pt x="19761" y="2274"/>
                    <a:pt x="21014" y="1232"/>
                    <a:pt x="22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5"/>
            <p:cNvSpPr/>
            <p:nvPr/>
          </p:nvSpPr>
          <p:spPr>
            <a:xfrm>
              <a:off x="5162025" y="3999250"/>
              <a:ext cx="139750" cy="163575"/>
            </a:xfrm>
            <a:custGeom>
              <a:rect b="b" l="l" r="r" t="t"/>
              <a:pathLst>
                <a:path extrusionOk="0" h="6543" w="5590">
                  <a:moveTo>
                    <a:pt x="5589" y="0"/>
                  </a:moveTo>
                  <a:cubicBezTo>
                    <a:pt x="4624" y="1941"/>
                    <a:pt x="2395" y="4325"/>
                    <a:pt x="0" y="6543"/>
                  </a:cubicBezTo>
                  <a:lnTo>
                    <a:pt x="1608" y="6543"/>
                  </a:lnTo>
                  <a:cubicBezTo>
                    <a:pt x="4768" y="2972"/>
                    <a:pt x="5567" y="67"/>
                    <a:pt x="5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5"/>
            <p:cNvSpPr/>
            <p:nvPr/>
          </p:nvSpPr>
          <p:spPr>
            <a:xfrm>
              <a:off x="4983475" y="4162800"/>
              <a:ext cx="218775" cy="148900"/>
            </a:xfrm>
            <a:custGeom>
              <a:rect b="b" l="l" r="r" t="t"/>
              <a:pathLst>
                <a:path extrusionOk="0" h="5956" w="8751">
                  <a:moveTo>
                    <a:pt x="7142" y="1"/>
                  </a:moveTo>
                  <a:cubicBezTo>
                    <a:pt x="4459" y="2496"/>
                    <a:pt x="1564" y="4758"/>
                    <a:pt x="1" y="5956"/>
                  </a:cubicBezTo>
                  <a:cubicBezTo>
                    <a:pt x="544" y="5934"/>
                    <a:pt x="1099" y="5900"/>
                    <a:pt x="1653" y="5834"/>
                  </a:cubicBezTo>
                  <a:cubicBezTo>
                    <a:pt x="4813" y="3915"/>
                    <a:pt x="7098" y="1864"/>
                    <a:pt x="8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5"/>
            <p:cNvSpPr/>
            <p:nvPr/>
          </p:nvSpPr>
          <p:spPr>
            <a:xfrm>
              <a:off x="5034775" y="3999250"/>
              <a:ext cx="139750" cy="163575"/>
            </a:xfrm>
            <a:custGeom>
              <a:rect b="b" l="l" r="r" t="t"/>
              <a:pathLst>
                <a:path extrusionOk="0" h="6543" w="5590">
                  <a:moveTo>
                    <a:pt x="5589" y="0"/>
                  </a:moveTo>
                  <a:lnTo>
                    <a:pt x="5589" y="0"/>
                  </a:lnTo>
                  <a:cubicBezTo>
                    <a:pt x="4292" y="1686"/>
                    <a:pt x="2396" y="4325"/>
                    <a:pt x="0" y="6543"/>
                  </a:cubicBezTo>
                  <a:lnTo>
                    <a:pt x="1608" y="6543"/>
                  </a:lnTo>
                  <a:cubicBezTo>
                    <a:pt x="4769" y="2972"/>
                    <a:pt x="5567" y="67"/>
                    <a:pt x="5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5"/>
            <p:cNvSpPr/>
            <p:nvPr/>
          </p:nvSpPr>
          <p:spPr>
            <a:xfrm>
              <a:off x="4867875" y="4162800"/>
              <a:ext cx="207125" cy="144750"/>
            </a:xfrm>
            <a:custGeom>
              <a:rect b="b" l="l" r="r" t="t"/>
              <a:pathLst>
                <a:path extrusionOk="0" h="5790" w="8285">
                  <a:moveTo>
                    <a:pt x="6676" y="1"/>
                  </a:moveTo>
                  <a:cubicBezTo>
                    <a:pt x="4237" y="2263"/>
                    <a:pt x="1631" y="4348"/>
                    <a:pt x="1" y="5601"/>
                  </a:cubicBezTo>
                  <a:cubicBezTo>
                    <a:pt x="422" y="5667"/>
                    <a:pt x="843" y="5734"/>
                    <a:pt x="1276" y="5789"/>
                  </a:cubicBezTo>
                  <a:cubicBezTo>
                    <a:pt x="4381" y="3882"/>
                    <a:pt x="6643" y="1853"/>
                    <a:pt x="8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5"/>
            <p:cNvSpPr/>
            <p:nvPr/>
          </p:nvSpPr>
          <p:spPr>
            <a:xfrm>
              <a:off x="5282325" y="3748900"/>
              <a:ext cx="49100" cy="20425"/>
            </a:xfrm>
            <a:custGeom>
              <a:rect b="b" l="l" r="r" t="t"/>
              <a:pathLst>
                <a:path extrusionOk="0" h="817" w="1964">
                  <a:moveTo>
                    <a:pt x="1001" y="0"/>
                  </a:moveTo>
                  <a:cubicBezTo>
                    <a:pt x="629" y="0"/>
                    <a:pt x="279" y="143"/>
                    <a:pt x="1" y="400"/>
                  </a:cubicBezTo>
                  <a:cubicBezTo>
                    <a:pt x="1" y="400"/>
                    <a:pt x="134" y="655"/>
                    <a:pt x="855" y="788"/>
                  </a:cubicBezTo>
                  <a:cubicBezTo>
                    <a:pt x="941" y="807"/>
                    <a:pt x="1027" y="817"/>
                    <a:pt x="1113" y="817"/>
                  </a:cubicBezTo>
                  <a:cubicBezTo>
                    <a:pt x="1425" y="817"/>
                    <a:pt x="1729" y="693"/>
                    <a:pt x="1964" y="467"/>
                  </a:cubicBezTo>
                  <a:cubicBezTo>
                    <a:pt x="1731" y="178"/>
                    <a:pt x="1398" y="12"/>
                    <a:pt x="1043" y="1"/>
                  </a:cubicBezTo>
                  <a:cubicBezTo>
                    <a:pt x="1029" y="0"/>
                    <a:pt x="1015" y="0"/>
                    <a:pt x="10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4" name="Google Shape;4714;p55"/>
          <p:cNvGrpSpPr/>
          <p:nvPr/>
        </p:nvGrpSpPr>
        <p:grpSpPr>
          <a:xfrm>
            <a:off x="2559275" y="3921600"/>
            <a:ext cx="1145800" cy="647275"/>
            <a:chOff x="4567650" y="4817425"/>
            <a:chExt cx="1145800" cy="647275"/>
          </a:xfrm>
        </p:grpSpPr>
        <p:sp>
          <p:nvSpPr>
            <p:cNvPr id="4715" name="Google Shape;4715;p55"/>
            <p:cNvSpPr/>
            <p:nvPr/>
          </p:nvSpPr>
          <p:spPr>
            <a:xfrm>
              <a:off x="4799400" y="4871125"/>
              <a:ext cx="914050" cy="593575"/>
            </a:xfrm>
            <a:custGeom>
              <a:rect b="b" l="l" r="r" t="t"/>
              <a:pathLst>
                <a:path extrusionOk="0" h="23743" w="36562">
                  <a:moveTo>
                    <a:pt x="20704" y="0"/>
                  </a:moveTo>
                  <a:cubicBezTo>
                    <a:pt x="20704" y="0"/>
                    <a:pt x="18941" y="4913"/>
                    <a:pt x="18641" y="6898"/>
                  </a:cubicBezTo>
                  <a:cubicBezTo>
                    <a:pt x="18508" y="7929"/>
                    <a:pt x="18497" y="8983"/>
                    <a:pt x="18619" y="10025"/>
                  </a:cubicBezTo>
                  <a:cubicBezTo>
                    <a:pt x="18708" y="10890"/>
                    <a:pt x="18885" y="11755"/>
                    <a:pt x="19151" y="12586"/>
                  </a:cubicBezTo>
                  <a:cubicBezTo>
                    <a:pt x="19229" y="12808"/>
                    <a:pt x="19329" y="13019"/>
                    <a:pt x="19429" y="13230"/>
                  </a:cubicBezTo>
                  <a:cubicBezTo>
                    <a:pt x="19455" y="13615"/>
                    <a:pt x="19060" y="13944"/>
                    <a:pt x="18411" y="13944"/>
                  </a:cubicBezTo>
                  <a:cubicBezTo>
                    <a:pt x="17975" y="13944"/>
                    <a:pt x="17426" y="13796"/>
                    <a:pt x="16812" y="13418"/>
                  </a:cubicBezTo>
                  <a:cubicBezTo>
                    <a:pt x="15270" y="12487"/>
                    <a:pt x="12498" y="10757"/>
                    <a:pt x="10169" y="10424"/>
                  </a:cubicBezTo>
                  <a:cubicBezTo>
                    <a:pt x="9699" y="10354"/>
                    <a:pt x="9221" y="10322"/>
                    <a:pt x="8746" y="10322"/>
                  </a:cubicBezTo>
                  <a:cubicBezTo>
                    <a:pt x="6880" y="10322"/>
                    <a:pt x="5069" y="10821"/>
                    <a:pt x="4026" y="11511"/>
                  </a:cubicBezTo>
                  <a:cubicBezTo>
                    <a:pt x="2718" y="12365"/>
                    <a:pt x="688" y="14771"/>
                    <a:pt x="466" y="17355"/>
                  </a:cubicBezTo>
                  <a:cubicBezTo>
                    <a:pt x="234" y="19950"/>
                    <a:pt x="1" y="23066"/>
                    <a:pt x="455" y="23742"/>
                  </a:cubicBezTo>
                  <a:lnTo>
                    <a:pt x="13729" y="23742"/>
                  </a:lnTo>
                  <a:cubicBezTo>
                    <a:pt x="13729" y="23742"/>
                    <a:pt x="14139" y="22689"/>
                    <a:pt x="13574" y="22012"/>
                  </a:cubicBezTo>
                  <a:cubicBezTo>
                    <a:pt x="17067" y="22012"/>
                    <a:pt x="19196" y="22045"/>
                    <a:pt x="19196" y="22045"/>
                  </a:cubicBezTo>
                  <a:cubicBezTo>
                    <a:pt x="19196" y="22045"/>
                    <a:pt x="19085" y="23132"/>
                    <a:pt x="20283" y="23509"/>
                  </a:cubicBezTo>
                  <a:lnTo>
                    <a:pt x="36328" y="23509"/>
                  </a:lnTo>
                  <a:cubicBezTo>
                    <a:pt x="36328" y="23509"/>
                    <a:pt x="36561" y="22422"/>
                    <a:pt x="34754" y="21857"/>
                  </a:cubicBezTo>
                  <a:cubicBezTo>
                    <a:pt x="34277" y="21713"/>
                    <a:pt x="33356" y="21546"/>
                    <a:pt x="32259" y="21380"/>
                  </a:cubicBezTo>
                  <a:cubicBezTo>
                    <a:pt x="30540" y="21125"/>
                    <a:pt x="28422" y="20892"/>
                    <a:pt x="26947" y="20726"/>
                  </a:cubicBezTo>
                  <a:cubicBezTo>
                    <a:pt x="25905" y="20615"/>
                    <a:pt x="25195" y="20548"/>
                    <a:pt x="25195" y="20548"/>
                  </a:cubicBezTo>
                  <a:cubicBezTo>
                    <a:pt x="25195" y="20548"/>
                    <a:pt x="27712" y="18896"/>
                    <a:pt x="27213" y="16346"/>
                  </a:cubicBezTo>
                  <a:cubicBezTo>
                    <a:pt x="26725" y="13795"/>
                    <a:pt x="25195" y="13618"/>
                    <a:pt x="24862" y="12343"/>
                  </a:cubicBezTo>
                  <a:cubicBezTo>
                    <a:pt x="24829" y="12221"/>
                    <a:pt x="24807" y="12099"/>
                    <a:pt x="24796" y="11977"/>
                  </a:cubicBezTo>
                  <a:cubicBezTo>
                    <a:pt x="24740" y="11566"/>
                    <a:pt x="24918" y="11167"/>
                    <a:pt x="25250" y="10923"/>
                  </a:cubicBezTo>
                  <a:cubicBezTo>
                    <a:pt x="25738" y="10535"/>
                    <a:pt x="26659" y="10302"/>
                    <a:pt x="28122" y="10202"/>
                  </a:cubicBezTo>
                  <a:cubicBezTo>
                    <a:pt x="28943" y="9382"/>
                    <a:pt x="29475" y="7807"/>
                    <a:pt x="29320" y="7574"/>
                  </a:cubicBezTo>
                  <a:cubicBezTo>
                    <a:pt x="28832" y="7463"/>
                    <a:pt x="28278" y="7352"/>
                    <a:pt x="27978" y="7131"/>
                  </a:cubicBezTo>
                  <a:cubicBezTo>
                    <a:pt x="27679" y="6898"/>
                    <a:pt x="26470" y="5323"/>
                    <a:pt x="24751" y="4913"/>
                  </a:cubicBezTo>
                  <a:cubicBezTo>
                    <a:pt x="24052" y="4743"/>
                    <a:pt x="23483" y="4692"/>
                    <a:pt x="23054" y="4692"/>
                  </a:cubicBezTo>
                  <a:cubicBezTo>
                    <a:pt x="22421" y="4692"/>
                    <a:pt x="22090" y="4802"/>
                    <a:pt x="22090" y="4802"/>
                  </a:cubicBezTo>
                  <a:lnTo>
                    <a:pt x="20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5"/>
            <p:cNvSpPr/>
            <p:nvPr/>
          </p:nvSpPr>
          <p:spPr>
            <a:xfrm>
              <a:off x="4567650" y="4817425"/>
              <a:ext cx="625725" cy="610475"/>
            </a:xfrm>
            <a:custGeom>
              <a:rect b="b" l="l" r="r" t="t"/>
              <a:pathLst>
                <a:path extrusionOk="0" h="24419" w="25029">
                  <a:moveTo>
                    <a:pt x="20116" y="0"/>
                  </a:moveTo>
                  <a:cubicBezTo>
                    <a:pt x="18145" y="0"/>
                    <a:pt x="16022" y="971"/>
                    <a:pt x="15126" y="3900"/>
                  </a:cubicBezTo>
                  <a:cubicBezTo>
                    <a:pt x="15126" y="3900"/>
                    <a:pt x="17181" y="997"/>
                    <a:pt x="19763" y="997"/>
                  </a:cubicBezTo>
                  <a:cubicBezTo>
                    <a:pt x="20013" y="997"/>
                    <a:pt x="20268" y="1024"/>
                    <a:pt x="20526" y="1084"/>
                  </a:cubicBezTo>
                  <a:cubicBezTo>
                    <a:pt x="23465" y="1760"/>
                    <a:pt x="23398" y="4399"/>
                    <a:pt x="22777" y="5697"/>
                  </a:cubicBezTo>
                  <a:cubicBezTo>
                    <a:pt x="22156" y="6994"/>
                    <a:pt x="20947" y="8436"/>
                    <a:pt x="14394" y="9223"/>
                  </a:cubicBezTo>
                  <a:cubicBezTo>
                    <a:pt x="7009" y="10110"/>
                    <a:pt x="3493" y="11097"/>
                    <a:pt x="1741" y="15655"/>
                  </a:cubicBezTo>
                  <a:cubicBezTo>
                    <a:pt x="0" y="20201"/>
                    <a:pt x="2761" y="23073"/>
                    <a:pt x="4957" y="23861"/>
                  </a:cubicBezTo>
                  <a:cubicBezTo>
                    <a:pt x="6239" y="24323"/>
                    <a:pt x="7914" y="24418"/>
                    <a:pt x="9080" y="24418"/>
                  </a:cubicBezTo>
                  <a:cubicBezTo>
                    <a:pt x="9900" y="24418"/>
                    <a:pt x="10468" y="24371"/>
                    <a:pt x="10468" y="24371"/>
                  </a:cubicBezTo>
                  <a:lnTo>
                    <a:pt x="10502" y="22364"/>
                  </a:lnTo>
                  <a:lnTo>
                    <a:pt x="10502" y="22364"/>
                  </a:lnTo>
                  <a:cubicBezTo>
                    <a:pt x="10501" y="22364"/>
                    <a:pt x="9910" y="22423"/>
                    <a:pt x="9066" y="22423"/>
                  </a:cubicBezTo>
                  <a:cubicBezTo>
                    <a:pt x="7852" y="22423"/>
                    <a:pt x="6117" y="22300"/>
                    <a:pt x="4868" y="21698"/>
                  </a:cubicBezTo>
                  <a:cubicBezTo>
                    <a:pt x="2728" y="20667"/>
                    <a:pt x="2706" y="18516"/>
                    <a:pt x="2817" y="17396"/>
                  </a:cubicBezTo>
                  <a:cubicBezTo>
                    <a:pt x="2928" y="16276"/>
                    <a:pt x="3826" y="12439"/>
                    <a:pt x="9226" y="11319"/>
                  </a:cubicBezTo>
                  <a:cubicBezTo>
                    <a:pt x="14627" y="10199"/>
                    <a:pt x="19628" y="10310"/>
                    <a:pt x="22267" y="8225"/>
                  </a:cubicBezTo>
                  <a:cubicBezTo>
                    <a:pt x="24917" y="6140"/>
                    <a:pt x="25028" y="3612"/>
                    <a:pt x="24130" y="1760"/>
                  </a:cubicBezTo>
                  <a:cubicBezTo>
                    <a:pt x="23694" y="862"/>
                    <a:pt x="21972" y="0"/>
                    <a:pt x="20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5"/>
            <p:cNvSpPr/>
            <p:nvPr/>
          </p:nvSpPr>
          <p:spPr>
            <a:xfrm>
              <a:off x="5384350" y="5017425"/>
              <a:ext cx="75975" cy="54450"/>
            </a:xfrm>
            <a:custGeom>
              <a:rect b="b" l="l" r="r" t="t"/>
              <a:pathLst>
                <a:path extrusionOk="0" h="2178" w="3039">
                  <a:moveTo>
                    <a:pt x="1449" y="0"/>
                  </a:moveTo>
                  <a:cubicBezTo>
                    <a:pt x="1428" y="0"/>
                    <a:pt x="1407" y="1"/>
                    <a:pt x="1387" y="3"/>
                  </a:cubicBezTo>
                  <a:cubicBezTo>
                    <a:pt x="599" y="81"/>
                    <a:pt x="1" y="1013"/>
                    <a:pt x="1" y="1013"/>
                  </a:cubicBezTo>
                  <a:cubicBezTo>
                    <a:pt x="1" y="1013"/>
                    <a:pt x="899" y="2144"/>
                    <a:pt x="1498" y="2177"/>
                  </a:cubicBezTo>
                  <a:cubicBezTo>
                    <a:pt x="1508" y="2177"/>
                    <a:pt x="1518" y="2178"/>
                    <a:pt x="1529" y="2178"/>
                  </a:cubicBezTo>
                  <a:cubicBezTo>
                    <a:pt x="2098" y="2178"/>
                    <a:pt x="3039" y="1312"/>
                    <a:pt x="3039" y="1312"/>
                  </a:cubicBezTo>
                  <a:cubicBezTo>
                    <a:pt x="3039" y="1312"/>
                    <a:pt x="2189" y="0"/>
                    <a:pt x="1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5"/>
            <p:cNvSpPr/>
            <p:nvPr/>
          </p:nvSpPr>
          <p:spPr>
            <a:xfrm>
              <a:off x="5410700" y="5017500"/>
              <a:ext cx="34675" cy="54350"/>
            </a:xfrm>
            <a:custGeom>
              <a:rect b="b" l="l" r="r" t="t"/>
              <a:pathLst>
                <a:path extrusionOk="0" h="2174" w="1387">
                  <a:moveTo>
                    <a:pt x="333" y="0"/>
                  </a:moveTo>
                  <a:cubicBezTo>
                    <a:pt x="333" y="1"/>
                    <a:pt x="0" y="1276"/>
                    <a:pt x="444" y="2174"/>
                  </a:cubicBezTo>
                  <a:cubicBezTo>
                    <a:pt x="1386" y="899"/>
                    <a:pt x="333" y="1"/>
                    <a:pt x="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5"/>
            <p:cNvSpPr/>
            <p:nvPr/>
          </p:nvSpPr>
          <p:spPr>
            <a:xfrm>
              <a:off x="5241850" y="5145850"/>
              <a:ext cx="178850" cy="54375"/>
            </a:xfrm>
            <a:custGeom>
              <a:rect b="b" l="l" r="r" t="t"/>
              <a:pathLst>
                <a:path extrusionOk="0" h="2175" w="7154">
                  <a:moveTo>
                    <a:pt x="1" y="1"/>
                  </a:moveTo>
                  <a:lnTo>
                    <a:pt x="522" y="2174"/>
                  </a:lnTo>
                  <a:lnTo>
                    <a:pt x="7153" y="1575"/>
                  </a:lnTo>
                  <a:lnTo>
                    <a:pt x="6965" y="378"/>
                  </a:lnTo>
                  <a:cubicBezTo>
                    <a:pt x="6821" y="33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5"/>
            <p:cNvSpPr/>
            <p:nvPr/>
          </p:nvSpPr>
          <p:spPr>
            <a:xfrm>
              <a:off x="5455600" y="5389250"/>
              <a:ext cx="138075" cy="69625"/>
            </a:xfrm>
            <a:custGeom>
              <a:rect b="b" l="l" r="r" t="t"/>
              <a:pathLst>
                <a:path extrusionOk="0" h="2785" w="5523">
                  <a:moveTo>
                    <a:pt x="211" y="1"/>
                  </a:moveTo>
                  <a:lnTo>
                    <a:pt x="0" y="2784"/>
                  </a:lnTo>
                  <a:lnTo>
                    <a:pt x="5390" y="2784"/>
                  </a:lnTo>
                  <a:lnTo>
                    <a:pt x="5523" y="655"/>
                  </a:lnTo>
                  <a:cubicBezTo>
                    <a:pt x="3804" y="400"/>
                    <a:pt x="1686" y="167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1" name="Google Shape;4721;p55"/>
          <p:cNvGrpSpPr/>
          <p:nvPr/>
        </p:nvGrpSpPr>
        <p:grpSpPr>
          <a:xfrm>
            <a:off x="3918243" y="1316279"/>
            <a:ext cx="602037" cy="3252561"/>
            <a:chOff x="5966525" y="1294900"/>
            <a:chExt cx="453000" cy="2447375"/>
          </a:xfrm>
        </p:grpSpPr>
        <p:sp>
          <p:nvSpPr>
            <p:cNvPr id="4722" name="Google Shape;4722;p55"/>
            <p:cNvSpPr/>
            <p:nvPr/>
          </p:nvSpPr>
          <p:spPr>
            <a:xfrm>
              <a:off x="6097650" y="2027600"/>
              <a:ext cx="140575" cy="76825"/>
            </a:xfrm>
            <a:custGeom>
              <a:rect b="b" l="l" r="r" t="t"/>
              <a:pathLst>
                <a:path extrusionOk="0" h="3073" w="5623">
                  <a:moveTo>
                    <a:pt x="2746" y="0"/>
                  </a:moveTo>
                  <a:cubicBezTo>
                    <a:pt x="491" y="0"/>
                    <a:pt x="1" y="3073"/>
                    <a:pt x="1" y="3073"/>
                  </a:cubicBezTo>
                  <a:lnTo>
                    <a:pt x="5623" y="3073"/>
                  </a:lnTo>
                  <a:cubicBezTo>
                    <a:pt x="5623" y="3073"/>
                    <a:pt x="5124" y="67"/>
                    <a:pt x="2806" y="1"/>
                  </a:cubicBezTo>
                  <a:cubicBezTo>
                    <a:pt x="2786" y="0"/>
                    <a:pt x="2766" y="0"/>
                    <a:pt x="2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5"/>
            <p:cNvSpPr/>
            <p:nvPr/>
          </p:nvSpPr>
          <p:spPr>
            <a:xfrm>
              <a:off x="6218525" y="1916725"/>
              <a:ext cx="117000" cy="61000"/>
            </a:xfrm>
            <a:custGeom>
              <a:rect b="b" l="l" r="r" t="t"/>
              <a:pathLst>
                <a:path extrusionOk="0" h="2440" w="4680">
                  <a:moveTo>
                    <a:pt x="1165" y="0"/>
                  </a:moveTo>
                  <a:lnTo>
                    <a:pt x="0" y="743"/>
                  </a:lnTo>
                  <a:lnTo>
                    <a:pt x="0" y="1342"/>
                  </a:lnTo>
                  <a:lnTo>
                    <a:pt x="1165" y="2440"/>
                  </a:lnTo>
                  <a:lnTo>
                    <a:pt x="4126" y="1375"/>
                  </a:lnTo>
                  <a:cubicBezTo>
                    <a:pt x="4680" y="854"/>
                    <a:pt x="4126" y="510"/>
                    <a:pt x="4126" y="510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5"/>
            <p:cNvSpPr/>
            <p:nvPr/>
          </p:nvSpPr>
          <p:spPr>
            <a:xfrm>
              <a:off x="6286525" y="1537250"/>
              <a:ext cx="133000" cy="289675"/>
            </a:xfrm>
            <a:custGeom>
              <a:rect b="b" l="l" r="r" t="t"/>
              <a:pathLst>
                <a:path extrusionOk="0" h="11587" w="5320">
                  <a:moveTo>
                    <a:pt x="1495" y="0"/>
                  </a:moveTo>
                  <a:cubicBezTo>
                    <a:pt x="1016" y="0"/>
                    <a:pt x="1" y="215"/>
                    <a:pt x="86" y="2050"/>
                  </a:cubicBezTo>
                  <a:cubicBezTo>
                    <a:pt x="86" y="2050"/>
                    <a:pt x="514" y="841"/>
                    <a:pt x="1372" y="841"/>
                  </a:cubicBezTo>
                  <a:cubicBezTo>
                    <a:pt x="1376" y="841"/>
                    <a:pt x="1379" y="841"/>
                    <a:pt x="1383" y="841"/>
                  </a:cubicBezTo>
                  <a:lnTo>
                    <a:pt x="2437" y="1739"/>
                  </a:lnTo>
                  <a:lnTo>
                    <a:pt x="2437" y="6918"/>
                  </a:lnTo>
                  <a:cubicBezTo>
                    <a:pt x="2437" y="6918"/>
                    <a:pt x="2046" y="6725"/>
                    <a:pt x="1562" y="6725"/>
                  </a:cubicBezTo>
                  <a:cubicBezTo>
                    <a:pt x="1124" y="6725"/>
                    <a:pt x="610" y="6883"/>
                    <a:pt x="241" y="7483"/>
                  </a:cubicBezTo>
                  <a:cubicBezTo>
                    <a:pt x="241" y="7483"/>
                    <a:pt x="666" y="7271"/>
                    <a:pt x="1168" y="7271"/>
                  </a:cubicBezTo>
                  <a:cubicBezTo>
                    <a:pt x="1619" y="7271"/>
                    <a:pt x="2134" y="7443"/>
                    <a:pt x="2459" y="8093"/>
                  </a:cubicBezTo>
                  <a:cubicBezTo>
                    <a:pt x="2459" y="8093"/>
                    <a:pt x="2067" y="7953"/>
                    <a:pt x="1604" y="7953"/>
                  </a:cubicBezTo>
                  <a:cubicBezTo>
                    <a:pt x="1164" y="7953"/>
                    <a:pt x="660" y="8079"/>
                    <a:pt x="363" y="8570"/>
                  </a:cubicBezTo>
                  <a:cubicBezTo>
                    <a:pt x="363" y="8570"/>
                    <a:pt x="866" y="8425"/>
                    <a:pt x="1424" y="8425"/>
                  </a:cubicBezTo>
                  <a:cubicBezTo>
                    <a:pt x="1842" y="8425"/>
                    <a:pt x="2291" y="8507"/>
                    <a:pt x="2581" y="8792"/>
                  </a:cubicBezTo>
                  <a:lnTo>
                    <a:pt x="2581" y="11586"/>
                  </a:lnTo>
                  <a:lnTo>
                    <a:pt x="3158" y="11586"/>
                  </a:lnTo>
                  <a:lnTo>
                    <a:pt x="3158" y="9047"/>
                  </a:lnTo>
                  <a:cubicBezTo>
                    <a:pt x="3158" y="9047"/>
                    <a:pt x="3613" y="8929"/>
                    <a:pt x="4115" y="8929"/>
                  </a:cubicBezTo>
                  <a:cubicBezTo>
                    <a:pt x="4494" y="8929"/>
                    <a:pt x="4900" y="8997"/>
                    <a:pt x="5154" y="9236"/>
                  </a:cubicBezTo>
                  <a:cubicBezTo>
                    <a:pt x="5154" y="9236"/>
                    <a:pt x="4826" y="8153"/>
                    <a:pt x="3803" y="8153"/>
                  </a:cubicBezTo>
                  <a:cubicBezTo>
                    <a:pt x="3636" y="8153"/>
                    <a:pt x="3451" y="8182"/>
                    <a:pt x="3246" y="8249"/>
                  </a:cubicBezTo>
                  <a:cubicBezTo>
                    <a:pt x="3246" y="8249"/>
                    <a:pt x="3718" y="7576"/>
                    <a:pt x="4416" y="7576"/>
                  </a:cubicBezTo>
                  <a:cubicBezTo>
                    <a:pt x="4688" y="7576"/>
                    <a:pt x="4994" y="7678"/>
                    <a:pt x="5320" y="7960"/>
                  </a:cubicBezTo>
                  <a:cubicBezTo>
                    <a:pt x="5320" y="7960"/>
                    <a:pt x="4819" y="6951"/>
                    <a:pt x="3819" y="6951"/>
                  </a:cubicBezTo>
                  <a:cubicBezTo>
                    <a:pt x="3656" y="6951"/>
                    <a:pt x="3480" y="6978"/>
                    <a:pt x="3291" y="7040"/>
                  </a:cubicBezTo>
                  <a:lnTo>
                    <a:pt x="3257" y="1318"/>
                  </a:lnTo>
                  <a:lnTo>
                    <a:pt x="1738" y="21"/>
                  </a:lnTo>
                  <a:cubicBezTo>
                    <a:pt x="1738" y="21"/>
                    <a:pt x="1642" y="0"/>
                    <a:pt x="14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5"/>
            <p:cNvSpPr/>
            <p:nvPr/>
          </p:nvSpPr>
          <p:spPr>
            <a:xfrm>
              <a:off x="5980375" y="2552575"/>
              <a:ext cx="424750" cy="310625"/>
            </a:xfrm>
            <a:custGeom>
              <a:rect b="b" l="l" r="r" t="t"/>
              <a:pathLst>
                <a:path extrusionOk="0" h="12425" w="16990">
                  <a:moveTo>
                    <a:pt x="6424" y="1024"/>
                  </a:moveTo>
                  <a:cubicBezTo>
                    <a:pt x="8623" y="1024"/>
                    <a:pt x="10036" y="2988"/>
                    <a:pt x="10036" y="2988"/>
                  </a:cubicBezTo>
                  <a:cubicBezTo>
                    <a:pt x="10036" y="2988"/>
                    <a:pt x="7697" y="3398"/>
                    <a:pt x="6333" y="3398"/>
                  </a:cubicBezTo>
                  <a:lnTo>
                    <a:pt x="6089" y="3398"/>
                  </a:lnTo>
                  <a:cubicBezTo>
                    <a:pt x="4703" y="3342"/>
                    <a:pt x="2629" y="2976"/>
                    <a:pt x="2629" y="2976"/>
                  </a:cubicBezTo>
                  <a:cubicBezTo>
                    <a:pt x="2629" y="2976"/>
                    <a:pt x="3971" y="1224"/>
                    <a:pt x="6078" y="1036"/>
                  </a:cubicBezTo>
                  <a:cubicBezTo>
                    <a:pt x="6166" y="1036"/>
                    <a:pt x="6244" y="1025"/>
                    <a:pt x="6333" y="1025"/>
                  </a:cubicBezTo>
                  <a:cubicBezTo>
                    <a:pt x="6363" y="1024"/>
                    <a:pt x="6394" y="1024"/>
                    <a:pt x="6424" y="1024"/>
                  </a:cubicBezTo>
                  <a:close/>
                  <a:moveTo>
                    <a:pt x="6023" y="1"/>
                  </a:moveTo>
                  <a:cubicBezTo>
                    <a:pt x="3292" y="1"/>
                    <a:pt x="2019" y="2344"/>
                    <a:pt x="2019" y="2344"/>
                  </a:cubicBezTo>
                  <a:lnTo>
                    <a:pt x="1" y="2411"/>
                  </a:lnTo>
                  <a:lnTo>
                    <a:pt x="1" y="3376"/>
                  </a:lnTo>
                  <a:cubicBezTo>
                    <a:pt x="1642" y="3986"/>
                    <a:pt x="3450" y="4263"/>
                    <a:pt x="5235" y="4351"/>
                  </a:cubicBezTo>
                  <a:lnTo>
                    <a:pt x="5235" y="12025"/>
                  </a:lnTo>
                  <a:cubicBezTo>
                    <a:pt x="5252" y="12291"/>
                    <a:pt x="5454" y="12424"/>
                    <a:pt x="5656" y="12424"/>
                  </a:cubicBezTo>
                  <a:cubicBezTo>
                    <a:pt x="5859" y="12424"/>
                    <a:pt x="6061" y="12291"/>
                    <a:pt x="6078" y="12025"/>
                  </a:cubicBezTo>
                  <a:lnTo>
                    <a:pt x="6078" y="4374"/>
                  </a:lnTo>
                  <a:cubicBezTo>
                    <a:pt x="6266" y="4379"/>
                    <a:pt x="6452" y="4382"/>
                    <a:pt x="6636" y="4382"/>
                  </a:cubicBezTo>
                  <a:cubicBezTo>
                    <a:pt x="6821" y="4382"/>
                    <a:pt x="7004" y="4379"/>
                    <a:pt x="7187" y="4374"/>
                  </a:cubicBezTo>
                  <a:cubicBezTo>
                    <a:pt x="7187" y="4429"/>
                    <a:pt x="7198" y="4485"/>
                    <a:pt x="7220" y="4540"/>
                  </a:cubicBezTo>
                  <a:cubicBezTo>
                    <a:pt x="7309" y="4717"/>
                    <a:pt x="9349" y="9020"/>
                    <a:pt x="13907" y="9918"/>
                  </a:cubicBezTo>
                  <a:cubicBezTo>
                    <a:pt x="14206" y="9985"/>
                    <a:pt x="14516" y="10018"/>
                    <a:pt x="14827" y="10018"/>
                  </a:cubicBezTo>
                  <a:cubicBezTo>
                    <a:pt x="16013" y="10018"/>
                    <a:pt x="16446" y="9430"/>
                    <a:pt x="16601" y="9020"/>
                  </a:cubicBezTo>
                  <a:cubicBezTo>
                    <a:pt x="16989" y="8000"/>
                    <a:pt x="16269" y="6591"/>
                    <a:pt x="15381" y="6059"/>
                  </a:cubicBezTo>
                  <a:cubicBezTo>
                    <a:pt x="15101" y="5890"/>
                    <a:pt x="14814" y="5807"/>
                    <a:pt x="14536" y="5807"/>
                  </a:cubicBezTo>
                  <a:cubicBezTo>
                    <a:pt x="14121" y="5807"/>
                    <a:pt x="13726" y="5993"/>
                    <a:pt x="13408" y="6359"/>
                  </a:cubicBezTo>
                  <a:cubicBezTo>
                    <a:pt x="12543" y="7368"/>
                    <a:pt x="12809" y="8011"/>
                    <a:pt x="13042" y="8299"/>
                  </a:cubicBezTo>
                  <a:cubicBezTo>
                    <a:pt x="13208" y="8499"/>
                    <a:pt x="13441" y="8654"/>
                    <a:pt x="13696" y="8721"/>
                  </a:cubicBezTo>
                  <a:cubicBezTo>
                    <a:pt x="13843" y="8763"/>
                    <a:pt x="13997" y="8784"/>
                    <a:pt x="14150" y="8784"/>
                  </a:cubicBezTo>
                  <a:cubicBezTo>
                    <a:pt x="14402" y="8784"/>
                    <a:pt x="14655" y="8727"/>
                    <a:pt x="14882" y="8610"/>
                  </a:cubicBezTo>
                  <a:cubicBezTo>
                    <a:pt x="15282" y="8421"/>
                    <a:pt x="15470" y="7944"/>
                    <a:pt x="15315" y="7534"/>
                  </a:cubicBezTo>
                  <a:cubicBezTo>
                    <a:pt x="15304" y="7490"/>
                    <a:pt x="15282" y="7445"/>
                    <a:pt x="15248" y="7412"/>
                  </a:cubicBezTo>
                  <a:cubicBezTo>
                    <a:pt x="15160" y="7289"/>
                    <a:pt x="15038" y="7236"/>
                    <a:pt x="14918" y="7236"/>
                  </a:cubicBezTo>
                  <a:cubicBezTo>
                    <a:pt x="14660" y="7236"/>
                    <a:pt x="14407" y="7479"/>
                    <a:pt x="14505" y="7789"/>
                  </a:cubicBezTo>
                  <a:cubicBezTo>
                    <a:pt x="14516" y="7822"/>
                    <a:pt x="14516" y="7833"/>
                    <a:pt x="14516" y="7833"/>
                  </a:cubicBezTo>
                  <a:cubicBezTo>
                    <a:pt x="14419" y="7904"/>
                    <a:pt x="14300" y="7940"/>
                    <a:pt x="14177" y="7940"/>
                  </a:cubicBezTo>
                  <a:cubicBezTo>
                    <a:pt x="14146" y="7940"/>
                    <a:pt x="14115" y="7938"/>
                    <a:pt x="14084" y="7933"/>
                  </a:cubicBezTo>
                  <a:cubicBezTo>
                    <a:pt x="13884" y="7911"/>
                    <a:pt x="13718" y="7845"/>
                    <a:pt x="13674" y="7723"/>
                  </a:cubicBezTo>
                  <a:cubicBezTo>
                    <a:pt x="13618" y="7601"/>
                    <a:pt x="13696" y="7334"/>
                    <a:pt x="14051" y="6913"/>
                  </a:cubicBezTo>
                  <a:cubicBezTo>
                    <a:pt x="14161" y="6788"/>
                    <a:pt x="14314" y="6649"/>
                    <a:pt x="14537" y="6649"/>
                  </a:cubicBezTo>
                  <a:cubicBezTo>
                    <a:pt x="14651" y="6649"/>
                    <a:pt x="14784" y="6686"/>
                    <a:pt x="14938" y="6780"/>
                  </a:cubicBezTo>
                  <a:cubicBezTo>
                    <a:pt x="15182" y="6935"/>
                    <a:pt x="15381" y="7135"/>
                    <a:pt x="15526" y="7379"/>
                  </a:cubicBezTo>
                  <a:cubicBezTo>
                    <a:pt x="15814" y="7822"/>
                    <a:pt x="15947" y="8355"/>
                    <a:pt x="15803" y="8709"/>
                  </a:cubicBezTo>
                  <a:cubicBezTo>
                    <a:pt x="15666" y="9065"/>
                    <a:pt x="15252" y="9163"/>
                    <a:pt x="14824" y="9163"/>
                  </a:cubicBezTo>
                  <a:cubicBezTo>
                    <a:pt x="14558" y="9163"/>
                    <a:pt x="14286" y="9125"/>
                    <a:pt x="14073" y="9087"/>
                  </a:cubicBezTo>
                  <a:cubicBezTo>
                    <a:pt x="13918" y="9053"/>
                    <a:pt x="13762" y="9020"/>
                    <a:pt x="13629" y="8976"/>
                  </a:cubicBezTo>
                  <a:cubicBezTo>
                    <a:pt x="10258" y="8089"/>
                    <a:pt x="8462" y="5061"/>
                    <a:pt x="8074" y="4329"/>
                  </a:cubicBezTo>
                  <a:cubicBezTo>
                    <a:pt x="10258" y="4207"/>
                    <a:pt x="12443" y="3886"/>
                    <a:pt x="14572" y="3376"/>
                  </a:cubicBezTo>
                  <a:lnTo>
                    <a:pt x="14572" y="2489"/>
                  </a:lnTo>
                  <a:lnTo>
                    <a:pt x="11822" y="2489"/>
                  </a:lnTo>
                  <a:cubicBezTo>
                    <a:pt x="9815" y="2489"/>
                    <a:pt x="9072" y="127"/>
                    <a:pt x="6211" y="5"/>
                  </a:cubicBezTo>
                  <a:cubicBezTo>
                    <a:pt x="6147" y="2"/>
                    <a:pt x="6085" y="1"/>
                    <a:pt x="6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5"/>
            <p:cNvSpPr/>
            <p:nvPr/>
          </p:nvSpPr>
          <p:spPr>
            <a:xfrm>
              <a:off x="5978450" y="2492125"/>
              <a:ext cx="380950" cy="83050"/>
            </a:xfrm>
            <a:custGeom>
              <a:rect b="b" l="l" r="r" t="t"/>
              <a:pathLst>
                <a:path extrusionOk="0" h="3322" w="15238">
                  <a:moveTo>
                    <a:pt x="6155" y="0"/>
                  </a:moveTo>
                  <a:cubicBezTo>
                    <a:pt x="2682" y="0"/>
                    <a:pt x="204" y="2563"/>
                    <a:pt x="167" y="2600"/>
                  </a:cubicBezTo>
                  <a:cubicBezTo>
                    <a:pt x="0" y="2777"/>
                    <a:pt x="0" y="3044"/>
                    <a:pt x="178" y="3210"/>
                  </a:cubicBezTo>
                  <a:cubicBezTo>
                    <a:pt x="255" y="3276"/>
                    <a:pt x="366" y="3321"/>
                    <a:pt x="466" y="3321"/>
                  </a:cubicBezTo>
                  <a:cubicBezTo>
                    <a:pt x="588" y="3321"/>
                    <a:pt x="699" y="3265"/>
                    <a:pt x="777" y="3188"/>
                  </a:cubicBezTo>
                  <a:cubicBezTo>
                    <a:pt x="908" y="3042"/>
                    <a:pt x="3053" y="824"/>
                    <a:pt x="6093" y="824"/>
                  </a:cubicBezTo>
                  <a:cubicBezTo>
                    <a:pt x="7667" y="824"/>
                    <a:pt x="9480" y="1418"/>
                    <a:pt x="11378" y="3199"/>
                  </a:cubicBezTo>
                  <a:cubicBezTo>
                    <a:pt x="11455" y="3276"/>
                    <a:pt x="11555" y="3321"/>
                    <a:pt x="11666" y="3321"/>
                  </a:cubicBezTo>
                  <a:lnTo>
                    <a:pt x="14649" y="3321"/>
                  </a:lnTo>
                  <a:cubicBezTo>
                    <a:pt x="14660" y="3321"/>
                    <a:pt x="14670" y="3322"/>
                    <a:pt x="14680" y="3322"/>
                  </a:cubicBezTo>
                  <a:cubicBezTo>
                    <a:pt x="15237" y="3322"/>
                    <a:pt x="15237" y="2466"/>
                    <a:pt x="14680" y="2466"/>
                  </a:cubicBezTo>
                  <a:cubicBezTo>
                    <a:pt x="14670" y="2466"/>
                    <a:pt x="14660" y="2466"/>
                    <a:pt x="14649" y="2467"/>
                  </a:cubicBezTo>
                  <a:lnTo>
                    <a:pt x="11832" y="2467"/>
                  </a:lnTo>
                  <a:cubicBezTo>
                    <a:pt x="9814" y="620"/>
                    <a:pt x="7864" y="0"/>
                    <a:pt x="6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5"/>
            <p:cNvSpPr/>
            <p:nvPr/>
          </p:nvSpPr>
          <p:spPr>
            <a:xfrm>
              <a:off x="5994525" y="2244125"/>
              <a:ext cx="352100" cy="94600"/>
            </a:xfrm>
            <a:custGeom>
              <a:rect b="b" l="l" r="r" t="t"/>
              <a:pathLst>
                <a:path extrusionOk="0" h="3784" w="14084">
                  <a:moveTo>
                    <a:pt x="0" y="0"/>
                  </a:moveTo>
                  <a:cubicBezTo>
                    <a:pt x="0" y="0"/>
                    <a:pt x="2374" y="3682"/>
                    <a:pt x="7264" y="3782"/>
                  </a:cubicBezTo>
                  <a:cubicBezTo>
                    <a:pt x="7326" y="3783"/>
                    <a:pt x="7387" y="3784"/>
                    <a:pt x="7449" y="3784"/>
                  </a:cubicBezTo>
                  <a:cubicBezTo>
                    <a:pt x="12203" y="3784"/>
                    <a:pt x="14084" y="0"/>
                    <a:pt x="14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5"/>
            <p:cNvSpPr/>
            <p:nvPr/>
          </p:nvSpPr>
          <p:spPr>
            <a:xfrm>
              <a:off x="6009500" y="2407925"/>
              <a:ext cx="332900" cy="36150"/>
            </a:xfrm>
            <a:custGeom>
              <a:rect b="b" l="l" r="r" t="t"/>
              <a:pathLst>
                <a:path extrusionOk="0" h="1446" w="13316">
                  <a:moveTo>
                    <a:pt x="1367" y="0"/>
                  </a:moveTo>
                  <a:cubicBezTo>
                    <a:pt x="1297" y="0"/>
                    <a:pt x="1226" y="23"/>
                    <a:pt x="1165" y="69"/>
                  </a:cubicBezTo>
                  <a:lnTo>
                    <a:pt x="167" y="878"/>
                  </a:lnTo>
                  <a:cubicBezTo>
                    <a:pt x="22" y="989"/>
                    <a:pt x="0" y="1200"/>
                    <a:pt x="111" y="1333"/>
                  </a:cubicBezTo>
                  <a:cubicBezTo>
                    <a:pt x="171" y="1402"/>
                    <a:pt x="249" y="1445"/>
                    <a:pt x="336" y="1445"/>
                  </a:cubicBezTo>
                  <a:cubicBezTo>
                    <a:pt x="346" y="1445"/>
                    <a:pt x="356" y="1445"/>
                    <a:pt x="366" y="1444"/>
                  </a:cubicBezTo>
                  <a:cubicBezTo>
                    <a:pt x="433" y="1444"/>
                    <a:pt x="510" y="1421"/>
                    <a:pt x="566" y="1377"/>
                  </a:cubicBezTo>
                  <a:lnTo>
                    <a:pt x="1342" y="745"/>
                  </a:lnTo>
                  <a:lnTo>
                    <a:pt x="1952" y="1355"/>
                  </a:lnTo>
                  <a:cubicBezTo>
                    <a:pt x="2010" y="1413"/>
                    <a:pt x="2077" y="1446"/>
                    <a:pt x="2152" y="1446"/>
                  </a:cubicBezTo>
                  <a:cubicBezTo>
                    <a:pt x="2162" y="1446"/>
                    <a:pt x="2174" y="1445"/>
                    <a:pt x="2185" y="1444"/>
                  </a:cubicBezTo>
                  <a:cubicBezTo>
                    <a:pt x="2274" y="1444"/>
                    <a:pt x="2351" y="1410"/>
                    <a:pt x="2418" y="1344"/>
                  </a:cubicBezTo>
                  <a:lnTo>
                    <a:pt x="2939" y="778"/>
                  </a:lnTo>
                  <a:lnTo>
                    <a:pt x="3460" y="1277"/>
                  </a:lnTo>
                  <a:cubicBezTo>
                    <a:pt x="3518" y="1336"/>
                    <a:pt x="3597" y="1363"/>
                    <a:pt x="3676" y="1363"/>
                  </a:cubicBezTo>
                  <a:cubicBezTo>
                    <a:pt x="3763" y="1363"/>
                    <a:pt x="3851" y="1330"/>
                    <a:pt x="3915" y="1266"/>
                  </a:cubicBezTo>
                  <a:lnTo>
                    <a:pt x="4414" y="756"/>
                  </a:lnTo>
                  <a:lnTo>
                    <a:pt x="5013" y="1255"/>
                  </a:lnTo>
                  <a:cubicBezTo>
                    <a:pt x="5074" y="1305"/>
                    <a:pt x="5146" y="1330"/>
                    <a:pt x="5218" y="1330"/>
                  </a:cubicBezTo>
                  <a:cubicBezTo>
                    <a:pt x="5290" y="1330"/>
                    <a:pt x="5362" y="1305"/>
                    <a:pt x="5423" y="1255"/>
                  </a:cubicBezTo>
                  <a:lnTo>
                    <a:pt x="6033" y="745"/>
                  </a:lnTo>
                  <a:lnTo>
                    <a:pt x="6554" y="1233"/>
                  </a:lnTo>
                  <a:cubicBezTo>
                    <a:pt x="6612" y="1291"/>
                    <a:pt x="6689" y="1322"/>
                    <a:pt x="6766" y="1322"/>
                  </a:cubicBezTo>
                  <a:cubicBezTo>
                    <a:pt x="6836" y="1322"/>
                    <a:pt x="6906" y="1297"/>
                    <a:pt x="6964" y="1244"/>
                  </a:cubicBezTo>
                  <a:lnTo>
                    <a:pt x="7563" y="745"/>
                  </a:lnTo>
                  <a:lnTo>
                    <a:pt x="8151" y="1277"/>
                  </a:lnTo>
                  <a:cubicBezTo>
                    <a:pt x="8209" y="1336"/>
                    <a:pt x="8285" y="1363"/>
                    <a:pt x="8362" y="1363"/>
                  </a:cubicBezTo>
                  <a:cubicBezTo>
                    <a:pt x="8446" y="1363"/>
                    <a:pt x="8531" y="1330"/>
                    <a:pt x="8594" y="1266"/>
                  </a:cubicBezTo>
                  <a:lnTo>
                    <a:pt x="9082" y="767"/>
                  </a:lnTo>
                  <a:lnTo>
                    <a:pt x="9548" y="1233"/>
                  </a:lnTo>
                  <a:cubicBezTo>
                    <a:pt x="9608" y="1293"/>
                    <a:pt x="9690" y="1324"/>
                    <a:pt x="9772" y="1324"/>
                  </a:cubicBezTo>
                  <a:cubicBezTo>
                    <a:pt x="9843" y="1324"/>
                    <a:pt x="9913" y="1301"/>
                    <a:pt x="9969" y="1255"/>
                  </a:cubicBezTo>
                  <a:lnTo>
                    <a:pt x="10590" y="745"/>
                  </a:lnTo>
                  <a:lnTo>
                    <a:pt x="11078" y="1222"/>
                  </a:lnTo>
                  <a:cubicBezTo>
                    <a:pt x="11144" y="1282"/>
                    <a:pt x="11226" y="1312"/>
                    <a:pt x="11307" y="1312"/>
                  </a:cubicBezTo>
                  <a:cubicBezTo>
                    <a:pt x="11375" y="1312"/>
                    <a:pt x="11443" y="1290"/>
                    <a:pt x="11500" y="1244"/>
                  </a:cubicBezTo>
                  <a:lnTo>
                    <a:pt x="12132" y="745"/>
                  </a:lnTo>
                  <a:lnTo>
                    <a:pt x="12642" y="1233"/>
                  </a:lnTo>
                  <a:cubicBezTo>
                    <a:pt x="12713" y="1302"/>
                    <a:pt x="12791" y="1331"/>
                    <a:pt x="12866" y="1331"/>
                  </a:cubicBezTo>
                  <a:cubicBezTo>
                    <a:pt x="13113" y="1331"/>
                    <a:pt x="13316" y="1009"/>
                    <a:pt x="13085" y="778"/>
                  </a:cubicBezTo>
                  <a:lnTo>
                    <a:pt x="12353" y="91"/>
                  </a:lnTo>
                  <a:cubicBezTo>
                    <a:pt x="12294" y="31"/>
                    <a:pt x="12214" y="0"/>
                    <a:pt x="12135" y="0"/>
                  </a:cubicBezTo>
                  <a:cubicBezTo>
                    <a:pt x="12067" y="0"/>
                    <a:pt x="11999" y="23"/>
                    <a:pt x="11943" y="69"/>
                  </a:cubicBezTo>
                  <a:lnTo>
                    <a:pt x="11311" y="568"/>
                  </a:lnTo>
                  <a:lnTo>
                    <a:pt x="10812" y="91"/>
                  </a:lnTo>
                  <a:cubicBezTo>
                    <a:pt x="10749" y="34"/>
                    <a:pt x="10672" y="6"/>
                    <a:pt x="10595" y="6"/>
                  </a:cubicBezTo>
                  <a:cubicBezTo>
                    <a:pt x="10523" y="6"/>
                    <a:pt x="10450" y="31"/>
                    <a:pt x="10391" y="80"/>
                  </a:cubicBezTo>
                  <a:lnTo>
                    <a:pt x="9781" y="579"/>
                  </a:lnTo>
                  <a:lnTo>
                    <a:pt x="9293" y="91"/>
                  </a:lnTo>
                  <a:cubicBezTo>
                    <a:pt x="9237" y="35"/>
                    <a:pt x="9160" y="2"/>
                    <a:pt x="9071" y="2"/>
                  </a:cubicBezTo>
                  <a:cubicBezTo>
                    <a:pt x="8993" y="2"/>
                    <a:pt x="8905" y="35"/>
                    <a:pt x="8849" y="91"/>
                  </a:cubicBezTo>
                  <a:lnTo>
                    <a:pt x="8350" y="601"/>
                  </a:lnTo>
                  <a:lnTo>
                    <a:pt x="7785" y="91"/>
                  </a:lnTo>
                  <a:cubicBezTo>
                    <a:pt x="7722" y="34"/>
                    <a:pt x="7645" y="6"/>
                    <a:pt x="7568" y="6"/>
                  </a:cubicBezTo>
                  <a:cubicBezTo>
                    <a:pt x="7495" y="6"/>
                    <a:pt x="7423" y="31"/>
                    <a:pt x="7363" y="80"/>
                  </a:cubicBezTo>
                  <a:lnTo>
                    <a:pt x="6776" y="579"/>
                  </a:lnTo>
                  <a:lnTo>
                    <a:pt x="6254" y="91"/>
                  </a:lnTo>
                  <a:cubicBezTo>
                    <a:pt x="6198" y="34"/>
                    <a:pt x="6123" y="6"/>
                    <a:pt x="6046" y="6"/>
                  </a:cubicBezTo>
                  <a:cubicBezTo>
                    <a:pt x="5973" y="6"/>
                    <a:pt x="5898" y="31"/>
                    <a:pt x="5833" y="80"/>
                  </a:cubicBezTo>
                  <a:lnTo>
                    <a:pt x="5212" y="590"/>
                  </a:lnTo>
                  <a:lnTo>
                    <a:pt x="4591" y="80"/>
                  </a:lnTo>
                  <a:cubicBezTo>
                    <a:pt x="4529" y="28"/>
                    <a:pt x="4458" y="3"/>
                    <a:pt x="4387" y="3"/>
                  </a:cubicBezTo>
                  <a:cubicBezTo>
                    <a:pt x="4305" y="3"/>
                    <a:pt x="4224" y="37"/>
                    <a:pt x="4159" y="102"/>
                  </a:cubicBezTo>
                  <a:lnTo>
                    <a:pt x="3671" y="601"/>
                  </a:lnTo>
                  <a:lnTo>
                    <a:pt x="3138" y="91"/>
                  </a:lnTo>
                  <a:cubicBezTo>
                    <a:pt x="3083" y="35"/>
                    <a:pt x="2994" y="2"/>
                    <a:pt x="2906" y="2"/>
                  </a:cubicBezTo>
                  <a:cubicBezTo>
                    <a:pt x="2828" y="2"/>
                    <a:pt x="2739" y="46"/>
                    <a:pt x="2684" y="102"/>
                  </a:cubicBezTo>
                  <a:lnTo>
                    <a:pt x="2174" y="667"/>
                  </a:lnTo>
                  <a:lnTo>
                    <a:pt x="1597" y="91"/>
                  </a:lnTo>
                  <a:cubicBezTo>
                    <a:pt x="1531" y="31"/>
                    <a:pt x="1449" y="0"/>
                    <a:pt x="1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5"/>
            <p:cNvSpPr/>
            <p:nvPr/>
          </p:nvSpPr>
          <p:spPr>
            <a:xfrm>
              <a:off x="5990725" y="2011525"/>
              <a:ext cx="337050" cy="163325"/>
            </a:xfrm>
            <a:custGeom>
              <a:rect b="b" l="l" r="r" t="t"/>
              <a:pathLst>
                <a:path extrusionOk="0" h="6533" w="13482">
                  <a:moveTo>
                    <a:pt x="12140" y="1"/>
                  </a:moveTo>
                  <a:lnTo>
                    <a:pt x="12184" y="4924"/>
                  </a:lnTo>
                  <a:lnTo>
                    <a:pt x="4743" y="4924"/>
                  </a:lnTo>
                  <a:cubicBezTo>
                    <a:pt x="3823" y="4676"/>
                    <a:pt x="1136" y="3701"/>
                    <a:pt x="276" y="3701"/>
                  </a:cubicBezTo>
                  <a:cubicBezTo>
                    <a:pt x="100" y="3701"/>
                    <a:pt x="1" y="3742"/>
                    <a:pt x="8" y="3838"/>
                  </a:cubicBezTo>
                  <a:cubicBezTo>
                    <a:pt x="53" y="4403"/>
                    <a:pt x="1849" y="5368"/>
                    <a:pt x="1849" y="5368"/>
                  </a:cubicBezTo>
                  <a:cubicBezTo>
                    <a:pt x="319" y="5567"/>
                    <a:pt x="8" y="6532"/>
                    <a:pt x="8" y="6532"/>
                  </a:cubicBezTo>
                  <a:lnTo>
                    <a:pt x="13481" y="6532"/>
                  </a:lnTo>
                  <a:lnTo>
                    <a:pt x="1348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5"/>
            <p:cNvSpPr/>
            <p:nvPr/>
          </p:nvSpPr>
          <p:spPr>
            <a:xfrm>
              <a:off x="5981225" y="1294900"/>
              <a:ext cx="334350" cy="186150"/>
            </a:xfrm>
            <a:custGeom>
              <a:rect b="b" l="l" r="r" t="t"/>
              <a:pathLst>
                <a:path extrusionOk="0" h="7446" w="13374">
                  <a:moveTo>
                    <a:pt x="9947" y="1"/>
                  </a:moveTo>
                  <a:lnTo>
                    <a:pt x="8916" y="1985"/>
                  </a:lnTo>
                  <a:lnTo>
                    <a:pt x="12098" y="4214"/>
                  </a:lnTo>
                  <a:cubicBezTo>
                    <a:pt x="12098" y="4214"/>
                    <a:pt x="9991" y="6133"/>
                    <a:pt x="6986" y="6221"/>
                  </a:cubicBezTo>
                  <a:cubicBezTo>
                    <a:pt x="6928" y="6223"/>
                    <a:pt x="6869" y="6224"/>
                    <a:pt x="6811" y="6224"/>
                  </a:cubicBezTo>
                  <a:cubicBezTo>
                    <a:pt x="3843" y="6224"/>
                    <a:pt x="388" y="4070"/>
                    <a:pt x="388" y="4070"/>
                  </a:cubicBezTo>
                  <a:lnTo>
                    <a:pt x="0" y="4392"/>
                  </a:lnTo>
                  <a:cubicBezTo>
                    <a:pt x="0" y="4392"/>
                    <a:pt x="2100" y="7446"/>
                    <a:pt x="6621" y="7446"/>
                  </a:cubicBezTo>
                  <a:cubicBezTo>
                    <a:pt x="6723" y="7446"/>
                    <a:pt x="6826" y="7444"/>
                    <a:pt x="6931" y="7441"/>
                  </a:cubicBezTo>
                  <a:cubicBezTo>
                    <a:pt x="11677" y="7297"/>
                    <a:pt x="13374" y="4026"/>
                    <a:pt x="13374" y="4026"/>
                  </a:cubicBezTo>
                  <a:lnTo>
                    <a:pt x="10213" y="1509"/>
                  </a:lnTo>
                  <a:lnTo>
                    <a:pt x="119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5"/>
            <p:cNvSpPr/>
            <p:nvPr/>
          </p:nvSpPr>
          <p:spPr>
            <a:xfrm>
              <a:off x="6134075" y="1537250"/>
              <a:ext cx="132975" cy="289675"/>
            </a:xfrm>
            <a:custGeom>
              <a:rect b="b" l="l" r="r" t="t"/>
              <a:pathLst>
                <a:path extrusionOk="0" h="11587" w="5319">
                  <a:moveTo>
                    <a:pt x="1494" y="0"/>
                  </a:moveTo>
                  <a:cubicBezTo>
                    <a:pt x="1015" y="0"/>
                    <a:pt x="0" y="215"/>
                    <a:pt x="85" y="2050"/>
                  </a:cubicBezTo>
                  <a:cubicBezTo>
                    <a:pt x="85" y="2050"/>
                    <a:pt x="514" y="841"/>
                    <a:pt x="1371" y="841"/>
                  </a:cubicBezTo>
                  <a:cubicBezTo>
                    <a:pt x="1375" y="841"/>
                    <a:pt x="1378" y="841"/>
                    <a:pt x="1382" y="841"/>
                  </a:cubicBezTo>
                  <a:lnTo>
                    <a:pt x="2436" y="1739"/>
                  </a:lnTo>
                  <a:lnTo>
                    <a:pt x="2436" y="6918"/>
                  </a:lnTo>
                  <a:cubicBezTo>
                    <a:pt x="2436" y="6918"/>
                    <a:pt x="2045" y="6725"/>
                    <a:pt x="1561" y="6725"/>
                  </a:cubicBezTo>
                  <a:cubicBezTo>
                    <a:pt x="1123" y="6725"/>
                    <a:pt x="609" y="6883"/>
                    <a:pt x="240" y="7483"/>
                  </a:cubicBezTo>
                  <a:cubicBezTo>
                    <a:pt x="240" y="7483"/>
                    <a:pt x="665" y="7271"/>
                    <a:pt x="1167" y="7271"/>
                  </a:cubicBezTo>
                  <a:cubicBezTo>
                    <a:pt x="1618" y="7271"/>
                    <a:pt x="2133" y="7443"/>
                    <a:pt x="2458" y="8093"/>
                  </a:cubicBezTo>
                  <a:cubicBezTo>
                    <a:pt x="2458" y="8093"/>
                    <a:pt x="2066" y="7953"/>
                    <a:pt x="1603" y="7953"/>
                  </a:cubicBezTo>
                  <a:cubicBezTo>
                    <a:pt x="1163" y="7953"/>
                    <a:pt x="659" y="8079"/>
                    <a:pt x="362" y="8570"/>
                  </a:cubicBezTo>
                  <a:cubicBezTo>
                    <a:pt x="362" y="8570"/>
                    <a:pt x="865" y="8425"/>
                    <a:pt x="1423" y="8425"/>
                  </a:cubicBezTo>
                  <a:cubicBezTo>
                    <a:pt x="1841" y="8425"/>
                    <a:pt x="2290" y="8507"/>
                    <a:pt x="2580" y="8792"/>
                  </a:cubicBezTo>
                  <a:lnTo>
                    <a:pt x="2580" y="11586"/>
                  </a:lnTo>
                  <a:lnTo>
                    <a:pt x="3157" y="11586"/>
                  </a:lnTo>
                  <a:lnTo>
                    <a:pt x="3157" y="9047"/>
                  </a:lnTo>
                  <a:cubicBezTo>
                    <a:pt x="3157" y="9047"/>
                    <a:pt x="3613" y="8929"/>
                    <a:pt x="4114" y="8929"/>
                  </a:cubicBezTo>
                  <a:cubicBezTo>
                    <a:pt x="4494" y="8929"/>
                    <a:pt x="4899" y="8997"/>
                    <a:pt x="5153" y="9236"/>
                  </a:cubicBezTo>
                  <a:cubicBezTo>
                    <a:pt x="5153" y="9236"/>
                    <a:pt x="4825" y="8153"/>
                    <a:pt x="3802" y="8153"/>
                  </a:cubicBezTo>
                  <a:cubicBezTo>
                    <a:pt x="3635" y="8153"/>
                    <a:pt x="3450" y="8182"/>
                    <a:pt x="3245" y="8249"/>
                  </a:cubicBezTo>
                  <a:cubicBezTo>
                    <a:pt x="3245" y="8249"/>
                    <a:pt x="3717" y="7576"/>
                    <a:pt x="4415" y="7576"/>
                  </a:cubicBezTo>
                  <a:cubicBezTo>
                    <a:pt x="4687" y="7576"/>
                    <a:pt x="4993" y="7678"/>
                    <a:pt x="5319" y="7960"/>
                  </a:cubicBezTo>
                  <a:cubicBezTo>
                    <a:pt x="5319" y="7960"/>
                    <a:pt x="4819" y="6951"/>
                    <a:pt x="3818" y="6951"/>
                  </a:cubicBezTo>
                  <a:cubicBezTo>
                    <a:pt x="3655" y="6951"/>
                    <a:pt x="3479" y="6978"/>
                    <a:pt x="3290" y="7040"/>
                  </a:cubicBezTo>
                  <a:lnTo>
                    <a:pt x="3256" y="1318"/>
                  </a:lnTo>
                  <a:lnTo>
                    <a:pt x="1737" y="21"/>
                  </a:lnTo>
                  <a:cubicBezTo>
                    <a:pt x="1737" y="21"/>
                    <a:pt x="1641" y="0"/>
                    <a:pt x="1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5"/>
            <p:cNvSpPr/>
            <p:nvPr/>
          </p:nvSpPr>
          <p:spPr>
            <a:xfrm>
              <a:off x="5977900" y="1920600"/>
              <a:ext cx="240650" cy="42450"/>
            </a:xfrm>
            <a:custGeom>
              <a:rect b="b" l="l" r="r" t="t"/>
              <a:pathLst>
                <a:path extrusionOk="0" h="1698" w="9626">
                  <a:moveTo>
                    <a:pt x="0" y="1"/>
                  </a:moveTo>
                  <a:lnTo>
                    <a:pt x="0" y="1697"/>
                  </a:lnTo>
                  <a:lnTo>
                    <a:pt x="9625" y="1187"/>
                  </a:lnTo>
                  <a:lnTo>
                    <a:pt x="9625" y="5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5"/>
            <p:cNvSpPr/>
            <p:nvPr/>
          </p:nvSpPr>
          <p:spPr>
            <a:xfrm>
              <a:off x="6100975" y="2579575"/>
              <a:ext cx="69600" cy="57950"/>
            </a:xfrm>
            <a:custGeom>
              <a:rect b="b" l="l" r="r" t="t"/>
              <a:pathLst>
                <a:path extrusionOk="0" h="2318" w="2784">
                  <a:moveTo>
                    <a:pt x="1398" y="0"/>
                  </a:moveTo>
                  <a:cubicBezTo>
                    <a:pt x="1354" y="0"/>
                    <a:pt x="1298" y="0"/>
                    <a:pt x="1254" y="11"/>
                  </a:cubicBezTo>
                  <a:cubicBezTo>
                    <a:pt x="544" y="67"/>
                    <a:pt x="1" y="566"/>
                    <a:pt x="1" y="1165"/>
                  </a:cubicBezTo>
                  <a:cubicBezTo>
                    <a:pt x="1" y="1763"/>
                    <a:pt x="555" y="2262"/>
                    <a:pt x="1254" y="2318"/>
                  </a:cubicBezTo>
                  <a:lnTo>
                    <a:pt x="1431" y="2318"/>
                  </a:lnTo>
                  <a:cubicBezTo>
                    <a:pt x="2174" y="2307"/>
                    <a:pt x="2784" y="1797"/>
                    <a:pt x="2784" y="1165"/>
                  </a:cubicBezTo>
                  <a:cubicBezTo>
                    <a:pt x="2784" y="521"/>
                    <a:pt x="2163" y="0"/>
                    <a:pt x="1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55"/>
            <p:cNvSpPr/>
            <p:nvPr/>
          </p:nvSpPr>
          <p:spPr>
            <a:xfrm>
              <a:off x="5974275" y="1519725"/>
              <a:ext cx="151400" cy="298600"/>
            </a:xfrm>
            <a:custGeom>
              <a:rect b="b" l="l" r="r" t="t"/>
              <a:pathLst>
                <a:path extrusionOk="0" h="11944" w="6056">
                  <a:moveTo>
                    <a:pt x="3188" y="528"/>
                  </a:moveTo>
                  <a:cubicBezTo>
                    <a:pt x="3533" y="528"/>
                    <a:pt x="4619" y="669"/>
                    <a:pt x="4647" y="2440"/>
                  </a:cubicBezTo>
                  <a:cubicBezTo>
                    <a:pt x="4692" y="4547"/>
                    <a:pt x="3339" y="5645"/>
                    <a:pt x="3339" y="5645"/>
                  </a:cubicBezTo>
                  <a:cubicBezTo>
                    <a:pt x="3339" y="5645"/>
                    <a:pt x="1731" y="4259"/>
                    <a:pt x="1764" y="2396"/>
                  </a:cubicBezTo>
                  <a:cubicBezTo>
                    <a:pt x="1808" y="555"/>
                    <a:pt x="3050" y="533"/>
                    <a:pt x="3084" y="533"/>
                  </a:cubicBezTo>
                  <a:cubicBezTo>
                    <a:pt x="3084" y="533"/>
                    <a:pt x="3123" y="528"/>
                    <a:pt x="3188" y="528"/>
                  </a:cubicBezTo>
                  <a:close/>
                  <a:moveTo>
                    <a:pt x="3217" y="1"/>
                  </a:moveTo>
                  <a:cubicBezTo>
                    <a:pt x="3217" y="1"/>
                    <a:pt x="855" y="1"/>
                    <a:pt x="1221" y="2596"/>
                  </a:cubicBezTo>
                  <a:cubicBezTo>
                    <a:pt x="1587" y="5190"/>
                    <a:pt x="2685" y="5978"/>
                    <a:pt x="2685" y="5978"/>
                  </a:cubicBezTo>
                  <a:lnTo>
                    <a:pt x="1" y="5556"/>
                  </a:lnTo>
                  <a:lnTo>
                    <a:pt x="1" y="6854"/>
                  </a:lnTo>
                  <a:lnTo>
                    <a:pt x="2529" y="6832"/>
                  </a:lnTo>
                  <a:lnTo>
                    <a:pt x="2529" y="11944"/>
                  </a:lnTo>
                  <a:lnTo>
                    <a:pt x="3771" y="11944"/>
                  </a:lnTo>
                  <a:lnTo>
                    <a:pt x="3771" y="6832"/>
                  </a:lnTo>
                  <a:lnTo>
                    <a:pt x="6056" y="6832"/>
                  </a:lnTo>
                  <a:lnTo>
                    <a:pt x="6056" y="5723"/>
                  </a:lnTo>
                  <a:lnTo>
                    <a:pt x="3660" y="5933"/>
                  </a:lnTo>
                  <a:cubicBezTo>
                    <a:pt x="3660" y="5933"/>
                    <a:pt x="5035" y="4924"/>
                    <a:pt x="5180" y="2540"/>
                  </a:cubicBezTo>
                  <a:cubicBezTo>
                    <a:pt x="5313" y="156"/>
                    <a:pt x="3217" y="1"/>
                    <a:pt x="3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55"/>
            <p:cNvSpPr/>
            <p:nvPr/>
          </p:nvSpPr>
          <p:spPr>
            <a:xfrm>
              <a:off x="5966525" y="1337300"/>
              <a:ext cx="83475" cy="42450"/>
            </a:xfrm>
            <a:custGeom>
              <a:rect b="b" l="l" r="r" t="t"/>
              <a:pathLst>
                <a:path extrusionOk="0" h="1698" w="3339">
                  <a:moveTo>
                    <a:pt x="1691" y="1"/>
                  </a:moveTo>
                  <a:cubicBezTo>
                    <a:pt x="1682" y="1"/>
                    <a:pt x="1673" y="1"/>
                    <a:pt x="1664" y="1"/>
                  </a:cubicBezTo>
                  <a:cubicBezTo>
                    <a:pt x="688" y="34"/>
                    <a:pt x="0" y="1698"/>
                    <a:pt x="0" y="1698"/>
                  </a:cubicBezTo>
                  <a:lnTo>
                    <a:pt x="3338" y="1698"/>
                  </a:lnTo>
                  <a:cubicBezTo>
                    <a:pt x="3338" y="1698"/>
                    <a:pt x="2642" y="1"/>
                    <a:pt x="1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55"/>
            <p:cNvSpPr/>
            <p:nvPr/>
          </p:nvSpPr>
          <p:spPr>
            <a:xfrm>
              <a:off x="6056900" y="3430925"/>
              <a:ext cx="337975" cy="23875"/>
            </a:xfrm>
            <a:custGeom>
              <a:rect b="b" l="l" r="r" t="t"/>
              <a:pathLst>
                <a:path extrusionOk="0" h="955" w="13519">
                  <a:moveTo>
                    <a:pt x="1" y="1"/>
                  </a:moveTo>
                  <a:lnTo>
                    <a:pt x="1" y="954"/>
                  </a:lnTo>
                  <a:lnTo>
                    <a:pt x="13518" y="954"/>
                  </a:lnTo>
                  <a:lnTo>
                    <a:pt x="135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55"/>
            <p:cNvSpPr/>
            <p:nvPr/>
          </p:nvSpPr>
          <p:spPr>
            <a:xfrm>
              <a:off x="6056900" y="3375475"/>
              <a:ext cx="337975" cy="24975"/>
            </a:xfrm>
            <a:custGeom>
              <a:rect b="b" l="l" r="r" t="t"/>
              <a:pathLst>
                <a:path extrusionOk="0" h="999" w="13519">
                  <a:moveTo>
                    <a:pt x="1" y="1"/>
                  </a:moveTo>
                  <a:lnTo>
                    <a:pt x="1" y="999"/>
                  </a:lnTo>
                  <a:lnTo>
                    <a:pt x="13518" y="999"/>
                  </a:lnTo>
                  <a:lnTo>
                    <a:pt x="135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55"/>
            <p:cNvSpPr/>
            <p:nvPr/>
          </p:nvSpPr>
          <p:spPr>
            <a:xfrm>
              <a:off x="6251100" y="2980450"/>
              <a:ext cx="147925" cy="321875"/>
            </a:xfrm>
            <a:custGeom>
              <a:rect b="b" l="l" r="r" t="t"/>
              <a:pathLst>
                <a:path extrusionOk="0" h="12875" w="5917">
                  <a:moveTo>
                    <a:pt x="1672" y="1"/>
                  </a:moveTo>
                  <a:cubicBezTo>
                    <a:pt x="1141" y="1"/>
                    <a:pt x="1" y="237"/>
                    <a:pt x="95" y="2284"/>
                  </a:cubicBezTo>
                  <a:cubicBezTo>
                    <a:pt x="95" y="2284"/>
                    <a:pt x="568" y="943"/>
                    <a:pt x="1535" y="943"/>
                  </a:cubicBezTo>
                  <a:cubicBezTo>
                    <a:pt x="1539" y="943"/>
                    <a:pt x="1543" y="943"/>
                    <a:pt x="1547" y="943"/>
                  </a:cubicBezTo>
                  <a:lnTo>
                    <a:pt x="2712" y="1929"/>
                  </a:lnTo>
                  <a:lnTo>
                    <a:pt x="2712" y="7685"/>
                  </a:lnTo>
                  <a:cubicBezTo>
                    <a:pt x="2712" y="7685"/>
                    <a:pt x="2282" y="7473"/>
                    <a:pt x="1748" y="7473"/>
                  </a:cubicBezTo>
                  <a:cubicBezTo>
                    <a:pt x="1260" y="7473"/>
                    <a:pt x="685" y="7650"/>
                    <a:pt x="272" y="8328"/>
                  </a:cubicBezTo>
                  <a:cubicBezTo>
                    <a:pt x="272" y="8328"/>
                    <a:pt x="747" y="8089"/>
                    <a:pt x="1310" y="8089"/>
                  </a:cubicBezTo>
                  <a:cubicBezTo>
                    <a:pt x="1810" y="8089"/>
                    <a:pt x="2379" y="8278"/>
                    <a:pt x="2745" y="8993"/>
                  </a:cubicBezTo>
                  <a:cubicBezTo>
                    <a:pt x="2745" y="8993"/>
                    <a:pt x="2315" y="8843"/>
                    <a:pt x="1805" y="8843"/>
                  </a:cubicBezTo>
                  <a:cubicBezTo>
                    <a:pt x="1314" y="8843"/>
                    <a:pt x="748" y="8982"/>
                    <a:pt x="416" y="9526"/>
                  </a:cubicBezTo>
                  <a:cubicBezTo>
                    <a:pt x="416" y="9526"/>
                    <a:pt x="977" y="9366"/>
                    <a:pt x="1599" y="9366"/>
                  </a:cubicBezTo>
                  <a:cubicBezTo>
                    <a:pt x="2066" y="9366"/>
                    <a:pt x="2566" y="9456"/>
                    <a:pt x="2889" y="9769"/>
                  </a:cubicBezTo>
                  <a:lnTo>
                    <a:pt x="2889" y="12874"/>
                  </a:lnTo>
                  <a:lnTo>
                    <a:pt x="3521" y="12874"/>
                  </a:lnTo>
                  <a:lnTo>
                    <a:pt x="3521" y="10058"/>
                  </a:lnTo>
                  <a:cubicBezTo>
                    <a:pt x="3521" y="10058"/>
                    <a:pt x="4031" y="9925"/>
                    <a:pt x="4592" y="9925"/>
                  </a:cubicBezTo>
                  <a:cubicBezTo>
                    <a:pt x="5016" y="9925"/>
                    <a:pt x="5468" y="10001"/>
                    <a:pt x="5750" y="10268"/>
                  </a:cubicBezTo>
                  <a:cubicBezTo>
                    <a:pt x="5750" y="10268"/>
                    <a:pt x="5381" y="9064"/>
                    <a:pt x="4249" y="9064"/>
                  </a:cubicBezTo>
                  <a:cubicBezTo>
                    <a:pt x="4064" y="9064"/>
                    <a:pt x="3859" y="9096"/>
                    <a:pt x="3632" y="9171"/>
                  </a:cubicBezTo>
                  <a:cubicBezTo>
                    <a:pt x="3632" y="9171"/>
                    <a:pt x="4150" y="8423"/>
                    <a:pt x="4920" y="8423"/>
                  </a:cubicBezTo>
                  <a:cubicBezTo>
                    <a:pt x="5219" y="8423"/>
                    <a:pt x="5556" y="8536"/>
                    <a:pt x="5916" y="8849"/>
                  </a:cubicBezTo>
                  <a:cubicBezTo>
                    <a:pt x="5916" y="8849"/>
                    <a:pt x="5374" y="7732"/>
                    <a:pt x="4254" y="7732"/>
                  </a:cubicBezTo>
                  <a:cubicBezTo>
                    <a:pt x="4073" y="7732"/>
                    <a:pt x="3877" y="7761"/>
                    <a:pt x="3665" y="7829"/>
                  </a:cubicBezTo>
                  <a:lnTo>
                    <a:pt x="3632" y="1475"/>
                  </a:lnTo>
                  <a:lnTo>
                    <a:pt x="1935" y="22"/>
                  </a:lnTo>
                  <a:cubicBezTo>
                    <a:pt x="1935" y="22"/>
                    <a:pt x="1831" y="1"/>
                    <a:pt x="1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55"/>
            <p:cNvSpPr/>
            <p:nvPr/>
          </p:nvSpPr>
          <p:spPr>
            <a:xfrm>
              <a:off x="6037775" y="3200275"/>
              <a:ext cx="186600" cy="98725"/>
            </a:xfrm>
            <a:custGeom>
              <a:rect b="b" l="l" r="r" t="t"/>
              <a:pathLst>
                <a:path extrusionOk="0" h="3949" w="7464">
                  <a:moveTo>
                    <a:pt x="3781" y="1"/>
                  </a:moveTo>
                  <a:cubicBezTo>
                    <a:pt x="1542" y="1"/>
                    <a:pt x="0" y="1586"/>
                    <a:pt x="0" y="1586"/>
                  </a:cubicBezTo>
                  <a:lnTo>
                    <a:pt x="1586" y="2595"/>
                  </a:lnTo>
                  <a:lnTo>
                    <a:pt x="710" y="3948"/>
                  </a:lnTo>
                  <a:lnTo>
                    <a:pt x="6188" y="3948"/>
                  </a:lnTo>
                  <a:lnTo>
                    <a:pt x="5634" y="3050"/>
                  </a:lnTo>
                  <a:lnTo>
                    <a:pt x="7463" y="1908"/>
                  </a:lnTo>
                  <a:cubicBezTo>
                    <a:pt x="7463" y="1908"/>
                    <a:pt x="6055" y="12"/>
                    <a:pt x="3804" y="1"/>
                  </a:cubicBezTo>
                  <a:cubicBezTo>
                    <a:pt x="3796" y="1"/>
                    <a:pt x="3788" y="1"/>
                    <a:pt x="3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55"/>
            <p:cNvSpPr/>
            <p:nvPr/>
          </p:nvSpPr>
          <p:spPr>
            <a:xfrm>
              <a:off x="6117325" y="3125425"/>
              <a:ext cx="20000" cy="39675"/>
            </a:xfrm>
            <a:custGeom>
              <a:rect b="b" l="l" r="r" t="t"/>
              <a:pathLst>
                <a:path extrusionOk="0" h="1587" w="800">
                  <a:moveTo>
                    <a:pt x="478" y="1"/>
                  </a:moveTo>
                  <a:lnTo>
                    <a:pt x="1" y="233"/>
                  </a:lnTo>
                  <a:cubicBezTo>
                    <a:pt x="167" y="566"/>
                    <a:pt x="267" y="932"/>
                    <a:pt x="267" y="1309"/>
                  </a:cubicBezTo>
                  <a:cubicBezTo>
                    <a:pt x="267" y="1453"/>
                    <a:pt x="378" y="1575"/>
                    <a:pt x="522" y="1586"/>
                  </a:cubicBezTo>
                  <a:lnTo>
                    <a:pt x="533" y="1586"/>
                  </a:lnTo>
                  <a:cubicBezTo>
                    <a:pt x="677" y="1586"/>
                    <a:pt x="788" y="1475"/>
                    <a:pt x="799" y="1331"/>
                  </a:cubicBezTo>
                  <a:cubicBezTo>
                    <a:pt x="799" y="866"/>
                    <a:pt x="688" y="411"/>
                    <a:pt x="478" y="1"/>
                  </a:cubicBezTo>
                  <a:close/>
                </a:path>
              </a:pathLst>
            </a:custGeom>
            <a:solidFill>
              <a:srgbClr val="FFE5B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55"/>
            <p:cNvSpPr/>
            <p:nvPr/>
          </p:nvSpPr>
          <p:spPr>
            <a:xfrm>
              <a:off x="6085175" y="2938575"/>
              <a:ext cx="53525" cy="226550"/>
            </a:xfrm>
            <a:custGeom>
              <a:rect b="b" l="l" r="r" t="t"/>
              <a:pathLst>
                <a:path extrusionOk="0" h="9062" w="2141">
                  <a:moveTo>
                    <a:pt x="1076" y="533"/>
                  </a:moveTo>
                  <a:cubicBezTo>
                    <a:pt x="1342" y="610"/>
                    <a:pt x="1475" y="888"/>
                    <a:pt x="1520" y="1121"/>
                  </a:cubicBezTo>
                  <a:cubicBezTo>
                    <a:pt x="1597" y="1564"/>
                    <a:pt x="1431" y="2019"/>
                    <a:pt x="1076" y="2296"/>
                  </a:cubicBezTo>
                  <a:cubicBezTo>
                    <a:pt x="721" y="2019"/>
                    <a:pt x="544" y="1564"/>
                    <a:pt x="633" y="1121"/>
                  </a:cubicBezTo>
                  <a:cubicBezTo>
                    <a:pt x="677" y="888"/>
                    <a:pt x="810" y="610"/>
                    <a:pt x="1076" y="533"/>
                  </a:cubicBezTo>
                  <a:close/>
                  <a:moveTo>
                    <a:pt x="1076" y="2939"/>
                  </a:moveTo>
                  <a:cubicBezTo>
                    <a:pt x="1464" y="2939"/>
                    <a:pt x="1686" y="3372"/>
                    <a:pt x="1464" y="3693"/>
                  </a:cubicBezTo>
                  <a:cubicBezTo>
                    <a:pt x="1675" y="4004"/>
                    <a:pt x="1453" y="4414"/>
                    <a:pt x="1076" y="4414"/>
                  </a:cubicBezTo>
                  <a:cubicBezTo>
                    <a:pt x="699" y="4414"/>
                    <a:pt x="477" y="4004"/>
                    <a:pt x="677" y="3693"/>
                  </a:cubicBezTo>
                  <a:cubicBezTo>
                    <a:pt x="455" y="3372"/>
                    <a:pt x="688" y="2939"/>
                    <a:pt x="1076" y="2939"/>
                  </a:cubicBezTo>
                  <a:close/>
                  <a:moveTo>
                    <a:pt x="1076" y="5035"/>
                  </a:moveTo>
                  <a:cubicBezTo>
                    <a:pt x="1298" y="5179"/>
                    <a:pt x="1520" y="5412"/>
                    <a:pt x="1553" y="5678"/>
                  </a:cubicBezTo>
                  <a:cubicBezTo>
                    <a:pt x="1586" y="5944"/>
                    <a:pt x="1442" y="6222"/>
                    <a:pt x="1121" y="6510"/>
                  </a:cubicBezTo>
                  <a:lnTo>
                    <a:pt x="1076" y="6554"/>
                  </a:lnTo>
                  <a:lnTo>
                    <a:pt x="1021" y="6510"/>
                  </a:lnTo>
                  <a:cubicBezTo>
                    <a:pt x="710" y="6210"/>
                    <a:pt x="566" y="5933"/>
                    <a:pt x="599" y="5678"/>
                  </a:cubicBezTo>
                  <a:cubicBezTo>
                    <a:pt x="655" y="5401"/>
                    <a:pt x="832" y="5168"/>
                    <a:pt x="1076" y="5035"/>
                  </a:cubicBezTo>
                  <a:close/>
                  <a:moveTo>
                    <a:pt x="1021" y="1"/>
                  </a:moveTo>
                  <a:cubicBezTo>
                    <a:pt x="555" y="89"/>
                    <a:pt x="200" y="488"/>
                    <a:pt x="100" y="1032"/>
                  </a:cubicBezTo>
                  <a:cubicBezTo>
                    <a:pt x="1" y="1608"/>
                    <a:pt x="200" y="2207"/>
                    <a:pt x="633" y="2618"/>
                  </a:cubicBezTo>
                  <a:cubicBezTo>
                    <a:pt x="311" y="2884"/>
                    <a:pt x="134" y="3294"/>
                    <a:pt x="145" y="3715"/>
                  </a:cubicBezTo>
                  <a:cubicBezTo>
                    <a:pt x="167" y="4092"/>
                    <a:pt x="333" y="4458"/>
                    <a:pt x="610" y="4724"/>
                  </a:cubicBezTo>
                  <a:cubicBezTo>
                    <a:pt x="322" y="4946"/>
                    <a:pt x="134" y="5257"/>
                    <a:pt x="67" y="5623"/>
                  </a:cubicBezTo>
                  <a:cubicBezTo>
                    <a:pt x="34" y="5922"/>
                    <a:pt x="100" y="6399"/>
                    <a:pt x="666" y="6909"/>
                  </a:cubicBezTo>
                  <a:lnTo>
                    <a:pt x="710" y="6942"/>
                  </a:lnTo>
                  <a:cubicBezTo>
                    <a:pt x="300" y="7475"/>
                    <a:pt x="67" y="8129"/>
                    <a:pt x="56" y="8805"/>
                  </a:cubicBezTo>
                  <a:cubicBezTo>
                    <a:pt x="67" y="8953"/>
                    <a:pt x="178" y="9061"/>
                    <a:pt x="313" y="9061"/>
                  </a:cubicBezTo>
                  <a:cubicBezTo>
                    <a:pt x="320" y="9061"/>
                    <a:pt x="327" y="9061"/>
                    <a:pt x="333" y="9060"/>
                  </a:cubicBezTo>
                  <a:cubicBezTo>
                    <a:pt x="489" y="9060"/>
                    <a:pt x="599" y="8927"/>
                    <a:pt x="599" y="8783"/>
                  </a:cubicBezTo>
                  <a:cubicBezTo>
                    <a:pt x="610" y="8273"/>
                    <a:pt x="777" y="7774"/>
                    <a:pt x="1076" y="7353"/>
                  </a:cubicBezTo>
                  <a:cubicBezTo>
                    <a:pt x="1154" y="7463"/>
                    <a:pt x="1231" y="7585"/>
                    <a:pt x="1287" y="7707"/>
                  </a:cubicBezTo>
                  <a:lnTo>
                    <a:pt x="1764" y="7475"/>
                  </a:lnTo>
                  <a:cubicBezTo>
                    <a:pt x="1664" y="7286"/>
                    <a:pt x="1553" y="7109"/>
                    <a:pt x="1431" y="6942"/>
                  </a:cubicBezTo>
                  <a:lnTo>
                    <a:pt x="1475" y="6898"/>
                  </a:lnTo>
                  <a:cubicBezTo>
                    <a:pt x="2041" y="6388"/>
                    <a:pt x="2119" y="5922"/>
                    <a:pt x="2074" y="5612"/>
                  </a:cubicBezTo>
                  <a:cubicBezTo>
                    <a:pt x="2019" y="5257"/>
                    <a:pt x="1830" y="4935"/>
                    <a:pt x="1542" y="4713"/>
                  </a:cubicBezTo>
                  <a:cubicBezTo>
                    <a:pt x="1819" y="4447"/>
                    <a:pt x="1986" y="4092"/>
                    <a:pt x="2008" y="3704"/>
                  </a:cubicBezTo>
                  <a:cubicBezTo>
                    <a:pt x="2008" y="3283"/>
                    <a:pt x="1830" y="2884"/>
                    <a:pt x="1509" y="2618"/>
                  </a:cubicBezTo>
                  <a:cubicBezTo>
                    <a:pt x="1941" y="2207"/>
                    <a:pt x="2141" y="1608"/>
                    <a:pt x="2041" y="1032"/>
                  </a:cubicBezTo>
                  <a:cubicBezTo>
                    <a:pt x="1941" y="488"/>
                    <a:pt x="1586" y="89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55"/>
            <p:cNvSpPr/>
            <p:nvPr/>
          </p:nvSpPr>
          <p:spPr>
            <a:xfrm>
              <a:off x="6044700" y="3537100"/>
              <a:ext cx="365675" cy="66600"/>
            </a:xfrm>
            <a:custGeom>
              <a:rect b="b" l="l" r="r" t="t"/>
              <a:pathLst>
                <a:path extrusionOk="0" h="2664" w="14627">
                  <a:moveTo>
                    <a:pt x="954" y="1"/>
                  </a:moveTo>
                  <a:cubicBezTo>
                    <a:pt x="954" y="1"/>
                    <a:pt x="1" y="345"/>
                    <a:pt x="511" y="1132"/>
                  </a:cubicBezTo>
                  <a:cubicBezTo>
                    <a:pt x="511" y="1132"/>
                    <a:pt x="1054" y="668"/>
                    <a:pt x="1734" y="668"/>
                  </a:cubicBezTo>
                  <a:cubicBezTo>
                    <a:pt x="1813" y="668"/>
                    <a:pt x="1893" y="675"/>
                    <a:pt x="1974" y="688"/>
                  </a:cubicBezTo>
                  <a:cubicBezTo>
                    <a:pt x="2751" y="821"/>
                    <a:pt x="4004" y="2263"/>
                    <a:pt x="5024" y="2274"/>
                  </a:cubicBezTo>
                  <a:cubicBezTo>
                    <a:pt x="5030" y="2274"/>
                    <a:pt x="5036" y="2274"/>
                    <a:pt x="5042" y="2274"/>
                  </a:cubicBezTo>
                  <a:cubicBezTo>
                    <a:pt x="5982" y="2274"/>
                    <a:pt x="7195" y="1463"/>
                    <a:pt x="8097" y="1463"/>
                  </a:cubicBezTo>
                  <a:cubicBezTo>
                    <a:pt x="8161" y="1463"/>
                    <a:pt x="8223" y="1467"/>
                    <a:pt x="8284" y="1476"/>
                  </a:cubicBezTo>
                  <a:cubicBezTo>
                    <a:pt x="9216" y="1598"/>
                    <a:pt x="10336" y="2618"/>
                    <a:pt x="11511" y="2618"/>
                  </a:cubicBezTo>
                  <a:cubicBezTo>
                    <a:pt x="12070" y="2618"/>
                    <a:pt x="12780" y="2664"/>
                    <a:pt x="13374" y="2664"/>
                  </a:cubicBezTo>
                  <a:cubicBezTo>
                    <a:pt x="14018" y="2664"/>
                    <a:pt x="14526" y="2610"/>
                    <a:pt x="14560" y="2385"/>
                  </a:cubicBezTo>
                  <a:cubicBezTo>
                    <a:pt x="14627" y="1941"/>
                    <a:pt x="11411" y="1964"/>
                    <a:pt x="10979" y="1664"/>
                  </a:cubicBezTo>
                  <a:cubicBezTo>
                    <a:pt x="10571" y="1374"/>
                    <a:pt x="9163" y="564"/>
                    <a:pt x="8330" y="564"/>
                  </a:cubicBezTo>
                  <a:cubicBezTo>
                    <a:pt x="8303" y="564"/>
                    <a:pt x="8276" y="565"/>
                    <a:pt x="8251" y="566"/>
                  </a:cubicBezTo>
                  <a:cubicBezTo>
                    <a:pt x="7480" y="630"/>
                    <a:pt x="6095" y="1438"/>
                    <a:pt x="5333" y="1438"/>
                  </a:cubicBezTo>
                  <a:cubicBezTo>
                    <a:pt x="5295" y="1438"/>
                    <a:pt x="5258" y="1436"/>
                    <a:pt x="5224" y="1431"/>
                  </a:cubicBezTo>
                  <a:cubicBezTo>
                    <a:pt x="4481" y="1343"/>
                    <a:pt x="3837" y="1"/>
                    <a:pt x="3205" y="1"/>
                  </a:cubicBezTo>
                  <a:cubicBezTo>
                    <a:pt x="2995" y="5"/>
                    <a:pt x="2674" y="6"/>
                    <a:pt x="2341" y="6"/>
                  </a:cubicBezTo>
                  <a:cubicBezTo>
                    <a:pt x="1674" y="6"/>
                    <a:pt x="954" y="1"/>
                    <a:pt x="9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55"/>
            <p:cNvSpPr/>
            <p:nvPr/>
          </p:nvSpPr>
          <p:spPr>
            <a:xfrm>
              <a:off x="6068000" y="3666025"/>
              <a:ext cx="301350" cy="76250"/>
            </a:xfrm>
            <a:custGeom>
              <a:rect b="b" l="l" r="r" t="t"/>
              <a:pathLst>
                <a:path extrusionOk="0" h="3050" w="12054">
                  <a:moveTo>
                    <a:pt x="89" y="0"/>
                  </a:moveTo>
                  <a:cubicBezTo>
                    <a:pt x="89" y="0"/>
                    <a:pt x="155" y="965"/>
                    <a:pt x="920" y="1519"/>
                  </a:cubicBezTo>
                  <a:cubicBezTo>
                    <a:pt x="920" y="1519"/>
                    <a:pt x="0" y="1985"/>
                    <a:pt x="89" y="3050"/>
                  </a:cubicBezTo>
                  <a:lnTo>
                    <a:pt x="11788" y="3050"/>
                  </a:lnTo>
                  <a:cubicBezTo>
                    <a:pt x="11788" y="3050"/>
                    <a:pt x="12054" y="1797"/>
                    <a:pt x="10701" y="1519"/>
                  </a:cubicBezTo>
                  <a:cubicBezTo>
                    <a:pt x="10701" y="1519"/>
                    <a:pt x="11499" y="854"/>
                    <a:pt x="11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44" name="Google Shape;4744;p55"/>
          <p:cNvGrpSpPr/>
          <p:nvPr/>
        </p:nvGrpSpPr>
        <p:grpSpPr>
          <a:xfrm>
            <a:off x="2848425" y="1355688"/>
            <a:ext cx="567500" cy="1141625"/>
            <a:chOff x="5029775" y="238400"/>
            <a:chExt cx="567500" cy="1141625"/>
          </a:xfrm>
        </p:grpSpPr>
        <p:sp>
          <p:nvSpPr>
            <p:cNvPr id="4745" name="Google Shape;4745;p55"/>
            <p:cNvSpPr/>
            <p:nvPr/>
          </p:nvSpPr>
          <p:spPr>
            <a:xfrm>
              <a:off x="5093825" y="238400"/>
              <a:ext cx="439425" cy="604375"/>
            </a:xfrm>
            <a:custGeom>
              <a:rect b="b" l="l" r="r" t="t"/>
              <a:pathLst>
                <a:path extrusionOk="0" h="24175" w="17577">
                  <a:moveTo>
                    <a:pt x="8783" y="0"/>
                  </a:moveTo>
                  <a:cubicBezTo>
                    <a:pt x="3937" y="0"/>
                    <a:pt x="0" y="3804"/>
                    <a:pt x="0" y="8505"/>
                  </a:cubicBezTo>
                  <a:lnTo>
                    <a:pt x="4125" y="24174"/>
                  </a:lnTo>
                  <a:lnTo>
                    <a:pt x="13451" y="24174"/>
                  </a:lnTo>
                  <a:lnTo>
                    <a:pt x="17576" y="8505"/>
                  </a:lnTo>
                  <a:cubicBezTo>
                    <a:pt x="17576" y="3804"/>
                    <a:pt x="13640" y="0"/>
                    <a:pt x="8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55"/>
            <p:cNvSpPr/>
            <p:nvPr/>
          </p:nvSpPr>
          <p:spPr>
            <a:xfrm>
              <a:off x="5258225" y="348175"/>
              <a:ext cx="51575" cy="118950"/>
            </a:xfrm>
            <a:custGeom>
              <a:rect b="b" l="l" r="r" t="t"/>
              <a:pathLst>
                <a:path extrusionOk="0" h="4758" w="2063">
                  <a:moveTo>
                    <a:pt x="0" y="0"/>
                  </a:moveTo>
                  <a:lnTo>
                    <a:pt x="1419" y="4758"/>
                  </a:lnTo>
                  <a:lnTo>
                    <a:pt x="2063" y="45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55"/>
            <p:cNvSpPr/>
            <p:nvPr/>
          </p:nvSpPr>
          <p:spPr>
            <a:xfrm>
              <a:off x="5318650" y="348175"/>
              <a:ext cx="47700" cy="118675"/>
            </a:xfrm>
            <a:custGeom>
              <a:rect b="b" l="l" r="r" t="t"/>
              <a:pathLst>
                <a:path extrusionOk="0" h="4747" w="1908">
                  <a:moveTo>
                    <a:pt x="1908" y="0"/>
                  </a:moveTo>
                  <a:lnTo>
                    <a:pt x="0" y="4525"/>
                  </a:lnTo>
                  <a:lnTo>
                    <a:pt x="655" y="4746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55"/>
            <p:cNvSpPr/>
            <p:nvPr/>
          </p:nvSpPr>
          <p:spPr>
            <a:xfrm>
              <a:off x="5190300" y="436325"/>
              <a:ext cx="114800" cy="52700"/>
            </a:xfrm>
            <a:custGeom>
              <a:rect b="b" l="l" r="r" t="t"/>
              <a:pathLst>
                <a:path extrusionOk="0" h="2108" w="4592">
                  <a:moveTo>
                    <a:pt x="0" y="1"/>
                  </a:moveTo>
                  <a:lnTo>
                    <a:pt x="4336" y="2108"/>
                  </a:lnTo>
                  <a:lnTo>
                    <a:pt x="4591" y="14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55"/>
            <p:cNvSpPr/>
            <p:nvPr/>
          </p:nvSpPr>
          <p:spPr>
            <a:xfrm>
              <a:off x="5330300" y="436325"/>
              <a:ext cx="112850" cy="52700"/>
            </a:xfrm>
            <a:custGeom>
              <a:rect b="b" l="l" r="r" t="t"/>
              <a:pathLst>
                <a:path extrusionOk="0" h="2108" w="4514">
                  <a:moveTo>
                    <a:pt x="4513" y="1"/>
                  </a:moveTo>
                  <a:lnTo>
                    <a:pt x="0" y="1464"/>
                  </a:lnTo>
                  <a:lnTo>
                    <a:pt x="255" y="2108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55"/>
            <p:cNvSpPr/>
            <p:nvPr/>
          </p:nvSpPr>
          <p:spPr>
            <a:xfrm>
              <a:off x="5303125" y="291350"/>
              <a:ext cx="20825" cy="172725"/>
            </a:xfrm>
            <a:custGeom>
              <a:rect b="b" l="l" r="r" t="t"/>
              <a:pathLst>
                <a:path extrusionOk="0" h="6909" w="833">
                  <a:moveTo>
                    <a:pt x="411" y="0"/>
                  </a:moveTo>
                  <a:lnTo>
                    <a:pt x="0" y="6909"/>
                  </a:lnTo>
                  <a:lnTo>
                    <a:pt x="832" y="6909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55"/>
            <p:cNvSpPr/>
            <p:nvPr/>
          </p:nvSpPr>
          <p:spPr>
            <a:xfrm>
              <a:off x="5191400" y="364525"/>
              <a:ext cx="99550" cy="110075"/>
            </a:xfrm>
            <a:custGeom>
              <a:rect b="b" l="l" r="r" t="t"/>
              <a:pathLst>
                <a:path extrusionOk="0" h="4403" w="3982">
                  <a:moveTo>
                    <a:pt x="1" y="1"/>
                  </a:moveTo>
                  <a:lnTo>
                    <a:pt x="3361" y="4403"/>
                  </a:lnTo>
                  <a:lnTo>
                    <a:pt x="3982" y="38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55"/>
            <p:cNvSpPr/>
            <p:nvPr/>
          </p:nvSpPr>
          <p:spPr>
            <a:xfrm>
              <a:off x="5157575" y="479025"/>
              <a:ext cx="110375" cy="31900"/>
            </a:xfrm>
            <a:custGeom>
              <a:rect b="b" l="l" r="r" t="t"/>
              <a:pathLst>
                <a:path extrusionOk="0" h="1276" w="4415">
                  <a:moveTo>
                    <a:pt x="1" y="0"/>
                  </a:moveTo>
                  <a:lnTo>
                    <a:pt x="4248" y="1276"/>
                  </a:lnTo>
                  <a:lnTo>
                    <a:pt x="4414" y="4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55"/>
            <p:cNvSpPr/>
            <p:nvPr/>
          </p:nvSpPr>
          <p:spPr>
            <a:xfrm>
              <a:off x="5336125" y="364525"/>
              <a:ext cx="99525" cy="110075"/>
            </a:xfrm>
            <a:custGeom>
              <a:rect b="b" l="l" r="r" t="t"/>
              <a:pathLst>
                <a:path extrusionOk="0" h="4403" w="3981">
                  <a:moveTo>
                    <a:pt x="3981" y="1"/>
                  </a:moveTo>
                  <a:lnTo>
                    <a:pt x="0" y="3849"/>
                  </a:lnTo>
                  <a:lnTo>
                    <a:pt x="621" y="4403"/>
                  </a:lnTo>
                  <a:lnTo>
                    <a:pt x="39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55"/>
            <p:cNvSpPr/>
            <p:nvPr/>
          </p:nvSpPr>
          <p:spPr>
            <a:xfrm>
              <a:off x="5359125" y="479025"/>
              <a:ext cx="110350" cy="31900"/>
            </a:xfrm>
            <a:custGeom>
              <a:rect b="b" l="l" r="r" t="t"/>
              <a:pathLst>
                <a:path extrusionOk="0" h="1276" w="4414">
                  <a:moveTo>
                    <a:pt x="4414" y="0"/>
                  </a:moveTo>
                  <a:lnTo>
                    <a:pt x="0" y="455"/>
                  </a:lnTo>
                  <a:lnTo>
                    <a:pt x="156" y="1276"/>
                  </a:lnTo>
                  <a:lnTo>
                    <a:pt x="441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55"/>
            <p:cNvSpPr/>
            <p:nvPr/>
          </p:nvSpPr>
          <p:spPr>
            <a:xfrm>
              <a:off x="5046975" y="695825"/>
              <a:ext cx="532850" cy="684200"/>
            </a:xfrm>
            <a:custGeom>
              <a:rect b="b" l="l" r="r" t="t"/>
              <a:pathLst>
                <a:path extrusionOk="0" h="27368" w="21314">
                  <a:moveTo>
                    <a:pt x="10657" y="0"/>
                  </a:moveTo>
                  <a:cubicBezTo>
                    <a:pt x="4768" y="0"/>
                    <a:pt x="11" y="4768"/>
                    <a:pt x="11" y="10657"/>
                  </a:cubicBezTo>
                  <a:lnTo>
                    <a:pt x="11" y="16711"/>
                  </a:lnTo>
                  <a:cubicBezTo>
                    <a:pt x="0" y="22600"/>
                    <a:pt x="4780" y="27368"/>
                    <a:pt x="10657" y="27368"/>
                  </a:cubicBezTo>
                  <a:cubicBezTo>
                    <a:pt x="16545" y="27368"/>
                    <a:pt x="21313" y="22600"/>
                    <a:pt x="21313" y="16711"/>
                  </a:cubicBezTo>
                  <a:lnTo>
                    <a:pt x="21302" y="10657"/>
                  </a:lnTo>
                  <a:cubicBezTo>
                    <a:pt x="21302" y="4768"/>
                    <a:pt x="16534" y="0"/>
                    <a:pt x="10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55"/>
            <p:cNvSpPr/>
            <p:nvPr/>
          </p:nvSpPr>
          <p:spPr>
            <a:xfrm>
              <a:off x="5247125" y="413050"/>
              <a:ext cx="132825" cy="121175"/>
            </a:xfrm>
            <a:custGeom>
              <a:rect b="b" l="l" r="r" t="t"/>
              <a:pathLst>
                <a:path extrusionOk="0" h="4847" w="5313">
                  <a:moveTo>
                    <a:pt x="2651" y="0"/>
                  </a:moveTo>
                  <a:cubicBezTo>
                    <a:pt x="1187" y="0"/>
                    <a:pt x="0" y="1187"/>
                    <a:pt x="0" y="2650"/>
                  </a:cubicBezTo>
                  <a:lnTo>
                    <a:pt x="0" y="4846"/>
                  </a:lnTo>
                  <a:lnTo>
                    <a:pt x="5312" y="4846"/>
                  </a:lnTo>
                  <a:lnTo>
                    <a:pt x="5312" y="2650"/>
                  </a:lnTo>
                  <a:cubicBezTo>
                    <a:pt x="5301" y="1187"/>
                    <a:pt x="4115" y="0"/>
                    <a:pt x="26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55"/>
            <p:cNvSpPr/>
            <p:nvPr/>
          </p:nvSpPr>
          <p:spPr>
            <a:xfrm>
              <a:off x="5226325" y="507300"/>
              <a:ext cx="174400" cy="37725"/>
            </a:xfrm>
            <a:custGeom>
              <a:rect b="b" l="l" r="r" t="t"/>
              <a:pathLst>
                <a:path extrusionOk="0" h="1509" w="6976">
                  <a:moveTo>
                    <a:pt x="755" y="0"/>
                  </a:moveTo>
                  <a:cubicBezTo>
                    <a:pt x="345" y="0"/>
                    <a:pt x="1" y="333"/>
                    <a:pt x="1" y="755"/>
                  </a:cubicBezTo>
                  <a:cubicBezTo>
                    <a:pt x="1" y="1165"/>
                    <a:pt x="345" y="1509"/>
                    <a:pt x="755" y="1509"/>
                  </a:cubicBezTo>
                  <a:lnTo>
                    <a:pt x="6222" y="1509"/>
                  </a:lnTo>
                  <a:cubicBezTo>
                    <a:pt x="6632" y="1509"/>
                    <a:pt x="6965" y="1165"/>
                    <a:pt x="6976" y="755"/>
                  </a:cubicBezTo>
                  <a:cubicBezTo>
                    <a:pt x="6976" y="333"/>
                    <a:pt x="6632" y="0"/>
                    <a:pt x="6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55"/>
            <p:cNvSpPr/>
            <p:nvPr/>
          </p:nvSpPr>
          <p:spPr>
            <a:xfrm>
              <a:off x="5033100" y="500925"/>
              <a:ext cx="560575" cy="835575"/>
            </a:xfrm>
            <a:custGeom>
              <a:rect b="b" l="l" r="r" t="t"/>
              <a:pathLst>
                <a:path extrusionOk="0" h="33423" w="22423">
                  <a:moveTo>
                    <a:pt x="13152" y="32902"/>
                  </a:moveTo>
                  <a:cubicBezTo>
                    <a:pt x="13285" y="31970"/>
                    <a:pt x="13418" y="31061"/>
                    <a:pt x="13552" y="30141"/>
                  </a:cubicBezTo>
                  <a:lnTo>
                    <a:pt x="14283" y="25173"/>
                  </a:lnTo>
                  <a:lnTo>
                    <a:pt x="14794" y="21724"/>
                  </a:lnTo>
                  <a:cubicBezTo>
                    <a:pt x="14849" y="21358"/>
                    <a:pt x="14904" y="20981"/>
                    <a:pt x="14949" y="20615"/>
                  </a:cubicBezTo>
                  <a:cubicBezTo>
                    <a:pt x="14960" y="20460"/>
                    <a:pt x="15049" y="20327"/>
                    <a:pt x="15182" y="20260"/>
                  </a:cubicBezTo>
                  <a:cubicBezTo>
                    <a:pt x="15936" y="19783"/>
                    <a:pt x="16690" y="19306"/>
                    <a:pt x="17444" y="18830"/>
                  </a:cubicBezTo>
                  <a:cubicBezTo>
                    <a:pt x="18331" y="18264"/>
                    <a:pt x="19229" y="17699"/>
                    <a:pt x="20116" y="17133"/>
                  </a:cubicBezTo>
                  <a:cubicBezTo>
                    <a:pt x="20338" y="17011"/>
                    <a:pt x="20471" y="16778"/>
                    <a:pt x="20449" y="16534"/>
                  </a:cubicBezTo>
                  <a:cubicBezTo>
                    <a:pt x="20438" y="15825"/>
                    <a:pt x="20438" y="15104"/>
                    <a:pt x="20449" y="14416"/>
                  </a:cubicBezTo>
                  <a:lnTo>
                    <a:pt x="20449" y="13063"/>
                  </a:lnTo>
                  <a:lnTo>
                    <a:pt x="19495" y="13474"/>
                  </a:lnTo>
                  <a:lnTo>
                    <a:pt x="17666" y="14250"/>
                  </a:lnTo>
                  <a:lnTo>
                    <a:pt x="16457" y="14760"/>
                  </a:lnTo>
                  <a:cubicBezTo>
                    <a:pt x="15392" y="15215"/>
                    <a:pt x="14283" y="15680"/>
                    <a:pt x="13197" y="16135"/>
                  </a:cubicBezTo>
                  <a:cubicBezTo>
                    <a:pt x="12997" y="16202"/>
                    <a:pt x="12853" y="16390"/>
                    <a:pt x="12820" y="16601"/>
                  </a:cubicBezTo>
                  <a:cubicBezTo>
                    <a:pt x="12742" y="17011"/>
                    <a:pt x="12664" y="17421"/>
                    <a:pt x="12576" y="17832"/>
                  </a:cubicBezTo>
                  <a:cubicBezTo>
                    <a:pt x="12498" y="18264"/>
                    <a:pt x="12409" y="18697"/>
                    <a:pt x="12332" y="19140"/>
                  </a:cubicBezTo>
                  <a:cubicBezTo>
                    <a:pt x="12298" y="19262"/>
                    <a:pt x="12310" y="19395"/>
                    <a:pt x="12332" y="19528"/>
                  </a:cubicBezTo>
                  <a:cubicBezTo>
                    <a:pt x="12443" y="20072"/>
                    <a:pt x="12542" y="20604"/>
                    <a:pt x="12642" y="21136"/>
                  </a:cubicBezTo>
                  <a:cubicBezTo>
                    <a:pt x="12831" y="22090"/>
                    <a:pt x="13019" y="23055"/>
                    <a:pt x="13197" y="24008"/>
                  </a:cubicBezTo>
                  <a:cubicBezTo>
                    <a:pt x="13208" y="24086"/>
                    <a:pt x="13197" y="24163"/>
                    <a:pt x="13152" y="24241"/>
                  </a:cubicBezTo>
                  <a:cubicBezTo>
                    <a:pt x="12653" y="24696"/>
                    <a:pt x="12143" y="25150"/>
                    <a:pt x="11611" y="25627"/>
                  </a:cubicBezTo>
                  <a:lnTo>
                    <a:pt x="11223" y="25971"/>
                  </a:lnTo>
                  <a:lnTo>
                    <a:pt x="10314" y="25162"/>
                  </a:lnTo>
                  <a:cubicBezTo>
                    <a:pt x="10225" y="25084"/>
                    <a:pt x="10147" y="25017"/>
                    <a:pt x="10058" y="24940"/>
                  </a:cubicBezTo>
                  <a:cubicBezTo>
                    <a:pt x="9815" y="24729"/>
                    <a:pt x="9559" y="24507"/>
                    <a:pt x="9327" y="24274"/>
                  </a:cubicBezTo>
                  <a:cubicBezTo>
                    <a:pt x="9260" y="24208"/>
                    <a:pt x="9238" y="24119"/>
                    <a:pt x="9238" y="24030"/>
                  </a:cubicBezTo>
                  <a:cubicBezTo>
                    <a:pt x="9415" y="23099"/>
                    <a:pt x="9593" y="22156"/>
                    <a:pt x="9770" y="21247"/>
                  </a:cubicBezTo>
                  <a:cubicBezTo>
                    <a:pt x="9881" y="20682"/>
                    <a:pt x="9992" y="20116"/>
                    <a:pt x="10103" y="19550"/>
                  </a:cubicBezTo>
                  <a:cubicBezTo>
                    <a:pt x="10125" y="19395"/>
                    <a:pt x="10125" y="19240"/>
                    <a:pt x="10103" y="19096"/>
                  </a:cubicBezTo>
                  <a:cubicBezTo>
                    <a:pt x="10014" y="18652"/>
                    <a:pt x="9925" y="18209"/>
                    <a:pt x="9848" y="17754"/>
                  </a:cubicBezTo>
                  <a:cubicBezTo>
                    <a:pt x="9770" y="17377"/>
                    <a:pt x="9693" y="17000"/>
                    <a:pt x="9626" y="16623"/>
                  </a:cubicBezTo>
                  <a:cubicBezTo>
                    <a:pt x="9604" y="16401"/>
                    <a:pt x="9460" y="16224"/>
                    <a:pt x="9260" y="16146"/>
                  </a:cubicBezTo>
                  <a:cubicBezTo>
                    <a:pt x="7575" y="15436"/>
                    <a:pt x="5856" y="14705"/>
                    <a:pt x="4203" y="14006"/>
                  </a:cubicBezTo>
                  <a:lnTo>
                    <a:pt x="2440" y="13252"/>
                  </a:lnTo>
                  <a:cubicBezTo>
                    <a:pt x="2396" y="13230"/>
                    <a:pt x="2341" y="13219"/>
                    <a:pt x="2274" y="13196"/>
                  </a:cubicBezTo>
                  <a:lnTo>
                    <a:pt x="2174" y="13163"/>
                  </a:lnTo>
                  <a:lnTo>
                    <a:pt x="1986" y="13097"/>
                  </a:lnTo>
                  <a:lnTo>
                    <a:pt x="1986" y="14028"/>
                  </a:lnTo>
                  <a:cubicBezTo>
                    <a:pt x="1986" y="14948"/>
                    <a:pt x="1986" y="15813"/>
                    <a:pt x="2008" y="16701"/>
                  </a:cubicBezTo>
                  <a:cubicBezTo>
                    <a:pt x="2008" y="16911"/>
                    <a:pt x="2252" y="17078"/>
                    <a:pt x="2307" y="17111"/>
                  </a:cubicBezTo>
                  <a:cubicBezTo>
                    <a:pt x="3749" y="18042"/>
                    <a:pt x="5457" y="19129"/>
                    <a:pt x="7209" y="20227"/>
                  </a:cubicBezTo>
                  <a:cubicBezTo>
                    <a:pt x="7375" y="20327"/>
                    <a:pt x="7486" y="20493"/>
                    <a:pt x="7497" y="20682"/>
                  </a:cubicBezTo>
                  <a:cubicBezTo>
                    <a:pt x="8051" y="24507"/>
                    <a:pt x="8606" y="28333"/>
                    <a:pt x="9171" y="32159"/>
                  </a:cubicBezTo>
                  <a:lnTo>
                    <a:pt x="9360" y="33423"/>
                  </a:lnTo>
                  <a:lnTo>
                    <a:pt x="6832" y="31116"/>
                  </a:lnTo>
                  <a:cubicBezTo>
                    <a:pt x="4625" y="29098"/>
                    <a:pt x="2418" y="27080"/>
                    <a:pt x="223" y="25073"/>
                  </a:cubicBezTo>
                  <a:cubicBezTo>
                    <a:pt x="89" y="24962"/>
                    <a:pt x="12" y="24796"/>
                    <a:pt x="23" y="24629"/>
                  </a:cubicBezTo>
                  <a:lnTo>
                    <a:pt x="23" y="18807"/>
                  </a:lnTo>
                  <a:lnTo>
                    <a:pt x="23" y="12742"/>
                  </a:lnTo>
                  <a:cubicBezTo>
                    <a:pt x="1" y="10247"/>
                    <a:pt x="799" y="7818"/>
                    <a:pt x="2285" y="5811"/>
                  </a:cubicBezTo>
                  <a:cubicBezTo>
                    <a:pt x="3771" y="3837"/>
                    <a:pt x="5867" y="2418"/>
                    <a:pt x="8251" y="1786"/>
                  </a:cubicBezTo>
                  <a:cubicBezTo>
                    <a:pt x="14683" y="0"/>
                    <a:pt x="21236" y="4236"/>
                    <a:pt x="22268" y="10834"/>
                  </a:cubicBezTo>
                  <a:cubicBezTo>
                    <a:pt x="22356" y="11444"/>
                    <a:pt x="22401" y="12065"/>
                    <a:pt x="22401" y="12686"/>
                  </a:cubicBezTo>
                  <a:cubicBezTo>
                    <a:pt x="22412" y="15004"/>
                    <a:pt x="22412" y="17366"/>
                    <a:pt x="22412" y="19650"/>
                  </a:cubicBezTo>
                  <a:lnTo>
                    <a:pt x="22412" y="24607"/>
                  </a:lnTo>
                  <a:cubicBezTo>
                    <a:pt x="22423" y="24784"/>
                    <a:pt x="22345" y="24962"/>
                    <a:pt x="22201" y="25073"/>
                  </a:cubicBezTo>
                  <a:cubicBezTo>
                    <a:pt x="19795" y="27268"/>
                    <a:pt x="17399" y="29453"/>
                    <a:pt x="15015" y="31649"/>
                  </a:cubicBezTo>
                  <a:lnTo>
                    <a:pt x="13075" y="334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55"/>
            <p:cNvSpPr/>
            <p:nvPr/>
          </p:nvSpPr>
          <p:spPr>
            <a:xfrm>
              <a:off x="5029775" y="531700"/>
              <a:ext cx="567500" cy="813675"/>
            </a:xfrm>
            <a:custGeom>
              <a:rect b="b" l="l" r="r" t="t"/>
              <a:pathLst>
                <a:path extrusionOk="0" h="32547" w="22700">
                  <a:moveTo>
                    <a:pt x="11367" y="278"/>
                  </a:moveTo>
                  <a:cubicBezTo>
                    <a:pt x="16801" y="289"/>
                    <a:pt x="21425" y="4247"/>
                    <a:pt x="22256" y="9626"/>
                  </a:cubicBezTo>
                  <a:cubicBezTo>
                    <a:pt x="22345" y="10224"/>
                    <a:pt x="22401" y="10845"/>
                    <a:pt x="22401" y="11455"/>
                  </a:cubicBezTo>
                  <a:cubicBezTo>
                    <a:pt x="22401" y="13784"/>
                    <a:pt x="22401" y="16157"/>
                    <a:pt x="22401" y="18441"/>
                  </a:cubicBezTo>
                  <a:lnTo>
                    <a:pt x="22401" y="23376"/>
                  </a:lnTo>
                  <a:cubicBezTo>
                    <a:pt x="22412" y="23509"/>
                    <a:pt x="22356" y="23653"/>
                    <a:pt x="22234" y="23742"/>
                  </a:cubicBezTo>
                  <a:cubicBezTo>
                    <a:pt x="19850" y="25927"/>
                    <a:pt x="17422" y="28144"/>
                    <a:pt x="15071" y="30296"/>
                  </a:cubicBezTo>
                  <a:lnTo>
                    <a:pt x="13396" y="31837"/>
                  </a:lnTo>
                  <a:lnTo>
                    <a:pt x="13418" y="31682"/>
                  </a:lnTo>
                  <a:cubicBezTo>
                    <a:pt x="13551" y="30750"/>
                    <a:pt x="13685" y="29841"/>
                    <a:pt x="13818" y="28932"/>
                  </a:cubicBezTo>
                  <a:cubicBezTo>
                    <a:pt x="14062" y="27246"/>
                    <a:pt x="14317" y="25550"/>
                    <a:pt x="14561" y="23864"/>
                  </a:cubicBezTo>
                  <a:lnTo>
                    <a:pt x="15004" y="20848"/>
                  </a:lnTo>
                  <a:cubicBezTo>
                    <a:pt x="15026" y="20737"/>
                    <a:pt x="15037" y="20626"/>
                    <a:pt x="15060" y="20504"/>
                  </a:cubicBezTo>
                  <a:cubicBezTo>
                    <a:pt x="15115" y="20149"/>
                    <a:pt x="15170" y="19772"/>
                    <a:pt x="15215" y="19395"/>
                  </a:cubicBezTo>
                  <a:cubicBezTo>
                    <a:pt x="15226" y="19295"/>
                    <a:pt x="15292" y="19195"/>
                    <a:pt x="15392" y="19151"/>
                  </a:cubicBezTo>
                  <a:cubicBezTo>
                    <a:pt x="16146" y="18674"/>
                    <a:pt x="16889" y="18197"/>
                    <a:pt x="17643" y="17721"/>
                  </a:cubicBezTo>
                  <a:cubicBezTo>
                    <a:pt x="18519" y="17166"/>
                    <a:pt x="19429" y="16578"/>
                    <a:pt x="20316" y="16024"/>
                  </a:cubicBezTo>
                  <a:cubicBezTo>
                    <a:pt x="20582" y="15880"/>
                    <a:pt x="20737" y="15603"/>
                    <a:pt x="20715" y="15303"/>
                  </a:cubicBezTo>
                  <a:cubicBezTo>
                    <a:pt x="20704" y="14594"/>
                    <a:pt x="20704" y="13873"/>
                    <a:pt x="20715" y="13185"/>
                  </a:cubicBezTo>
                  <a:lnTo>
                    <a:pt x="20715" y="12398"/>
                  </a:lnTo>
                  <a:lnTo>
                    <a:pt x="20715" y="11622"/>
                  </a:lnTo>
                  <a:lnTo>
                    <a:pt x="20327" y="11788"/>
                  </a:lnTo>
                  <a:lnTo>
                    <a:pt x="19484" y="12143"/>
                  </a:lnTo>
                  <a:lnTo>
                    <a:pt x="17732" y="12886"/>
                  </a:lnTo>
                  <a:lnTo>
                    <a:pt x="16546" y="13396"/>
                  </a:lnTo>
                  <a:cubicBezTo>
                    <a:pt x="15470" y="13851"/>
                    <a:pt x="14361" y="14327"/>
                    <a:pt x="13274" y="14782"/>
                  </a:cubicBezTo>
                  <a:cubicBezTo>
                    <a:pt x="13030" y="14871"/>
                    <a:pt x="12853" y="15093"/>
                    <a:pt x="12809" y="15348"/>
                  </a:cubicBezTo>
                  <a:cubicBezTo>
                    <a:pt x="12731" y="15758"/>
                    <a:pt x="12653" y="16157"/>
                    <a:pt x="12576" y="16567"/>
                  </a:cubicBezTo>
                  <a:cubicBezTo>
                    <a:pt x="12487" y="17000"/>
                    <a:pt x="12398" y="17443"/>
                    <a:pt x="12321" y="17876"/>
                  </a:cubicBezTo>
                  <a:cubicBezTo>
                    <a:pt x="12287" y="18031"/>
                    <a:pt x="12298" y="18186"/>
                    <a:pt x="12332" y="18331"/>
                  </a:cubicBezTo>
                  <a:cubicBezTo>
                    <a:pt x="12431" y="18863"/>
                    <a:pt x="12531" y="19406"/>
                    <a:pt x="12642" y="19938"/>
                  </a:cubicBezTo>
                  <a:cubicBezTo>
                    <a:pt x="12820" y="20881"/>
                    <a:pt x="13019" y="21846"/>
                    <a:pt x="13197" y="22811"/>
                  </a:cubicBezTo>
                  <a:cubicBezTo>
                    <a:pt x="13197" y="22844"/>
                    <a:pt x="13197" y="22877"/>
                    <a:pt x="13174" y="22921"/>
                  </a:cubicBezTo>
                  <a:cubicBezTo>
                    <a:pt x="12675" y="23376"/>
                    <a:pt x="12176" y="23820"/>
                    <a:pt x="11655" y="24285"/>
                  </a:cubicBezTo>
                  <a:lnTo>
                    <a:pt x="11356" y="24552"/>
                  </a:lnTo>
                  <a:lnTo>
                    <a:pt x="11234" y="24441"/>
                  </a:lnTo>
                  <a:lnTo>
                    <a:pt x="10535" y="23820"/>
                  </a:lnTo>
                  <a:lnTo>
                    <a:pt x="10269" y="23598"/>
                  </a:lnTo>
                  <a:cubicBezTo>
                    <a:pt x="10036" y="23376"/>
                    <a:pt x="9781" y="23165"/>
                    <a:pt x="9548" y="22932"/>
                  </a:cubicBezTo>
                  <a:cubicBezTo>
                    <a:pt x="9526" y="22899"/>
                    <a:pt x="9504" y="22855"/>
                    <a:pt x="9504" y="22811"/>
                  </a:cubicBezTo>
                  <a:cubicBezTo>
                    <a:pt x="9670" y="21879"/>
                    <a:pt x="9859" y="20936"/>
                    <a:pt x="10036" y="20016"/>
                  </a:cubicBezTo>
                  <a:cubicBezTo>
                    <a:pt x="10147" y="19462"/>
                    <a:pt x="10258" y="18896"/>
                    <a:pt x="10358" y="18331"/>
                  </a:cubicBezTo>
                  <a:cubicBezTo>
                    <a:pt x="10391" y="18164"/>
                    <a:pt x="10391" y="17998"/>
                    <a:pt x="10358" y="17832"/>
                  </a:cubicBezTo>
                  <a:cubicBezTo>
                    <a:pt x="10280" y="17377"/>
                    <a:pt x="10191" y="16922"/>
                    <a:pt x="10103" y="16490"/>
                  </a:cubicBezTo>
                  <a:cubicBezTo>
                    <a:pt x="10025" y="16113"/>
                    <a:pt x="9959" y="15736"/>
                    <a:pt x="9892" y="15348"/>
                  </a:cubicBezTo>
                  <a:cubicBezTo>
                    <a:pt x="9859" y="15093"/>
                    <a:pt x="9681" y="14871"/>
                    <a:pt x="9437" y="14782"/>
                  </a:cubicBezTo>
                  <a:cubicBezTo>
                    <a:pt x="7763" y="14072"/>
                    <a:pt x="6055" y="13352"/>
                    <a:pt x="4414" y="12653"/>
                  </a:cubicBezTo>
                  <a:lnTo>
                    <a:pt x="2640" y="11899"/>
                  </a:lnTo>
                  <a:cubicBezTo>
                    <a:pt x="2573" y="11866"/>
                    <a:pt x="2507" y="11843"/>
                    <a:pt x="2451" y="11832"/>
                  </a:cubicBezTo>
                  <a:cubicBezTo>
                    <a:pt x="2418" y="11821"/>
                    <a:pt x="2385" y="11810"/>
                    <a:pt x="2352" y="11799"/>
                  </a:cubicBezTo>
                  <a:lnTo>
                    <a:pt x="1986" y="11677"/>
                  </a:lnTo>
                  <a:lnTo>
                    <a:pt x="1986" y="12065"/>
                  </a:lnTo>
                  <a:lnTo>
                    <a:pt x="1986" y="12786"/>
                  </a:lnTo>
                  <a:cubicBezTo>
                    <a:pt x="1986" y="13706"/>
                    <a:pt x="1986" y="14582"/>
                    <a:pt x="1997" y="15470"/>
                  </a:cubicBezTo>
                  <a:cubicBezTo>
                    <a:pt x="1997" y="15747"/>
                    <a:pt x="2274" y="15946"/>
                    <a:pt x="2363" y="15991"/>
                  </a:cubicBezTo>
                  <a:cubicBezTo>
                    <a:pt x="3804" y="16922"/>
                    <a:pt x="5523" y="18020"/>
                    <a:pt x="7264" y="19118"/>
                  </a:cubicBezTo>
                  <a:cubicBezTo>
                    <a:pt x="7397" y="19184"/>
                    <a:pt x="7486" y="19317"/>
                    <a:pt x="7497" y="19473"/>
                  </a:cubicBezTo>
                  <a:cubicBezTo>
                    <a:pt x="8073" y="23432"/>
                    <a:pt x="8661" y="27457"/>
                    <a:pt x="9227" y="31349"/>
                  </a:cubicBezTo>
                  <a:lnTo>
                    <a:pt x="9304" y="31826"/>
                  </a:lnTo>
                  <a:lnTo>
                    <a:pt x="7009" y="29730"/>
                  </a:lnTo>
                  <a:cubicBezTo>
                    <a:pt x="4858" y="27767"/>
                    <a:pt x="2640" y="25738"/>
                    <a:pt x="444" y="23742"/>
                  </a:cubicBezTo>
                  <a:cubicBezTo>
                    <a:pt x="333" y="23664"/>
                    <a:pt x="278" y="23531"/>
                    <a:pt x="289" y="23398"/>
                  </a:cubicBezTo>
                  <a:lnTo>
                    <a:pt x="289" y="17599"/>
                  </a:lnTo>
                  <a:lnTo>
                    <a:pt x="289" y="11522"/>
                  </a:lnTo>
                  <a:cubicBezTo>
                    <a:pt x="267" y="9049"/>
                    <a:pt x="1054" y="6643"/>
                    <a:pt x="2529" y="4669"/>
                  </a:cubicBezTo>
                  <a:cubicBezTo>
                    <a:pt x="3993" y="2717"/>
                    <a:pt x="6066" y="1320"/>
                    <a:pt x="8417" y="688"/>
                  </a:cubicBezTo>
                  <a:cubicBezTo>
                    <a:pt x="9371" y="411"/>
                    <a:pt x="10369" y="278"/>
                    <a:pt x="11367" y="278"/>
                  </a:cubicBezTo>
                  <a:close/>
                  <a:moveTo>
                    <a:pt x="11367" y="0"/>
                  </a:moveTo>
                  <a:cubicBezTo>
                    <a:pt x="10347" y="0"/>
                    <a:pt x="9327" y="144"/>
                    <a:pt x="8340" y="411"/>
                  </a:cubicBezTo>
                  <a:cubicBezTo>
                    <a:pt x="3350" y="1797"/>
                    <a:pt x="23" y="6210"/>
                    <a:pt x="12" y="11511"/>
                  </a:cubicBezTo>
                  <a:lnTo>
                    <a:pt x="12" y="23398"/>
                  </a:lnTo>
                  <a:cubicBezTo>
                    <a:pt x="1" y="23609"/>
                    <a:pt x="100" y="23809"/>
                    <a:pt x="267" y="23953"/>
                  </a:cubicBezTo>
                  <a:cubicBezTo>
                    <a:pt x="3350" y="26758"/>
                    <a:pt x="6421" y="29575"/>
                    <a:pt x="9504" y="32391"/>
                  </a:cubicBezTo>
                  <a:cubicBezTo>
                    <a:pt x="9559" y="32447"/>
                    <a:pt x="9626" y="32491"/>
                    <a:pt x="9692" y="32536"/>
                  </a:cubicBezTo>
                  <a:cubicBezTo>
                    <a:pt x="9670" y="32414"/>
                    <a:pt x="9648" y="32336"/>
                    <a:pt x="9648" y="32269"/>
                  </a:cubicBezTo>
                  <a:cubicBezTo>
                    <a:pt x="9016" y="27989"/>
                    <a:pt x="8395" y="23720"/>
                    <a:pt x="7774" y="19451"/>
                  </a:cubicBezTo>
                  <a:cubicBezTo>
                    <a:pt x="7752" y="19218"/>
                    <a:pt x="7619" y="19007"/>
                    <a:pt x="7419" y="18896"/>
                  </a:cubicBezTo>
                  <a:cubicBezTo>
                    <a:pt x="5778" y="17865"/>
                    <a:pt x="4148" y="16822"/>
                    <a:pt x="2518" y="15769"/>
                  </a:cubicBezTo>
                  <a:cubicBezTo>
                    <a:pt x="2407" y="15702"/>
                    <a:pt x="2274" y="15580"/>
                    <a:pt x="2274" y="15481"/>
                  </a:cubicBezTo>
                  <a:cubicBezTo>
                    <a:pt x="2263" y="14350"/>
                    <a:pt x="2263" y="13230"/>
                    <a:pt x="2263" y="12076"/>
                  </a:cubicBezTo>
                  <a:lnTo>
                    <a:pt x="2263" y="12076"/>
                  </a:lnTo>
                  <a:cubicBezTo>
                    <a:pt x="2374" y="12110"/>
                    <a:pt x="2451" y="12132"/>
                    <a:pt x="2529" y="12165"/>
                  </a:cubicBezTo>
                  <a:cubicBezTo>
                    <a:pt x="4802" y="13119"/>
                    <a:pt x="7064" y="14083"/>
                    <a:pt x="9338" y="15048"/>
                  </a:cubicBezTo>
                  <a:cubicBezTo>
                    <a:pt x="9493" y="15104"/>
                    <a:pt x="9615" y="15248"/>
                    <a:pt x="9626" y="15414"/>
                  </a:cubicBezTo>
                  <a:cubicBezTo>
                    <a:pt x="9781" y="16246"/>
                    <a:pt x="9948" y="17066"/>
                    <a:pt x="10103" y="17898"/>
                  </a:cubicBezTo>
                  <a:cubicBezTo>
                    <a:pt x="10125" y="18031"/>
                    <a:pt x="10125" y="18164"/>
                    <a:pt x="10103" y="18297"/>
                  </a:cubicBezTo>
                  <a:cubicBezTo>
                    <a:pt x="9814" y="19794"/>
                    <a:pt x="9515" y="21280"/>
                    <a:pt x="9238" y="22777"/>
                  </a:cubicBezTo>
                  <a:cubicBezTo>
                    <a:pt x="9227" y="22910"/>
                    <a:pt x="9271" y="23043"/>
                    <a:pt x="9371" y="23143"/>
                  </a:cubicBezTo>
                  <a:cubicBezTo>
                    <a:pt x="9681" y="23465"/>
                    <a:pt x="10025" y="23753"/>
                    <a:pt x="10358" y="24041"/>
                  </a:cubicBezTo>
                  <a:lnTo>
                    <a:pt x="11356" y="24929"/>
                  </a:lnTo>
                  <a:cubicBezTo>
                    <a:pt x="12054" y="24308"/>
                    <a:pt x="12731" y="23720"/>
                    <a:pt x="13385" y="23110"/>
                  </a:cubicBezTo>
                  <a:cubicBezTo>
                    <a:pt x="13463" y="23010"/>
                    <a:pt x="13496" y="22888"/>
                    <a:pt x="13474" y="22755"/>
                  </a:cubicBezTo>
                  <a:cubicBezTo>
                    <a:pt x="13197" y="21269"/>
                    <a:pt x="12897" y="19772"/>
                    <a:pt x="12609" y="18286"/>
                  </a:cubicBezTo>
                  <a:cubicBezTo>
                    <a:pt x="12576" y="18164"/>
                    <a:pt x="12576" y="18053"/>
                    <a:pt x="12598" y="17942"/>
                  </a:cubicBezTo>
                  <a:cubicBezTo>
                    <a:pt x="12753" y="17089"/>
                    <a:pt x="12930" y="16246"/>
                    <a:pt x="13086" y="15403"/>
                  </a:cubicBezTo>
                  <a:cubicBezTo>
                    <a:pt x="13108" y="15237"/>
                    <a:pt x="13230" y="15093"/>
                    <a:pt x="13385" y="15037"/>
                  </a:cubicBezTo>
                  <a:cubicBezTo>
                    <a:pt x="14882" y="14416"/>
                    <a:pt x="16368" y="13784"/>
                    <a:pt x="17854" y="13152"/>
                  </a:cubicBezTo>
                  <a:lnTo>
                    <a:pt x="20449" y="12054"/>
                  </a:lnTo>
                  <a:lnTo>
                    <a:pt x="20449" y="12398"/>
                  </a:lnTo>
                  <a:cubicBezTo>
                    <a:pt x="20449" y="13374"/>
                    <a:pt x="20438" y="14338"/>
                    <a:pt x="20449" y="15314"/>
                  </a:cubicBezTo>
                  <a:cubicBezTo>
                    <a:pt x="20460" y="15514"/>
                    <a:pt x="20360" y="15702"/>
                    <a:pt x="20183" y="15791"/>
                  </a:cubicBezTo>
                  <a:cubicBezTo>
                    <a:pt x="18530" y="16834"/>
                    <a:pt x="16889" y="17887"/>
                    <a:pt x="15248" y="18929"/>
                  </a:cubicBezTo>
                  <a:cubicBezTo>
                    <a:pt x="15082" y="19018"/>
                    <a:pt x="14971" y="19184"/>
                    <a:pt x="14949" y="19373"/>
                  </a:cubicBezTo>
                  <a:cubicBezTo>
                    <a:pt x="14882" y="19861"/>
                    <a:pt x="14805" y="20349"/>
                    <a:pt x="14738" y="20826"/>
                  </a:cubicBezTo>
                  <a:cubicBezTo>
                    <a:pt x="14339" y="23520"/>
                    <a:pt x="13951" y="26215"/>
                    <a:pt x="13551" y="28910"/>
                  </a:cubicBezTo>
                  <a:cubicBezTo>
                    <a:pt x="13374" y="30107"/>
                    <a:pt x="13197" y="31305"/>
                    <a:pt x="13019" y="32547"/>
                  </a:cubicBezTo>
                  <a:cubicBezTo>
                    <a:pt x="13108" y="32480"/>
                    <a:pt x="13163" y="32447"/>
                    <a:pt x="13197" y="32403"/>
                  </a:cubicBezTo>
                  <a:cubicBezTo>
                    <a:pt x="16279" y="29586"/>
                    <a:pt x="19351" y="26769"/>
                    <a:pt x="22434" y="23964"/>
                  </a:cubicBezTo>
                  <a:cubicBezTo>
                    <a:pt x="22600" y="23820"/>
                    <a:pt x="22700" y="23609"/>
                    <a:pt x="22689" y="23387"/>
                  </a:cubicBezTo>
                  <a:cubicBezTo>
                    <a:pt x="22678" y="19406"/>
                    <a:pt x="22689" y="15436"/>
                    <a:pt x="22678" y="11466"/>
                  </a:cubicBezTo>
                  <a:cubicBezTo>
                    <a:pt x="22678" y="10834"/>
                    <a:pt x="22633" y="10213"/>
                    <a:pt x="22534" y="9592"/>
                  </a:cubicBezTo>
                  <a:cubicBezTo>
                    <a:pt x="21691" y="4081"/>
                    <a:pt x="16945" y="0"/>
                    <a:pt x="1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55"/>
            <p:cNvSpPr/>
            <p:nvPr/>
          </p:nvSpPr>
          <p:spPr>
            <a:xfrm>
              <a:off x="5033100" y="535300"/>
              <a:ext cx="281975" cy="706125"/>
            </a:xfrm>
            <a:custGeom>
              <a:rect b="b" l="l" r="r" t="t"/>
              <a:pathLst>
                <a:path extrusionOk="0" h="28245" w="11279">
                  <a:moveTo>
                    <a:pt x="4104" y="27246"/>
                  </a:moveTo>
                  <a:cubicBezTo>
                    <a:pt x="2806" y="26060"/>
                    <a:pt x="1509" y="24873"/>
                    <a:pt x="223" y="23698"/>
                  </a:cubicBezTo>
                  <a:cubicBezTo>
                    <a:pt x="89" y="23587"/>
                    <a:pt x="12" y="23421"/>
                    <a:pt x="23" y="23243"/>
                  </a:cubicBezTo>
                  <a:lnTo>
                    <a:pt x="23" y="17432"/>
                  </a:lnTo>
                  <a:lnTo>
                    <a:pt x="23" y="11367"/>
                  </a:lnTo>
                  <a:cubicBezTo>
                    <a:pt x="1" y="8872"/>
                    <a:pt x="799" y="6432"/>
                    <a:pt x="2285" y="4436"/>
                  </a:cubicBezTo>
                  <a:cubicBezTo>
                    <a:pt x="3771" y="2462"/>
                    <a:pt x="5867" y="1043"/>
                    <a:pt x="8251" y="411"/>
                  </a:cubicBezTo>
                  <a:cubicBezTo>
                    <a:pt x="9216" y="134"/>
                    <a:pt x="10225" y="0"/>
                    <a:pt x="11234" y="0"/>
                  </a:cubicBezTo>
                  <a:lnTo>
                    <a:pt x="11256" y="0"/>
                  </a:lnTo>
                  <a:cubicBezTo>
                    <a:pt x="11278" y="1165"/>
                    <a:pt x="11256" y="2152"/>
                    <a:pt x="11068" y="3139"/>
                  </a:cubicBezTo>
                  <a:cubicBezTo>
                    <a:pt x="10901" y="4026"/>
                    <a:pt x="10558" y="4857"/>
                    <a:pt x="10047" y="5600"/>
                  </a:cubicBezTo>
                  <a:cubicBezTo>
                    <a:pt x="9582" y="6266"/>
                    <a:pt x="9049" y="6898"/>
                    <a:pt x="8539" y="7519"/>
                  </a:cubicBezTo>
                  <a:lnTo>
                    <a:pt x="8428" y="7641"/>
                  </a:lnTo>
                  <a:cubicBezTo>
                    <a:pt x="7530" y="8716"/>
                    <a:pt x="6521" y="10003"/>
                    <a:pt x="5922" y="11533"/>
                  </a:cubicBezTo>
                  <a:cubicBezTo>
                    <a:pt x="5723" y="12054"/>
                    <a:pt x="5556" y="12598"/>
                    <a:pt x="5434" y="13152"/>
                  </a:cubicBezTo>
                  <a:lnTo>
                    <a:pt x="2451" y="11877"/>
                  </a:lnTo>
                  <a:cubicBezTo>
                    <a:pt x="2396" y="11855"/>
                    <a:pt x="2341" y="11833"/>
                    <a:pt x="2274" y="11821"/>
                  </a:cubicBezTo>
                  <a:lnTo>
                    <a:pt x="2174" y="11788"/>
                  </a:lnTo>
                  <a:lnTo>
                    <a:pt x="1997" y="11722"/>
                  </a:lnTo>
                  <a:lnTo>
                    <a:pt x="1997" y="12653"/>
                  </a:lnTo>
                  <a:cubicBezTo>
                    <a:pt x="1997" y="13573"/>
                    <a:pt x="1997" y="14438"/>
                    <a:pt x="2008" y="15326"/>
                  </a:cubicBezTo>
                  <a:cubicBezTo>
                    <a:pt x="2008" y="15536"/>
                    <a:pt x="2252" y="15703"/>
                    <a:pt x="2307" y="15736"/>
                  </a:cubicBezTo>
                  <a:cubicBezTo>
                    <a:pt x="3150" y="16279"/>
                    <a:pt x="3993" y="16811"/>
                    <a:pt x="4836" y="17355"/>
                  </a:cubicBezTo>
                  <a:lnTo>
                    <a:pt x="4836" y="17388"/>
                  </a:lnTo>
                  <a:cubicBezTo>
                    <a:pt x="4836" y="17444"/>
                    <a:pt x="4824" y="17488"/>
                    <a:pt x="4813" y="17543"/>
                  </a:cubicBezTo>
                  <a:cubicBezTo>
                    <a:pt x="4581" y="20637"/>
                    <a:pt x="4703" y="23942"/>
                    <a:pt x="5202" y="2824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55"/>
            <p:cNvSpPr/>
            <p:nvPr/>
          </p:nvSpPr>
          <p:spPr>
            <a:xfrm>
              <a:off x="5029775" y="531700"/>
              <a:ext cx="289175" cy="718875"/>
            </a:xfrm>
            <a:custGeom>
              <a:rect b="b" l="l" r="r" t="t"/>
              <a:pathLst>
                <a:path extrusionOk="0" h="28755" w="11567">
                  <a:moveTo>
                    <a:pt x="11245" y="278"/>
                  </a:moveTo>
                  <a:cubicBezTo>
                    <a:pt x="11267" y="1375"/>
                    <a:pt x="11245" y="2318"/>
                    <a:pt x="11056" y="3261"/>
                  </a:cubicBezTo>
                  <a:cubicBezTo>
                    <a:pt x="10901" y="4125"/>
                    <a:pt x="10557" y="4946"/>
                    <a:pt x="10058" y="5667"/>
                  </a:cubicBezTo>
                  <a:cubicBezTo>
                    <a:pt x="9604" y="6321"/>
                    <a:pt x="9072" y="6953"/>
                    <a:pt x="8561" y="7574"/>
                  </a:cubicBezTo>
                  <a:lnTo>
                    <a:pt x="8451" y="7696"/>
                  </a:lnTo>
                  <a:cubicBezTo>
                    <a:pt x="7552" y="8783"/>
                    <a:pt x="6532" y="10080"/>
                    <a:pt x="5922" y="11622"/>
                  </a:cubicBezTo>
                  <a:cubicBezTo>
                    <a:pt x="5734" y="12110"/>
                    <a:pt x="5590" y="12597"/>
                    <a:pt x="5468" y="13097"/>
                  </a:cubicBezTo>
                  <a:lnTo>
                    <a:pt x="4359" y="12631"/>
                  </a:lnTo>
                  <a:lnTo>
                    <a:pt x="2629" y="11899"/>
                  </a:lnTo>
                  <a:cubicBezTo>
                    <a:pt x="2573" y="11866"/>
                    <a:pt x="2507" y="11843"/>
                    <a:pt x="2440" y="11832"/>
                  </a:cubicBezTo>
                  <a:cubicBezTo>
                    <a:pt x="2418" y="11821"/>
                    <a:pt x="2385" y="11810"/>
                    <a:pt x="2352" y="11799"/>
                  </a:cubicBezTo>
                  <a:lnTo>
                    <a:pt x="1986" y="11677"/>
                  </a:lnTo>
                  <a:lnTo>
                    <a:pt x="1986" y="12065"/>
                  </a:lnTo>
                  <a:lnTo>
                    <a:pt x="1986" y="12786"/>
                  </a:lnTo>
                  <a:cubicBezTo>
                    <a:pt x="1986" y="13706"/>
                    <a:pt x="1986" y="14582"/>
                    <a:pt x="1997" y="15470"/>
                  </a:cubicBezTo>
                  <a:cubicBezTo>
                    <a:pt x="1997" y="15747"/>
                    <a:pt x="2274" y="15946"/>
                    <a:pt x="2363" y="15991"/>
                  </a:cubicBezTo>
                  <a:cubicBezTo>
                    <a:pt x="3161" y="16501"/>
                    <a:pt x="3982" y="17033"/>
                    <a:pt x="4813" y="17565"/>
                  </a:cubicBezTo>
                  <a:lnTo>
                    <a:pt x="4802" y="17676"/>
                  </a:lnTo>
                  <a:cubicBezTo>
                    <a:pt x="4580" y="20693"/>
                    <a:pt x="4680" y="23908"/>
                    <a:pt x="5146" y="28033"/>
                  </a:cubicBezTo>
                  <a:lnTo>
                    <a:pt x="4348" y="27302"/>
                  </a:lnTo>
                  <a:cubicBezTo>
                    <a:pt x="3050" y="26115"/>
                    <a:pt x="1753" y="24929"/>
                    <a:pt x="444" y="23731"/>
                  </a:cubicBezTo>
                  <a:cubicBezTo>
                    <a:pt x="344" y="23653"/>
                    <a:pt x="278" y="23531"/>
                    <a:pt x="289" y="23398"/>
                  </a:cubicBezTo>
                  <a:lnTo>
                    <a:pt x="289" y="17588"/>
                  </a:lnTo>
                  <a:lnTo>
                    <a:pt x="289" y="11511"/>
                  </a:lnTo>
                  <a:cubicBezTo>
                    <a:pt x="267" y="9038"/>
                    <a:pt x="1054" y="6643"/>
                    <a:pt x="2529" y="4658"/>
                  </a:cubicBezTo>
                  <a:cubicBezTo>
                    <a:pt x="3993" y="2717"/>
                    <a:pt x="6066" y="1309"/>
                    <a:pt x="8417" y="677"/>
                  </a:cubicBezTo>
                  <a:cubicBezTo>
                    <a:pt x="9338" y="422"/>
                    <a:pt x="10291" y="289"/>
                    <a:pt x="11245" y="278"/>
                  </a:cubicBezTo>
                  <a:close/>
                  <a:moveTo>
                    <a:pt x="11356" y="0"/>
                  </a:moveTo>
                  <a:cubicBezTo>
                    <a:pt x="10336" y="0"/>
                    <a:pt x="9327" y="144"/>
                    <a:pt x="8340" y="422"/>
                  </a:cubicBezTo>
                  <a:cubicBezTo>
                    <a:pt x="3350" y="1808"/>
                    <a:pt x="23" y="6221"/>
                    <a:pt x="12" y="11522"/>
                  </a:cubicBezTo>
                  <a:lnTo>
                    <a:pt x="12" y="23398"/>
                  </a:lnTo>
                  <a:cubicBezTo>
                    <a:pt x="1" y="23609"/>
                    <a:pt x="89" y="23820"/>
                    <a:pt x="256" y="23953"/>
                  </a:cubicBezTo>
                  <a:cubicBezTo>
                    <a:pt x="2008" y="25550"/>
                    <a:pt x="3760" y="27146"/>
                    <a:pt x="5501" y="28754"/>
                  </a:cubicBezTo>
                  <a:cubicBezTo>
                    <a:pt x="5068" y="25084"/>
                    <a:pt x="4813" y="21391"/>
                    <a:pt x="5091" y="17710"/>
                  </a:cubicBezTo>
                  <a:cubicBezTo>
                    <a:pt x="5091" y="17621"/>
                    <a:pt x="5102" y="17532"/>
                    <a:pt x="5113" y="17432"/>
                  </a:cubicBezTo>
                  <a:cubicBezTo>
                    <a:pt x="4248" y="16878"/>
                    <a:pt x="3383" y="16323"/>
                    <a:pt x="2518" y="15769"/>
                  </a:cubicBezTo>
                  <a:cubicBezTo>
                    <a:pt x="2418" y="15702"/>
                    <a:pt x="2285" y="15580"/>
                    <a:pt x="2274" y="15481"/>
                  </a:cubicBezTo>
                  <a:cubicBezTo>
                    <a:pt x="2263" y="14350"/>
                    <a:pt x="2274" y="13230"/>
                    <a:pt x="2274" y="12065"/>
                  </a:cubicBezTo>
                  <a:cubicBezTo>
                    <a:pt x="2374" y="12110"/>
                    <a:pt x="2451" y="12132"/>
                    <a:pt x="2529" y="12165"/>
                  </a:cubicBezTo>
                  <a:cubicBezTo>
                    <a:pt x="3582" y="12609"/>
                    <a:pt x="4625" y="13052"/>
                    <a:pt x="5678" y="13496"/>
                  </a:cubicBezTo>
                  <a:cubicBezTo>
                    <a:pt x="5800" y="12897"/>
                    <a:pt x="5967" y="12309"/>
                    <a:pt x="6188" y="11733"/>
                  </a:cubicBezTo>
                  <a:cubicBezTo>
                    <a:pt x="6765" y="10280"/>
                    <a:pt x="7685" y="9071"/>
                    <a:pt x="8683" y="7885"/>
                  </a:cubicBezTo>
                  <a:cubicBezTo>
                    <a:pt x="9238" y="7219"/>
                    <a:pt x="9803" y="6543"/>
                    <a:pt x="10302" y="5833"/>
                  </a:cubicBezTo>
                  <a:cubicBezTo>
                    <a:pt x="10824" y="5079"/>
                    <a:pt x="11178" y="4225"/>
                    <a:pt x="11345" y="3316"/>
                  </a:cubicBezTo>
                  <a:cubicBezTo>
                    <a:pt x="11555" y="2229"/>
                    <a:pt x="11567" y="1120"/>
                    <a:pt x="11533" y="11"/>
                  </a:cubicBez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55"/>
            <p:cNvSpPr/>
            <p:nvPr/>
          </p:nvSpPr>
          <p:spPr>
            <a:xfrm>
              <a:off x="5366325" y="603225"/>
              <a:ext cx="151675" cy="172725"/>
            </a:xfrm>
            <a:custGeom>
              <a:rect b="b" l="l" r="r" t="t"/>
              <a:pathLst>
                <a:path extrusionOk="0" h="6909" w="6067">
                  <a:moveTo>
                    <a:pt x="1" y="0"/>
                  </a:moveTo>
                  <a:lnTo>
                    <a:pt x="1" y="0"/>
                  </a:lnTo>
                  <a:cubicBezTo>
                    <a:pt x="688" y="377"/>
                    <a:pt x="1343" y="821"/>
                    <a:pt x="1964" y="1309"/>
                  </a:cubicBezTo>
                  <a:cubicBezTo>
                    <a:pt x="2562" y="1786"/>
                    <a:pt x="3106" y="2318"/>
                    <a:pt x="3594" y="2917"/>
                  </a:cubicBezTo>
                  <a:cubicBezTo>
                    <a:pt x="4070" y="3516"/>
                    <a:pt x="4514" y="4148"/>
                    <a:pt x="4902" y="4813"/>
                  </a:cubicBezTo>
                  <a:cubicBezTo>
                    <a:pt x="5301" y="5478"/>
                    <a:pt x="5667" y="6188"/>
                    <a:pt x="6066" y="6909"/>
                  </a:cubicBezTo>
                  <a:cubicBezTo>
                    <a:pt x="5989" y="6088"/>
                    <a:pt x="5800" y="5290"/>
                    <a:pt x="5490" y="4525"/>
                  </a:cubicBezTo>
                  <a:cubicBezTo>
                    <a:pt x="5179" y="3748"/>
                    <a:pt x="4758" y="3028"/>
                    <a:pt x="4237" y="2384"/>
                  </a:cubicBezTo>
                  <a:cubicBezTo>
                    <a:pt x="3704" y="1730"/>
                    <a:pt x="3061" y="1187"/>
                    <a:pt x="2329" y="765"/>
                  </a:cubicBezTo>
                  <a:cubicBezTo>
                    <a:pt x="1609" y="355"/>
                    <a:pt x="821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55"/>
            <p:cNvSpPr/>
            <p:nvPr/>
          </p:nvSpPr>
          <p:spPr>
            <a:xfrm>
              <a:off x="5182250" y="1032925"/>
              <a:ext cx="16100" cy="13050"/>
            </a:xfrm>
            <a:custGeom>
              <a:rect b="b" l="l" r="r" t="t"/>
              <a:pathLst>
                <a:path extrusionOk="0" h="522" w="644">
                  <a:moveTo>
                    <a:pt x="322" y="0"/>
                  </a:moveTo>
                  <a:cubicBezTo>
                    <a:pt x="1" y="23"/>
                    <a:pt x="1" y="499"/>
                    <a:pt x="322" y="522"/>
                  </a:cubicBezTo>
                  <a:cubicBezTo>
                    <a:pt x="644" y="499"/>
                    <a:pt x="644" y="23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55"/>
            <p:cNvSpPr/>
            <p:nvPr/>
          </p:nvSpPr>
          <p:spPr>
            <a:xfrm>
              <a:off x="5428425" y="1032925"/>
              <a:ext cx="16100" cy="13050"/>
            </a:xfrm>
            <a:custGeom>
              <a:rect b="b" l="l" r="r" t="t"/>
              <a:pathLst>
                <a:path extrusionOk="0" h="522" w="644">
                  <a:moveTo>
                    <a:pt x="322" y="0"/>
                  </a:moveTo>
                  <a:cubicBezTo>
                    <a:pt x="1" y="23"/>
                    <a:pt x="1" y="499"/>
                    <a:pt x="322" y="522"/>
                  </a:cubicBezTo>
                  <a:cubicBezTo>
                    <a:pt x="644" y="499"/>
                    <a:pt x="644" y="23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55"/>
            <p:cNvSpPr/>
            <p:nvPr/>
          </p:nvSpPr>
          <p:spPr>
            <a:xfrm>
              <a:off x="5306450" y="667250"/>
              <a:ext cx="13875" cy="293075"/>
            </a:xfrm>
            <a:custGeom>
              <a:rect b="b" l="l" r="r" t="t"/>
              <a:pathLst>
                <a:path extrusionOk="0" h="11723" w="555">
                  <a:moveTo>
                    <a:pt x="278" y="1"/>
                  </a:moveTo>
                  <a:cubicBezTo>
                    <a:pt x="167" y="977"/>
                    <a:pt x="100" y="1953"/>
                    <a:pt x="67" y="2928"/>
                  </a:cubicBezTo>
                  <a:cubicBezTo>
                    <a:pt x="23" y="3904"/>
                    <a:pt x="1" y="4880"/>
                    <a:pt x="1" y="5856"/>
                  </a:cubicBezTo>
                  <a:cubicBezTo>
                    <a:pt x="1" y="6832"/>
                    <a:pt x="23" y="7808"/>
                    <a:pt x="67" y="8783"/>
                  </a:cubicBezTo>
                  <a:cubicBezTo>
                    <a:pt x="100" y="9759"/>
                    <a:pt x="167" y="10735"/>
                    <a:pt x="278" y="11722"/>
                  </a:cubicBezTo>
                  <a:cubicBezTo>
                    <a:pt x="400" y="10735"/>
                    <a:pt x="455" y="9759"/>
                    <a:pt x="500" y="8783"/>
                  </a:cubicBezTo>
                  <a:cubicBezTo>
                    <a:pt x="533" y="7808"/>
                    <a:pt x="555" y="6832"/>
                    <a:pt x="555" y="5856"/>
                  </a:cubicBezTo>
                  <a:cubicBezTo>
                    <a:pt x="555" y="4880"/>
                    <a:pt x="533" y="3904"/>
                    <a:pt x="500" y="2928"/>
                  </a:cubicBezTo>
                  <a:cubicBezTo>
                    <a:pt x="455" y="1953"/>
                    <a:pt x="400" y="977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55"/>
            <p:cNvSpPr/>
            <p:nvPr/>
          </p:nvSpPr>
          <p:spPr>
            <a:xfrm>
              <a:off x="5035050" y="1071450"/>
              <a:ext cx="217100" cy="190475"/>
            </a:xfrm>
            <a:custGeom>
              <a:rect b="b" l="l" r="r" t="t"/>
              <a:pathLst>
                <a:path extrusionOk="0" h="7619" w="8684">
                  <a:moveTo>
                    <a:pt x="145" y="1"/>
                  </a:moveTo>
                  <a:lnTo>
                    <a:pt x="0" y="145"/>
                  </a:lnTo>
                  <a:cubicBezTo>
                    <a:pt x="1253" y="1420"/>
                    <a:pt x="2573" y="2629"/>
                    <a:pt x="3948" y="3760"/>
                  </a:cubicBezTo>
                  <a:cubicBezTo>
                    <a:pt x="4447" y="4181"/>
                    <a:pt x="4968" y="4647"/>
                    <a:pt x="5467" y="5091"/>
                  </a:cubicBezTo>
                  <a:cubicBezTo>
                    <a:pt x="6465" y="5978"/>
                    <a:pt x="7497" y="6898"/>
                    <a:pt x="8561" y="7619"/>
                  </a:cubicBezTo>
                  <a:lnTo>
                    <a:pt x="8683" y="7453"/>
                  </a:lnTo>
                  <a:cubicBezTo>
                    <a:pt x="7630" y="6743"/>
                    <a:pt x="6609" y="5822"/>
                    <a:pt x="5611" y="4946"/>
                  </a:cubicBezTo>
                  <a:cubicBezTo>
                    <a:pt x="5112" y="4492"/>
                    <a:pt x="4591" y="4037"/>
                    <a:pt x="4081" y="3605"/>
                  </a:cubicBezTo>
                  <a:cubicBezTo>
                    <a:pt x="2706" y="2474"/>
                    <a:pt x="1398" y="1276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55"/>
            <p:cNvSpPr/>
            <p:nvPr/>
          </p:nvSpPr>
          <p:spPr>
            <a:xfrm>
              <a:off x="5374925" y="1071450"/>
              <a:ext cx="216825" cy="190475"/>
            </a:xfrm>
            <a:custGeom>
              <a:rect b="b" l="l" r="r" t="t"/>
              <a:pathLst>
                <a:path extrusionOk="0" h="7619" w="8673">
                  <a:moveTo>
                    <a:pt x="8528" y="1"/>
                  </a:moveTo>
                  <a:cubicBezTo>
                    <a:pt x="7275" y="1265"/>
                    <a:pt x="5966" y="2474"/>
                    <a:pt x="4591" y="3605"/>
                  </a:cubicBezTo>
                  <a:cubicBezTo>
                    <a:pt x="4092" y="4026"/>
                    <a:pt x="3571" y="4492"/>
                    <a:pt x="3072" y="4935"/>
                  </a:cubicBezTo>
                  <a:cubicBezTo>
                    <a:pt x="2074" y="5822"/>
                    <a:pt x="1054" y="6732"/>
                    <a:pt x="1" y="7453"/>
                  </a:cubicBezTo>
                  <a:lnTo>
                    <a:pt x="111" y="7619"/>
                  </a:lnTo>
                  <a:cubicBezTo>
                    <a:pt x="1176" y="6898"/>
                    <a:pt x="2207" y="5978"/>
                    <a:pt x="3205" y="5091"/>
                  </a:cubicBezTo>
                  <a:cubicBezTo>
                    <a:pt x="3704" y="4636"/>
                    <a:pt x="4225" y="4181"/>
                    <a:pt x="4724" y="3760"/>
                  </a:cubicBezTo>
                  <a:cubicBezTo>
                    <a:pt x="6111" y="2618"/>
                    <a:pt x="7419" y="1420"/>
                    <a:pt x="8672" y="145"/>
                  </a:cubicBezTo>
                  <a:lnTo>
                    <a:pt x="85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8" name="Google Shape;4768;p55"/>
          <p:cNvGrpSpPr/>
          <p:nvPr/>
        </p:nvGrpSpPr>
        <p:grpSpPr>
          <a:xfrm>
            <a:off x="4822775" y="1349250"/>
            <a:ext cx="1024350" cy="1154525"/>
            <a:chOff x="3775900" y="391575"/>
            <a:chExt cx="1024350" cy="1154525"/>
          </a:xfrm>
        </p:grpSpPr>
        <p:sp>
          <p:nvSpPr>
            <p:cNvPr id="4769" name="Google Shape;4769;p55"/>
            <p:cNvSpPr/>
            <p:nvPr/>
          </p:nvSpPr>
          <p:spPr>
            <a:xfrm>
              <a:off x="3775900" y="391575"/>
              <a:ext cx="990275" cy="986250"/>
            </a:xfrm>
            <a:custGeom>
              <a:rect b="b" l="l" r="r" t="t"/>
              <a:pathLst>
                <a:path extrusionOk="0" h="39450" w="39611">
                  <a:moveTo>
                    <a:pt x="24603" y="1"/>
                  </a:moveTo>
                  <a:cubicBezTo>
                    <a:pt x="19586" y="1"/>
                    <a:pt x="14623" y="1559"/>
                    <a:pt x="10468" y="4774"/>
                  </a:cubicBezTo>
                  <a:cubicBezTo>
                    <a:pt x="1009" y="12092"/>
                    <a:pt x="0" y="30456"/>
                    <a:pt x="5678" y="39449"/>
                  </a:cubicBezTo>
                  <a:cubicBezTo>
                    <a:pt x="8272" y="36499"/>
                    <a:pt x="13373" y="30323"/>
                    <a:pt x="16079" y="26397"/>
                  </a:cubicBezTo>
                  <a:lnTo>
                    <a:pt x="31615" y="13623"/>
                  </a:lnTo>
                  <a:cubicBezTo>
                    <a:pt x="33833" y="10640"/>
                    <a:pt x="37780" y="6803"/>
                    <a:pt x="39610" y="4962"/>
                  </a:cubicBezTo>
                  <a:cubicBezTo>
                    <a:pt x="35117" y="1692"/>
                    <a:pt x="29831" y="1"/>
                    <a:pt x="246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5"/>
            <p:cNvSpPr/>
            <p:nvPr/>
          </p:nvSpPr>
          <p:spPr>
            <a:xfrm>
              <a:off x="4461750" y="547775"/>
              <a:ext cx="34675" cy="191025"/>
            </a:xfrm>
            <a:custGeom>
              <a:rect b="b" l="l" r="r" t="t"/>
              <a:pathLst>
                <a:path extrusionOk="0" h="7641" w="1387">
                  <a:moveTo>
                    <a:pt x="1386" y="0"/>
                  </a:moveTo>
                  <a:lnTo>
                    <a:pt x="0" y="7552"/>
                  </a:lnTo>
                  <a:lnTo>
                    <a:pt x="688" y="764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55"/>
            <p:cNvSpPr/>
            <p:nvPr/>
          </p:nvSpPr>
          <p:spPr>
            <a:xfrm>
              <a:off x="4359175" y="557750"/>
              <a:ext cx="31625" cy="178000"/>
            </a:xfrm>
            <a:custGeom>
              <a:rect b="b" l="l" r="r" t="t"/>
              <a:pathLst>
                <a:path extrusionOk="0" h="7120" w="1265">
                  <a:moveTo>
                    <a:pt x="0" y="1"/>
                  </a:moveTo>
                  <a:lnTo>
                    <a:pt x="577" y="7120"/>
                  </a:lnTo>
                  <a:lnTo>
                    <a:pt x="1265" y="7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55"/>
            <p:cNvSpPr/>
            <p:nvPr/>
          </p:nvSpPr>
          <p:spPr>
            <a:xfrm>
              <a:off x="4234425" y="594900"/>
              <a:ext cx="80425" cy="161100"/>
            </a:xfrm>
            <a:custGeom>
              <a:rect b="b" l="l" r="r" t="t"/>
              <a:pathLst>
                <a:path extrusionOk="0" h="6444" w="3217">
                  <a:moveTo>
                    <a:pt x="0" y="1"/>
                  </a:moveTo>
                  <a:lnTo>
                    <a:pt x="2584" y="6443"/>
                  </a:lnTo>
                  <a:lnTo>
                    <a:pt x="3216" y="61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55"/>
            <p:cNvSpPr/>
            <p:nvPr/>
          </p:nvSpPr>
          <p:spPr>
            <a:xfrm>
              <a:off x="4111325" y="664200"/>
              <a:ext cx="122000" cy="140300"/>
            </a:xfrm>
            <a:custGeom>
              <a:rect b="b" l="l" r="r" t="t"/>
              <a:pathLst>
                <a:path extrusionOk="0" h="5612" w="4880">
                  <a:moveTo>
                    <a:pt x="1" y="1"/>
                  </a:moveTo>
                  <a:lnTo>
                    <a:pt x="4348" y="5612"/>
                  </a:lnTo>
                  <a:lnTo>
                    <a:pt x="4880" y="51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55"/>
            <p:cNvSpPr/>
            <p:nvPr/>
          </p:nvSpPr>
          <p:spPr>
            <a:xfrm>
              <a:off x="3995450" y="781750"/>
              <a:ext cx="162200" cy="80150"/>
            </a:xfrm>
            <a:custGeom>
              <a:rect b="b" l="l" r="r" t="t"/>
              <a:pathLst>
                <a:path extrusionOk="0" h="3206" w="6488">
                  <a:moveTo>
                    <a:pt x="1" y="1"/>
                  </a:moveTo>
                  <a:lnTo>
                    <a:pt x="6199" y="3205"/>
                  </a:lnTo>
                  <a:lnTo>
                    <a:pt x="6488" y="25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55"/>
            <p:cNvSpPr/>
            <p:nvPr/>
          </p:nvSpPr>
          <p:spPr>
            <a:xfrm>
              <a:off x="3952475" y="922300"/>
              <a:ext cx="159725" cy="22775"/>
            </a:xfrm>
            <a:custGeom>
              <a:rect b="b" l="l" r="r" t="t"/>
              <a:pathLst>
                <a:path extrusionOk="0" h="911" w="6389">
                  <a:moveTo>
                    <a:pt x="6333" y="1"/>
                  </a:moveTo>
                  <a:lnTo>
                    <a:pt x="1" y="910"/>
                  </a:lnTo>
                  <a:lnTo>
                    <a:pt x="6388" y="688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55"/>
            <p:cNvSpPr/>
            <p:nvPr/>
          </p:nvSpPr>
          <p:spPr>
            <a:xfrm>
              <a:off x="3943050" y="998275"/>
              <a:ext cx="160550" cy="102025"/>
            </a:xfrm>
            <a:custGeom>
              <a:rect b="b" l="l" r="r" t="t"/>
              <a:pathLst>
                <a:path extrusionOk="0" h="4081" w="6422">
                  <a:moveTo>
                    <a:pt x="6066" y="0"/>
                  </a:moveTo>
                  <a:lnTo>
                    <a:pt x="1" y="4081"/>
                  </a:lnTo>
                  <a:lnTo>
                    <a:pt x="6421" y="599"/>
                  </a:lnTo>
                  <a:lnTo>
                    <a:pt x="60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5"/>
            <p:cNvSpPr/>
            <p:nvPr/>
          </p:nvSpPr>
          <p:spPr>
            <a:xfrm>
              <a:off x="4468675" y="519500"/>
              <a:ext cx="127550" cy="267275"/>
            </a:xfrm>
            <a:custGeom>
              <a:rect b="b" l="l" r="r" t="t"/>
              <a:pathLst>
                <a:path extrusionOk="0" h="10691" w="5102">
                  <a:moveTo>
                    <a:pt x="5101" y="0"/>
                  </a:moveTo>
                  <a:lnTo>
                    <a:pt x="1" y="10291"/>
                  </a:lnTo>
                  <a:lnTo>
                    <a:pt x="888" y="10690"/>
                  </a:lnTo>
                  <a:lnTo>
                    <a:pt x="5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5"/>
            <p:cNvSpPr/>
            <p:nvPr/>
          </p:nvSpPr>
          <p:spPr>
            <a:xfrm>
              <a:off x="4415450" y="477625"/>
              <a:ext cx="24150" cy="288625"/>
            </a:xfrm>
            <a:custGeom>
              <a:rect b="b" l="l" r="r" t="t"/>
              <a:pathLst>
                <a:path extrusionOk="0" h="11545" w="966">
                  <a:moveTo>
                    <a:pt x="488" y="1"/>
                  </a:moveTo>
                  <a:lnTo>
                    <a:pt x="0" y="11545"/>
                  </a:lnTo>
                  <a:lnTo>
                    <a:pt x="965" y="11545"/>
                  </a:lnTo>
                  <a:lnTo>
                    <a:pt x="4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5"/>
            <p:cNvSpPr/>
            <p:nvPr/>
          </p:nvSpPr>
          <p:spPr>
            <a:xfrm>
              <a:off x="4273225" y="502025"/>
              <a:ext cx="79325" cy="267275"/>
            </a:xfrm>
            <a:custGeom>
              <a:rect b="b" l="l" r="r" t="t"/>
              <a:pathLst>
                <a:path extrusionOk="0" h="10691" w="3173">
                  <a:moveTo>
                    <a:pt x="1" y="1"/>
                  </a:moveTo>
                  <a:lnTo>
                    <a:pt x="2230" y="10691"/>
                  </a:lnTo>
                  <a:lnTo>
                    <a:pt x="3172" y="104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5"/>
            <p:cNvSpPr/>
            <p:nvPr/>
          </p:nvSpPr>
          <p:spPr>
            <a:xfrm>
              <a:off x="4133500" y="567175"/>
              <a:ext cx="150025" cy="234575"/>
            </a:xfrm>
            <a:custGeom>
              <a:rect b="b" l="l" r="r" t="t"/>
              <a:pathLst>
                <a:path extrusionOk="0" h="9383" w="6001">
                  <a:moveTo>
                    <a:pt x="1" y="1"/>
                  </a:moveTo>
                  <a:lnTo>
                    <a:pt x="5168" y="9382"/>
                  </a:lnTo>
                  <a:lnTo>
                    <a:pt x="6000" y="88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5"/>
            <p:cNvSpPr/>
            <p:nvPr/>
          </p:nvSpPr>
          <p:spPr>
            <a:xfrm>
              <a:off x="4007100" y="664200"/>
              <a:ext cx="191850" cy="171350"/>
            </a:xfrm>
            <a:custGeom>
              <a:rect b="b" l="l" r="r" t="t"/>
              <a:pathLst>
                <a:path extrusionOk="0" h="6854" w="7674">
                  <a:moveTo>
                    <a:pt x="0" y="1"/>
                  </a:moveTo>
                  <a:lnTo>
                    <a:pt x="7031" y="6854"/>
                  </a:lnTo>
                  <a:lnTo>
                    <a:pt x="7674" y="61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5"/>
            <p:cNvSpPr/>
            <p:nvPr/>
          </p:nvSpPr>
          <p:spPr>
            <a:xfrm>
              <a:off x="3925875" y="857150"/>
              <a:ext cx="230400" cy="55750"/>
            </a:xfrm>
            <a:custGeom>
              <a:rect b="b" l="l" r="r" t="t"/>
              <a:pathLst>
                <a:path extrusionOk="0" h="2230" w="9216">
                  <a:moveTo>
                    <a:pt x="0" y="1"/>
                  </a:moveTo>
                  <a:lnTo>
                    <a:pt x="9027" y="2230"/>
                  </a:lnTo>
                  <a:lnTo>
                    <a:pt x="9215" y="12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5"/>
            <p:cNvSpPr/>
            <p:nvPr/>
          </p:nvSpPr>
          <p:spPr>
            <a:xfrm>
              <a:off x="3903700" y="961125"/>
              <a:ext cx="212650" cy="70425"/>
            </a:xfrm>
            <a:custGeom>
              <a:rect b="b" l="l" r="r" t="t"/>
              <a:pathLst>
                <a:path extrusionOk="0" h="2817" w="8506">
                  <a:moveTo>
                    <a:pt x="8239" y="0"/>
                  </a:moveTo>
                  <a:lnTo>
                    <a:pt x="0" y="2817"/>
                  </a:lnTo>
                  <a:lnTo>
                    <a:pt x="8505" y="943"/>
                  </a:lnTo>
                  <a:lnTo>
                    <a:pt x="8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5"/>
            <p:cNvSpPr/>
            <p:nvPr/>
          </p:nvSpPr>
          <p:spPr>
            <a:xfrm>
              <a:off x="3943050" y="1023225"/>
              <a:ext cx="177450" cy="195475"/>
            </a:xfrm>
            <a:custGeom>
              <a:rect b="b" l="l" r="r" t="t"/>
              <a:pathLst>
                <a:path extrusionOk="0" h="7819" w="7098">
                  <a:moveTo>
                    <a:pt x="6377" y="0"/>
                  </a:moveTo>
                  <a:lnTo>
                    <a:pt x="1" y="7818"/>
                  </a:lnTo>
                  <a:lnTo>
                    <a:pt x="7098" y="654"/>
                  </a:lnTo>
                  <a:lnTo>
                    <a:pt x="63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5"/>
            <p:cNvSpPr/>
            <p:nvPr/>
          </p:nvSpPr>
          <p:spPr>
            <a:xfrm>
              <a:off x="4009600" y="648675"/>
              <a:ext cx="683100" cy="460225"/>
            </a:xfrm>
            <a:custGeom>
              <a:rect b="b" l="l" r="r" t="t"/>
              <a:pathLst>
                <a:path extrusionOk="0" h="18409" w="27324">
                  <a:moveTo>
                    <a:pt x="25505" y="11035"/>
                  </a:moveTo>
                  <a:lnTo>
                    <a:pt x="25505" y="11035"/>
                  </a:lnTo>
                  <a:lnTo>
                    <a:pt x="25505" y="11035"/>
                  </a:lnTo>
                  <a:cubicBezTo>
                    <a:pt x="25505" y="11035"/>
                    <a:pt x="25505" y="11035"/>
                    <a:pt x="25505" y="11035"/>
                  </a:cubicBezTo>
                  <a:close/>
                  <a:moveTo>
                    <a:pt x="15668" y="0"/>
                  </a:moveTo>
                  <a:cubicBezTo>
                    <a:pt x="13785" y="0"/>
                    <a:pt x="11885" y="341"/>
                    <a:pt x="10058" y="1043"/>
                  </a:cubicBezTo>
                  <a:cubicBezTo>
                    <a:pt x="4003" y="3372"/>
                    <a:pt x="0" y="9194"/>
                    <a:pt x="0" y="15681"/>
                  </a:cubicBezTo>
                  <a:lnTo>
                    <a:pt x="6166" y="18409"/>
                  </a:lnTo>
                  <a:lnTo>
                    <a:pt x="25505" y="11035"/>
                  </a:lnTo>
                  <a:lnTo>
                    <a:pt x="25505" y="11035"/>
                  </a:lnTo>
                  <a:cubicBezTo>
                    <a:pt x="25505" y="11035"/>
                    <a:pt x="25505" y="11035"/>
                    <a:pt x="25505" y="11035"/>
                  </a:cubicBezTo>
                  <a:cubicBezTo>
                    <a:pt x="25483" y="11035"/>
                    <a:pt x="23221" y="8639"/>
                    <a:pt x="23232" y="8628"/>
                  </a:cubicBezTo>
                  <a:cubicBezTo>
                    <a:pt x="23542" y="8284"/>
                    <a:pt x="26969" y="5501"/>
                    <a:pt x="27323" y="5191"/>
                  </a:cubicBezTo>
                  <a:cubicBezTo>
                    <a:pt x="24288" y="1822"/>
                    <a:pt x="20026" y="0"/>
                    <a:pt x="15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5"/>
            <p:cNvSpPr/>
            <p:nvPr/>
          </p:nvSpPr>
          <p:spPr>
            <a:xfrm>
              <a:off x="4083050" y="728350"/>
              <a:ext cx="550325" cy="312925"/>
            </a:xfrm>
            <a:custGeom>
              <a:rect b="b" l="l" r="r" t="t"/>
              <a:pathLst>
                <a:path extrusionOk="0" h="12517" w="22013">
                  <a:moveTo>
                    <a:pt x="13345" y="1"/>
                  </a:moveTo>
                  <a:cubicBezTo>
                    <a:pt x="12738" y="1"/>
                    <a:pt x="12132" y="37"/>
                    <a:pt x="11533" y="107"/>
                  </a:cubicBezTo>
                  <a:cubicBezTo>
                    <a:pt x="10291" y="252"/>
                    <a:pt x="9083" y="573"/>
                    <a:pt x="7940" y="1061"/>
                  </a:cubicBezTo>
                  <a:cubicBezTo>
                    <a:pt x="6809" y="1571"/>
                    <a:pt x="5734" y="2192"/>
                    <a:pt x="4736" y="2935"/>
                  </a:cubicBezTo>
                  <a:cubicBezTo>
                    <a:pt x="3738" y="3678"/>
                    <a:pt x="2862" y="4565"/>
                    <a:pt x="2130" y="5563"/>
                  </a:cubicBezTo>
                  <a:cubicBezTo>
                    <a:pt x="1387" y="6572"/>
                    <a:pt x="832" y="7692"/>
                    <a:pt x="489" y="8879"/>
                  </a:cubicBezTo>
                  <a:cubicBezTo>
                    <a:pt x="145" y="10054"/>
                    <a:pt x="1" y="11285"/>
                    <a:pt x="67" y="12516"/>
                  </a:cubicBezTo>
                  <a:cubicBezTo>
                    <a:pt x="123" y="11307"/>
                    <a:pt x="356" y="10110"/>
                    <a:pt x="755" y="8956"/>
                  </a:cubicBezTo>
                  <a:cubicBezTo>
                    <a:pt x="1154" y="7825"/>
                    <a:pt x="1731" y="6772"/>
                    <a:pt x="2474" y="5829"/>
                  </a:cubicBezTo>
                  <a:cubicBezTo>
                    <a:pt x="3217" y="4887"/>
                    <a:pt x="4081" y="4055"/>
                    <a:pt x="5057" y="3356"/>
                  </a:cubicBezTo>
                  <a:cubicBezTo>
                    <a:pt x="6022" y="2658"/>
                    <a:pt x="7064" y="2059"/>
                    <a:pt x="8162" y="1571"/>
                  </a:cubicBezTo>
                  <a:cubicBezTo>
                    <a:pt x="9260" y="1094"/>
                    <a:pt x="10413" y="773"/>
                    <a:pt x="11600" y="629"/>
                  </a:cubicBezTo>
                  <a:cubicBezTo>
                    <a:pt x="12316" y="535"/>
                    <a:pt x="13039" y="486"/>
                    <a:pt x="13764" y="486"/>
                  </a:cubicBezTo>
                  <a:cubicBezTo>
                    <a:pt x="14241" y="486"/>
                    <a:pt x="14718" y="507"/>
                    <a:pt x="15193" y="551"/>
                  </a:cubicBezTo>
                  <a:cubicBezTo>
                    <a:pt x="16390" y="662"/>
                    <a:pt x="17577" y="895"/>
                    <a:pt x="18730" y="1261"/>
                  </a:cubicBezTo>
                  <a:cubicBezTo>
                    <a:pt x="19883" y="1615"/>
                    <a:pt x="20992" y="2137"/>
                    <a:pt x="22012" y="2791"/>
                  </a:cubicBezTo>
                  <a:cubicBezTo>
                    <a:pt x="21048" y="2026"/>
                    <a:pt x="19961" y="1427"/>
                    <a:pt x="18808" y="1006"/>
                  </a:cubicBezTo>
                  <a:cubicBezTo>
                    <a:pt x="17654" y="562"/>
                    <a:pt x="16457" y="274"/>
                    <a:pt x="15226" y="118"/>
                  </a:cubicBezTo>
                  <a:cubicBezTo>
                    <a:pt x="14605" y="39"/>
                    <a:pt x="13975" y="1"/>
                    <a:pt x="13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5"/>
            <p:cNvSpPr/>
            <p:nvPr/>
          </p:nvSpPr>
          <p:spPr>
            <a:xfrm>
              <a:off x="4092200" y="798950"/>
              <a:ext cx="708050" cy="747150"/>
            </a:xfrm>
            <a:custGeom>
              <a:rect b="b" l="l" r="r" t="t"/>
              <a:pathLst>
                <a:path extrusionOk="0" h="29886" w="28322">
                  <a:moveTo>
                    <a:pt x="12953" y="0"/>
                  </a:moveTo>
                  <a:cubicBezTo>
                    <a:pt x="8096" y="1153"/>
                    <a:pt x="5135" y="4292"/>
                    <a:pt x="4059" y="9182"/>
                  </a:cubicBezTo>
                  <a:cubicBezTo>
                    <a:pt x="3882" y="9936"/>
                    <a:pt x="3837" y="10712"/>
                    <a:pt x="3926" y="11488"/>
                  </a:cubicBezTo>
                  <a:cubicBezTo>
                    <a:pt x="4192" y="13473"/>
                    <a:pt x="4569" y="15436"/>
                    <a:pt x="4913" y="17399"/>
                  </a:cubicBezTo>
                  <a:cubicBezTo>
                    <a:pt x="4957" y="17587"/>
                    <a:pt x="4880" y="17787"/>
                    <a:pt x="4725" y="17909"/>
                  </a:cubicBezTo>
                  <a:cubicBezTo>
                    <a:pt x="3760" y="18796"/>
                    <a:pt x="2773" y="19683"/>
                    <a:pt x="1852" y="20626"/>
                  </a:cubicBezTo>
                  <a:cubicBezTo>
                    <a:pt x="1143" y="21336"/>
                    <a:pt x="599" y="22212"/>
                    <a:pt x="289" y="23176"/>
                  </a:cubicBezTo>
                  <a:cubicBezTo>
                    <a:pt x="1" y="24075"/>
                    <a:pt x="89" y="24906"/>
                    <a:pt x="733" y="25627"/>
                  </a:cubicBezTo>
                  <a:cubicBezTo>
                    <a:pt x="1243" y="26193"/>
                    <a:pt x="1897" y="26547"/>
                    <a:pt x="2595" y="26802"/>
                  </a:cubicBezTo>
                  <a:cubicBezTo>
                    <a:pt x="4835" y="27634"/>
                    <a:pt x="7186" y="27756"/>
                    <a:pt x="9548" y="27789"/>
                  </a:cubicBezTo>
                  <a:cubicBezTo>
                    <a:pt x="9648" y="27767"/>
                    <a:pt x="9726" y="27690"/>
                    <a:pt x="9759" y="27601"/>
                  </a:cubicBezTo>
                  <a:cubicBezTo>
                    <a:pt x="9970" y="26337"/>
                    <a:pt x="10158" y="25073"/>
                    <a:pt x="10358" y="23808"/>
                  </a:cubicBezTo>
                  <a:cubicBezTo>
                    <a:pt x="10458" y="23198"/>
                    <a:pt x="10557" y="22589"/>
                    <a:pt x="10657" y="21945"/>
                  </a:cubicBezTo>
                  <a:cubicBezTo>
                    <a:pt x="11234" y="22322"/>
                    <a:pt x="11777" y="22666"/>
                    <a:pt x="12332" y="23021"/>
                  </a:cubicBezTo>
                  <a:cubicBezTo>
                    <a:pt x="15315" y="24917"/>
                    <a:pt x="18309" y="26791"/>
                    <a:pt x="21513" y="28311"/>
                  </a:cubicBezTo>
                  <a:cubicBezTo>
                    <a:pt x="22922" y="28976"/>
                    <a:pt x="24352" y="29597"/>
                    <a:pt x="25916" y="29796"/>
                  </a:cubicBezTo>
                  <a:cubicBezTo>
                    <a:pt x="26681" y="29885"/>
                    <a:pt x="27435" y="29852"/>
                    <a:pt x="28089" y="29353"/>
                  </a:cubicBezTo>
                  <a:cubicBezTo>
                    <a:pt x="28267" y="29220"/>
                    <a:pt x="28322" y="29087"/>
                    <a:pt x="28222" y="28854"/>
                  </a:cubicBezTo>
                  <a:cubicBezTo>
                    <a:pt x="26370" y="24496"/>
                    <a:pt x="24518" y="20127"/>
                    <a:pt x="22678" y="15758"/>
                  </a:cubicBezTo>
                  <a:cubicBezTo>
                    <a:pt x="22633" y="15602"/>
                    <a:pt x="22489" y="15503"/>
                    <a:pt x="22334" y="15514"/>
                  </a:cubicBezTo>
                  <a:cubicBezTo>
                    <a:pt x="21469" y="15514"/>
                    <a:pt x="20593" y="15536"/>
                    <a:pt x="19728" y="15514"/>
                  </a:cubicBezTo>
                  <a:cubicBezTo>
                    <a:pt x="18220" y="15447"/>
                    <a:pt x="16989" y="14261"/>
                    <a:pt x="16878" y="12753"/>
                  </a:cubicBezTo>
                  <a:cubicBezTo>
                    <a:pt x="16778" y="11200"/>
                    <a:pt x="17832" y="9770"/>
                    <a:pt x="19340" y="9603"/>
                  </a:cubicBezTo>
                  <a:cubicBezTo>
                    <a:pt x="19673" y="9570"/>
                    <a:pt x="19994" y="9548"/>
                    <a:pt x="20327" y="9537"/>
                  </a:cubicBezTo>
                  <a:cubicBezTo>
                    <a:pt x="20260" y="8461"/>
                    <a:pt x="20050" y="7397"/>
                    <a:pt x="19706" y="6365"/>
                  </a:cubicBezTo>
                  <a:cubicBezTo>
                    <a:pt x="19063" y="4380"/>
                    <a:pt x="17987" y="2473"/>
                    <a:pt x="16479" y="1009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5"/>
            <p:cNvSpPr/>
            <p:nvPr/>
          </p:nvSpPr>
          <p:spPr>
            <a:xfrm>
              <a:off x="4045900" y="795050"/>
              <a:ext cx="700850" cy="746875"/>
            </a:xfrm>
            <a:custGeom>
              <a:rect b="b" l="l" r="r" t="t"/>
              <a:pathLst>
                <a:path extrusionOk="0" h="29875" w="28034">
                  <a:moveTo>
                    <a:pt x="26415" y="29853"/>
                  </a:moveTo>
                  <a:cubicBezTo>
                    <a:pt x="26204" y="29853"/>
                    <a:pt x="26005" y="29831"/>
                    <a:pt x="25805" y="29808"/>
                  </a:cubicBezTo>
                  <a:cubicBezTo>
                    <a:pt x="24219" y="29609"/>
                    <a:pt x="22789" y="28977"/>
                    <a:pt x="21447" y="28333"/>
                  </a:cubicBezTo>
                  <a:cubicBezTo>
                    <a:pt x="18298" y="26836"/>
                    <a:pt x="15315" y="24985"/>
                    <a:pt x="12276" y="23055"/>
                  </a:cubicBezTo>
                  <a:cubicBezTo>
                    <a:pt x="11910" y="22822"/>
                    <a:pt x="11544" y="22578"/>
                    <a:pt x="11156" y="22334"/>
                  </a:cubicBezTo>
                  <a:lnTo>
                    <a:pt x="10424" y="21869"/>
                  </a:lnTo>
                  <a:lnTo>
                    <a:pt x="10103" y="23942"/>
                  </a:lnTo>
                  <a:lnTo>
                    <a:pt x="9981" y="24730"/>
                  </a:lnTo>
                  <a:cubicBezTo>
                    <a:pt x="9826" y="25716"/>
                    <a:pt x="9670" y="26737"/>
                    <a:pt x="9504" y="27735"/>
                  </a:cubicBezTo>
                  <a:cubicBezTo>
                    <a:pt x="9482" y="27768"/>
                    <a:pt x="9449" y="27801"/>
                    <a:pt x="9415" y="27812"/>
                  </a:cubicBezTo>
                  <a:cubicBezTo>
                    <a:pt x="7286" y="27790"/>
                    <a:pt x="4824" y="27679"/>
                    <a:pt x="2518" y="26836"/>
                  </a:cubicBezTo>
                  <a:cubicBezTo>
                    <a:pt x="1720" y="26537"/>
                    <a:pt x="1143" y="26171"/>
                    <a:pt x="710" y="25694"/>
                  </a:cubicBezTo>
                  <a:cubicBezTo>
                    <a:pt x="145" y="25051"/>
                    <a:pt x="1" y="24286"/>
                    <a:pt x="289" y="23377"/>
                  </a:cubicBezTo>
                  <a:cubicBezTo>
                    <a:pt x="611" y="22434"/>
                    <a:pt x="1132" y="21580"/>
                    <a:pt x="1830" y="20882"/>
                  </a:cubicBezTo>
                  <a:cubicBezTo>
                    <a:pt x="2618" y="20072"/>
                    <a:pt x="3472" y="19296"/>
                    <a:pt x="4292" y="18542"/>
                  </a:cubicBezTo>
                  <a:lnTo>
                    <a:pt x="4703" y="18165"/>
                  </a:lnTo>
                  <a:cubicBezTo>
                    <a:pt x="4891" y="18021"/>
                    <a:pt x="4980" y="17777"/>
                    <a:pt x="4924" y="17544"/>
                  </a:cubicBezTo>
                  <a:cubicBezTo>
                    <a:pt x="4836" y="17034"/>
                    <a:pt x="4747" y="16535"/>
                    <a:pt x="4658" y="16036"/>
                  </a:cubicBezTo>
                  <a:cubicBezTo>
                    <a:pt x="4403" y="14594"/>
                    <a:pt x="4137" y="13108"/>
                    <a:pt x="3937" y="11633"/>
                  </a:cubicBezTo>
                  <a:cubicBezTo>
                    <a:pt x="3849" y="10879"/>
                    <a:pt x="3904" y="10103"/>
                    <a:pt x="4070" y="9371"/>
                  </a:cubicBezTo>
                  <a:cubicBezTo>
                    <a:pt x="5146" y="4481"/>
                    <a:pt x="8096" y="1431"/>
                    <a:pt x="12864" y="300"/>
                  </a:cubicBezTo>
                  <a:cubicBezTo>
                    <a:pt x="13696" y="101"/>
                    <a:pt x="14538" y="1"/>
                    <a:pt x="15392" y="1"/>
                  </a:cubicBezTo>
                  <a:cubicBezTo>
                    <a:pt x="20881" y="1"/>
                    <a:pt x="25672" y="4104"/>
                    <a:pt x="26548" y="9560"/>
                  </a:cubicBezTo>
                  <a:cubicBezTo>
                    <a:pt x="26614" y="9937"/>
                    <a:pt x="26648" y="10336"/>
                    <a:pt x="26670" y="10724"/>
                  </a:cubicBezTo>
                  <a:cubicBezTo>
                    <a:pt x="26703" y="11101"/>
                    <a:pt x="26725" y="11467"/>
                    <a:pt x="26792" y="11844"/>
                  </a:cubicBezTo>
                  <a:cubicBezTo>
                    <a:pt x="26969" y="13064"/>
                    <a:pt x="27180" y="14306"/>
                    <a:pt x="27380" y="15515"/>
                  </a:cubicBezTo>
                  <a:cubicBezTo>
                    <a:pt x="27468" y="16036"/>
                    <a:pt x="27546" y="16568"/>
                    <a:pt x="27635" y="17089"/>
                  </a:cubicBezTo>
                  <a:cubicBezTo>
                    <a:pt x="27646" y="17134"/>
                    <a:pt x="27646" y="17178"/>
                    <a:pt x="27657" y="17233"/>
                  </a:cubicBezTo>
                  <a:lnTo>
                    <a:pt x="27457" y="17134"/>
                  </a:lnTo>
                  <a:cubicBezTo>
                    <a:pt x="26903" y="16867"/>
                    <a:pt x="26382" y="16612"/>
                    <a:pt x="25860" y="16346"/>
                  </a:cubicBezTo>
                  <a:cubicBezTo>
                    <a:pt x="25838" y="16313"/>
                    <a:pt x="25827" y="16269"/>
                    <a:pt x="25816" y="16235"/>
                  </a:cubicBezTo>
                  <a:cubicBezTo>
                    <a:pt x="25794" y="16058"/>
                    <a:pt x="25761" y="15880"/>
                    <a:pt x="25738" y="15703"/>
                  </a:cubicBezTo>
                  <a:cubicBezTo>
                    <a:pt x="25627" y="15027"/>
                    <a:pt x="25517" y="14328"/>
                    <a:pt x="25439" y="13640"/>
                  </a:cubicBezTo>
                  <a:cubicBezTo>
                    <a:pt x="25428" y="13474"/>
                    <a:pt x="25439" y="13297"/>
                    <a:pt x="25472" y="13130"/>
                  </a:cubicBezTo>
                  <a:cubicBezTo>
                    <a:pt x="25805" y="11290"/>
                    <a:pt x="24408" y="9593"/>
                    <a:pt x="22534" y="9571"/>
                  </a:cubicBezTo>
                  <a:lnTo>
                    <a:pt x="22356" y="9571"/>
                  </a:lnTo>
                  <a:cubicBezTo>
                    <a:pt x="21924" y="9560"/>
                    <a:pt x="21469" y="9549"/>
                    <a:pt x="21026" y="9549"/>
                  </a:cubicBezTo>
                  <a:cubicBezTo>
                    <a:pt x="20416" y="9549"/>
                    <a:pt x="19806" y="9571"/>
                    <a:pt x="19207" y="9637"/>
                  </a:cubicBezTo>
                  <a:cubicBezTo>
                    <a:pt x="17643" y="9804"/>
                    <a:pt x="16512" y="11256"/>
                    <a:pt x="16612" y="12931"/>
                  </a:cubicBezTo>
                  <a:cubicBezTo>
                    <a:pt x="16723" y="14517"/>
                    <a:pt x="18009" y="15758"/>
                    <a:pt x="19595" y="15814"/>
                  </a:cubicBezTo>
                  <a:cubicBezTo>
                    <a:pt x="19994" y="15825"/>
                    <a:pt x="20427" y="15836"/>
                    <a:pt x="20937" y="15836"/>
                  </a:cubicBezTo>
                  <a:lnTo>
                    <a:pt x="22001" y="15836"/>
                  </a:lnTo>
                  <a:lnTo>
                    <a:pt x="22212" y="15836"/>
                  </a:lnTo>
                  <a:cubicBezTo>
                    <a:pt x="22334" y="15836"/>
                    <a:pt x="22378" y="15858"/>
                    <a:pt x="22423" y="15980"/>
                  </a:cubicBezTo>
                  <a:cubicBezTo>
                    <a:pt x="24463" y="20804"/>
                    <a:pt x="26271" y="25095"/>
                    <a:pt x="27967" y="29088"/>
                  </a:cubicBezTo>
                  <a:cubicBezTo>
                    <a:pt x="28034" y="29243"/>
                    <a:pt x="28023" y="29309"/>
                    <a:pt x="27879" y="29420"/>
                  </a:cubicBezTo>
                  <a:cubicBezTo>
                    <a:pt x="27446" y="29720"/>
                    <a:pt x="26936" y="29875"/>
                    <a:pt x="26415" y="298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5"/>
            <p:cNvSpPr/>
            <p:nvPr/>
          </p:nvSpPr>
          <p:spPr>
            <a:xfrm>
              <a:off x="4042850" y="791175"/>
              <a:ext cx="708075" cy="753575"/>
            </a:xfrm>
            <a:custGeom>
              <a:rect b="b" l="l" r="r" t="t"/>
              <a:pathLst>
                <a:path extrusionOk="0" h="30143" w="28323">
                  <a:moveTo>
                    <a:pt x="15525" y="278"/>
                  </a:moveTo>
                  <a:lnTo>
                    <a:pt x="15514" y="289"/>
                  </a:lnTo>
                  <a:cubicBezTo>
                    <a:pt x="20937" y="289"/>
                    <a:pt x="25672" y="4348"/>
                    <a:pt x="26537" y="9726"/>
                  </a:cubicBezTo>
                  <a:cubicBezTo>
                    <a:pt x="26603" y="10103"/>
                    <a:pt x="26626" y="10502"/>
                    <a:pt x="26659" y="10879"/>
                  </a:cubicBezTo>
                  <a:cubicBezTo>
                    <a:pt x="26692" y="11267"/>
                    <a:pt x="26714" y="11633"/>
                    <a:pt x="26770" y="12010"/>
                  </a:cubicBezTo>
                  <a:cubicBezTo>
                    <a:pt x="26958" y="13241"/>
                    <a:pt x="27169" y="14483"/>
                    <a:pt x="27368" y="15681"/>
                  </a:cubicBezTo>
                  <a:cubicBezTo>
                    <a:pt x="27446" y="16169"/>
                    <a:pt x="27524" y="16645"/>
                    <a:pt x="27601" y="17133"/>
                  </a:cubicBezTo>
                  <a:cubicBezTo>
                    <a:pt x="27080" y="16878"/>
                    <a:pt x="26581" y="16634"/>
                    <a:pt x="26082" y="16390"/>
                  </a:cubicBezTo>
                  <a:cubicBezTo>
                    <a:pt x="26082" y="16379"/>
                    <a:pt x="26082" y="16368"/>
                    <a:pt x="26082" y="16357"/>
                  </a:cubicBezTo>
                  <a:cubicBezTo>
                    <a:pt x="26060" y="16180"/>
                    <a:pt x="26027" y="16002"/>
                    <a:pt x="26005" y="15825"/>
                  </a:cubicBezTo>
                  <a:cubicBezTo>
                    <a:pt x="25894" y="15148"/>
                    <a:pt x="25783" y="14461"/>
                    <a:pt x="25705" y="13773"/>
                  </a:cubicBezTo>
                  <a:cubicBezTo>
                    <a:pt x="25694" y="13607"/>
                    <a:pt x="25705" y="13452"/>
                    <a:pt x="25738" y="13296"/>
                  </a:cubicBezTo>
                  <a:cubicBezTo>
                    <a:pt x="25772" y="13152"/>
                    <a:pt x="25783" y="12997"/>
                    <a:pt x="25794" y="12842"/>
                  </a:cubicBezTo>
                  <a:cubicBezTo>
                    <a:pt x="25827" y="11079"/>
                    <a:pt x="24430" y="9615"/>
                    <a:pt x="22667" y="9582"/>
                  </a:cubicBezTo>
                  <a:lnTo>
                    <a:pt x="22500" y="9582"/>
                  </a:lnTo>
                  <a:cubicBezTo>
                    <a:pt x="22057" y="9571"/>
                    <a:pt x="21602" y="9559"/>
                    <a:pt x="21159" y="9559"/>
                  </a:cubicBezTo>
                  <a:cubicBezTo>
                    <a:pt x="21080" y="9558"/>
                    <a:pt x="21001" y="9557"/>
                    <a:pt x="20923" y="9557"/>
                  </a:cubicBezTo>
                  <a:cubicBezTo>
                    <a:pt x="20383" y="9557"/>
                    <a:pt x="19850" y="9590"/>
                    <a:pt x="19318" y="9648"/>
                  </a:cubicBezTo>
                  <a:cubicBezTo>
                    <a:pt x="17677" y="9826"/>
                    <a:pt x="16490" y="11334"/>
                    <a:pt x="16612" y="13086"/>
                  </a:cubicBezTo>
                  <a:cubicBezTo>
                    <a:pt x="16723" y="14738"/>
                    <a:pt x="18065" y="16047"/>
                    <a:pt x="19728" y="16102"/>
                  </a:cubicBezTo>
                  <a:cubicBezTo>
                    <a:pt x="20127" y="16113"/>
                    <a:pt x="20560" y="16124"/>
                    <a:pt x="21070" y="16124"/>
                  </a:cubicBezTo>
                  <a:lnTo>
                    <a:pt x="22345" y="16124"/>
                  </a:lnTo>
                  <a:cubicBezTo>
                    <a:pt x="22351" y="16119"/>
                    <a:pt x="22359" y="16116"/>
                    <a:pt x="22369" y="16116"/>
                  </a:cubicBezTo>
                  <a:cubicBezTo>
                    <a:pt x="22378" y="16116"/>
                    <a:pt x="22390" y="16119"/>
                    <a:pt x="22401" y="16124"/>
                  </a:cubicBezTo>
                  <a:cubicBezTo>
                    <a:pt x="22412" y="16135"/>
                    <a:pt x="22423" y="16157"/>
                    <a:pt x="22434" y="16180"/>
                  </a:cubicBezTo>
                  <a:cubicBezTo>
                    <a:pt x="24463" y="21014"/>
                    <a:pt x="26282" y="25295"/>
                    <a:pt x="27978" y="29287"/>
                  </a:cubicBezTo>
                  <a:cubicBezTo>
                    <a:pt x="27989" y="29309"/>
                    <a:pt x="28001" y="29342"/>
                    <a:pt x="28001" y="29376"/>
                  </a:cubicBezTo>
                  <a:cubicBezTo>
                    <a:pt x="27978" y="29409"/>
                    <a:pt x="27956" y="29431"/>
                    <a:pt x="27923" y="29453"/>
                  </a:cubicBezTo>
                  <a:cubicBezTo>
                    <a:pt x="27549" y="29723"/>
                    <a:pt x="27097" y="29877"/>
                    <a:pt x="26631" y="29877"/>
                  </a:cubicBezTo>
                  <a:cubicBezTo>
                    <a:pt x="26600" y="29877"/>
                    <a:pt x="26568" y="29876"/>
                    <a:pt x="26537" y="29875"/>
                  </a:cubicBezTo>
                  <a:cubicBezTo>
                    <a:pt x="26337" y="29875"/>
                    <a:pt x="26149" y="29864"/>
                    <a:pt x="25949" y="29830"/>
                  </a:cubicBezTo>
                  <a:cubicBezTo>
                    <a:pt x="24386" y="29631"/>
                    <a:pt x="22966" y="28999"/>
                    <a:pt x="21635" y="28378"/>
                  </a:cubicBezTo>
                  <a:cubicBezTo>
                    <a:pt x="18486" y="26881"/>
                    <a:pt x="15503" y="25029"/>
                    <a:pt x="12487" y="23110"/>
                  </a:cubicBezTo>
                  <a:cubicBezTo>
                    <a:pt x="12121" y="22866"/>
                    <a:pt x="11744" y="22633"/>
                    <a:pt x="11367" y="22389"/>
                  </a:cubicBezTo>
                  <a:lnTo>
                    <a:pt x="10813" y="22035"/>
                  </a:lnTo>
                  <a:lnTo>
                    <a:pt x="10458" y="21802"/>
                  </a:lnTo>
                  <a:lnTo>
                    <a:pt x="10391" y="22223"/>
                  </a:lnTo>
                  <a:lnTo>
                    <a:pt x="10291" y="22855"/>
                  </a:lnTo>
                  <a:cubicBezTo>
                    <a:pt x="10225" y="23266"/>
                    <a:pt x="10158" y="23676"/>
                    <a:pt x="10092" y="24086"/>
                  </a:cubicBezTo>
                  <a:lnTo>
                    <a:pt x="9970" y="24873"/>
                  </a:lnTo>
                  <a:cubicBezTo>
                    <a:pt x="9815" y="25838"/>
                    <a:pt x="9659" y="26847"/>
                    <a:pt x="9504" y="27834"/>
                  </a:cubicBezTo>
                  <a:cubicBezTo>
                    <a:pt x="7386" y="27801"/>
                    <a:pt x="4958" y="27690"/>
                    <a:pt x="2695" y="26858"/>
                  </a:cubicBezTo>
                  <a:cubicBezTo>
                    <a:pt x="1919" y="26570"/>
                    <a:pt x="1365" y="26226"/>
                    <a:pt x="954" y="25761"/>
                  </a:cubicBezTo>
                  <a:cubicBezTo>
                    <a:pt x="411" y="25151"/>
                    <a:pt x="278" y="24441"/>
                    <a:pt x="555" y="23576"/>
                  </a:cubicBezTo>
                  <a:cubicBezTo>
                    <a:pt x="855" y="22656"/>
                    <a:pt x="1376" y="21813"/>
                    <a:pt x="2063" y="21125"/>
                  </a:cubicBezTo>
                  <a:cubicBezTo>
                    <a:pt x="2851" y="20316"/>
                    <a:pt x="3693" y="19540"/>
                    <a:pt x="4514" y="18786"/>
                  </a:cubicBezTo>
                  <a:lnTo>
                    <a:pt x="4913" y="18409"/>
                  </a:lnTo>
                  <a:cubicBezTo>
                    <a:pt x="5146" y="18231"/>
                    <a:pt x="5257" y="17943"/>
                    <a:pt x="5190" y="17666"/>
                  </a:cubicBezTo>
                  <a:cubicBezTo>
                    <a:pt x="5102" y="17155"/>
                    <a:pt x="5013" y="16656"/>
                    <a:pt x="4924" y="16157"/>
                  </a:cubicBezTo>
                  <a:cubicBezTo>
                    <a:pt x="4669" y="14716"/>
                    <a:pt x="4403" y="13230"/>
                    <a:pt x="4204" y="11755"/>
                  </a:cubicBezTo>
                  <a:cubicBezTo>
                    <a:pt x="4126" y="11012"/>
                    <a:pt x="4170" y="10269"/>
                    <a:pt x="4348" y="9537"/>
                  </a:cubicBezTo>
                  <a:cubicBezTo>
                    <a:pt x="5401" y="4714"/>
                    <a:pt x="8318" y="1686"/>
                    <a:pt x="13030" y="577"/>
                  </a:cubicBezTo>
                  <a:cubicBezTo>
                    <a:pt x="13840" y="378"/>
                    <a:pt x="14683" y="278"/>
                    <a:pt x="15525" y="278"/>
                  </a:cubicBezTo>
                  <a:close/>
                  <a:moveTo>
                    <a:pt x="15525" y="1"/>
                  </a:moveTo>
                  <a:cubicBezTo>
                    <a:pt x="14660" y="1"/>
                    <a:pt x="13807" y="100"/>
                    <a:pt x="12964" y="300"/>
                  </a:cubicBezTo>
                  <a:cubicBezTo>
                    <a:pt x="8107" y="1464"/>
                    <a:pt x="5146" y="4603"/>
                    <a:pt x="4070" y="9482"/>
                  </a:cubicBezTo>
                  <a:cubicBezTo>
                    <a:pt x="3893" y="10236"/>
                    <a:pt x="3849" y="11023"/>
                    <a:pt x="3937" y="11799"/>
                  </a:cubicBezTo>
                  <a:cubicBezTo>
                    <a:pt x="4204" y="13773"/>
                    <a:pt x="4581" y="15736"/>
                    <a:pt x="4924" y="17710"/>
                  </a:cubicBezTo>
                  <a:cubicBezTo>
                    <a:pt x="4969" y="17898"/>
                    <a:pt x="4902" y="18098"/>
                    <a:pt x="4736" y="18209"/>
                  </a:cubicBezTo>
                  <a:cubicBezTo>
                    <a:pt x="3771" y="19096"/>
                    <a:pt x="2784" y="19983"/>
                    <a:pt x="1875" y="20926"/>
                  </a:cubicBezTo>
                  <a:cubicBezTo>
                    <a:pt x="1154" y="21647"/>
                    <a:pt x="611" y="22523"/>
                    <a:pt x="289" y="23487"/>
                  </a:cubicBezTo>
                  <a:cubicBezTo>
                    <a:pt x="1" y="24386"/>
                    <a:pt x="89" y="25217"/>
                    <a:pt x="744" y="25938"/>
                  </a:cubicBezTo>
                  <a:cubicBezTo>
                    <a:pt x="1243" y="26504"/>
                    <a:pt x="1897" y="26858"/>
                    <a:pt x="2596" y="27113"/>
                  </a:cubicBezTo>
                  <a:cubicBezTo>
                    <a:pt x="4836" y="27945"/>
                    <a:pt x="7186" y="28067"/>
                    <a:pt x="9548" y="28100"/>
                  </a:cubicBezTo>
                  <a:cubicBezTo>
                    <a:pt x="9648" y="28078"/>
                    <a:pt x="9726" y="28001"/>
                    <a:pt x="9759" y="27912"/>
                  </a:cubicBezTo>
                  <a:cubicBezTo>
                    <a:pt x="9970" y="26648"/>
                    <a:pt x="10158" y="25384"/>
                    <a:pt x="10358" y="24119"/>
                  </a:cubicBezTo>
                  <a:cubicBezTo>
                    <a:pt x="10458" y="23509"/>
                    <a:pt x="10558" y="22900"/>
                    <a:pt x="10657" y="22256"/>
                  </a:cubicBezTo>
                  <a:cubicBezTo>
                    <a:pt x="11234" y="22633"/>
                    <a:pt x="11777" y="22977"/>
                    <a:pt x="12332" y="23332"/>
                  </a:cubicBezTo>
                  <a:cubicBezTo>
                    <a:pt x="15315" y="25228"/>
                    <a:pt x="18309" y="27102"/>
                    <a:pt x="21513" y="28622"/>
                  </a:cubicBezTo>
                  <a:cubicBezTo>
                    <a:pt x="22922" y="29287"/>
                    <a:pt x="24352" y="29908"/>
                    <a:pt x="25916" y="30107"/>
                  </a:cubicBezTo>
                  <a:cubicBezTo>
                    <a:pt x="26115" y="30130"/>
                    <a:pt x="26326" y="30141"/>
                    <a:pt x="26537" y="30141"/>
                  </a:cubicBezTo>
                  <a:cubicBezTo>
                    <a:pt x="26570" y="30142"/>
                    <a:pt x="26602" y="30143"/>
                    <a:pt x="26635" y="30143"/>
                  </a:cubicBezTo>
                  <a:cubicBezTo>
                    <a:pt x="27155" y="30143"/>
                    <a:pt x="27661" y="29977"/>
                    <a:pt x="28089" y="29664"/>
                  </a:cubicBezTo>
                  <a:cubicBezTo>
                    <a:pt x="28267" y="29531"/>
                    <a:pt x="28322" y="29398"/>
                    <a:pt x="28222" y="29165"/>
                  </a:cubicBezTo>
                  <a:cubicBezTo>
                    <a:pt x="26370" y="24807"/>
                    <a:pt x="24519" y="20438"/>
                    <a:pt x="22678" y="16069"/>
                  </a:cubicBezTo>
                  <a:cubicBezTo>
                    <a:pt x="22636" y="15921"/>
                    <a:pt x="22504" y="15824"/>
                    <a:pt x="22358" y="15824"/>
                  </a:cubicBezTo>
                  <a:cubicBezTo>
                    <a:pt x="22350" y="15824"/>
                    <a:pt x="22342" y="15824"/>
                    <a:pt x="22334" y="15825"/>
                  </a:cubicBezTo>
                  <a:lnTo>
                    <a:pt x="21070" y="15825"/>
                  </a:lnTo>
                  <a:cubicBezTo>
                    <a:pt x="20626" y="15825"/>
                    <a:pt x="20183" y="15825"/>
                    <a:pt x="19739" y="15814"/>
                  </a:cubicBezTo>
                  <a:cubicBezTo>
                    <a:pt x="18220" y="15758"/>
                    <a:pt x="16989" y="14572"/>
                    <a:pt x="16889" y="13064"/>
                  </a:cubicBezTo>
                  <a:cubicBezTo>
                    <a:pt x="16790" y="11511"/>
                    <a:pt x="17843" y="10081"/>
                    <a:pt x="19351" y="9914"/>
                  </a:cubicBezTo>
                  <a:cubicBezTo>
                    <a:pt x="19950" y="9848"/>
                    <a:pt x="20549" y="9826"/>
                    <a:pt x="21159" y="9826"/>
                  </a:cubicBezTo>
                  <a:cubicBezTo>
                    <a:pt x="21658" y="9826"/>
                    <a:pt x="22157" y="9837"/>
                    <a:pt x="22656" y="9859"/>
                  </a:cubicBezTo>
                  <a:cubicBezTo>
                    <a:pt x="24264" y="9903"/>
                    <a:pt x="25539" y="11234"/>
                    <a:pt x="25517" y="12842"/>
                  </a:cubicBezTo>
                  <a:cubicBezTo>
                    <a:pt x="25517" y="13163"/>
                    <a:pt x="25395" y="13485"/>
                    <a:pt x="25428" y="13795"/>
                  </a:cubicBezTo>
                  <a:cubicBezTo>
                    <a:pt x="25528" y="14672"/>
                    <a:pt x="25672" y="15536"/>
                    <a:pt x="25816" y="16401"/>
                  </a:cubicBezTo>
                  <a:cubicBezTo>
                    <a:pt x="25827" y="16490"/>
                    <a:pt x="25860" y="16557"/>
                    <a:pt x="25927" y="16612"/>
                  </a:cubicBezTo>
                  <a:cubicBezTo>
                    <a:pt x="26592" y="16945"/>
                    <a:pt x="27247" y="17266"/>
                    <a:pt x="27956" y="17610"/>
                  </a:cubicBezTo>
                  <a:cubicBezTo>
                    <a:pt x="27934" y="17444"/>
                    <a:pt x="27923" y="17333"/>
                    <a:pt x="27901" y="17222"/>
                  </a:cubicBezTo>
                  <a:cubicBezTo>
                    <a:pt x="27624" y="15470"/>
                    <a:pt x="27324" y="13729"/>
                    <a:pt x="27058" y="11966"/>
                  </a:cubicBezTo>
                  <a:cubicBezTo>
                    <a:pt x="26936" y="11212"/>
                    <a:pt x="26936" y="10447"/>
                    <a:pt x="26814" y="9681"/>
                  </a:cubicBezTo>
                  <a:cubicBezTo>
                    <a:pt x="25916" y="4059"/>
                    <a:pt x="20970" y="12"/>
                    <a:pt x="15514" y="12"/>
                  </a:cubicBezTo>
                  <a:lnTo>
                    <a:pt x="155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5"/>
            <p:cNvSpPr/>
            <p:nvPr/>
          </p:nvSpPr>
          <p:spPr>
            <a:xfrm>
              <a:off x="4045900" y="799500"/>
              <a:ext cx="599675" cy="730225"/>
            </a:xfrm>
            <a:custGeom>
              <a:rect b="b" l="l" r="r" t="t"/>
              <a:pathLst>
                <a:path extrusionOk="0" h="29209" w="23987">
                  <a:moveTo>
                    <a:pt x="23986" y="29209"/>
                  </a:moveTo>
                  <a:cubicBezTo>
                    <a:pt x="23121" y="28910"/>
                    <a:pt x="22268" y="28566"/>
                    <a:pt x="21447" y="28155"/>
                  </a:cubicBezTo>
                  <a:cubicBezTo>
                    <a:pt x="18298" y="26658"/>
                    <a:pt x="15315" y="24807"/>
                    <a:pt x="12276" y="22877"/>
                  </a:cubicBezTo>
                  <a:cubicBezTo>
                    <a:pt x="11910" y="22644"/>
                    <a:pt x="11544" y="22400"/>
                    <a:pt x="11167" y="22156"/>
                  </a:cubicBezTo>
                  <a:lnTo>
                    <a:pt x="10424" y="21691"/>
                  </a:lnTo>
                  <a:lnTo>
                    <a:pt x="10103" y="23764"/>
                  </a:lnTo>
                  <a:lnTo>
                    <a:pt x="9981" y="24552"/>
                  </a:lnTo>
                  <a:cubicBezTo>
                    <a:pt x="9826" y="25538"/>
                    <a:pt x="9670" y="26559"/>
                    <a:pt x="9504" y="27557"/>
                  </a:cubicBezTo>
                  <a:cubicBezTo>
                    <a:pt x="9482" y="27590"/>
                    <a:pt x="9449" y="27623"/>
                    <a:pt x="9415" y="27634"/>
                  </a:cubicBezTo>
                  <a:cubicBezTo>
                    <a:pt x="7286" y="27612"/>
                    <a:pt x="4824" y="27501"/>
                    <a:pt x="2518" y="26658"/>
                  </a:cubicBezTo>
                  <a:cubicBezTo>
                    <a:pt x="1720" y="26359"/>
                    <a:pt x="1143" y="25993"/>
                    <a:pt x="722" y="25516"/>
                  </a:cubicBezTo>
                  <a:cubicBezTo>
                    <a:pt x="145" y="24873"/>
                    <a:pt x="1" y="24108"/>
                    <a:pt x="289" y="23199"/>
                  </a:cubicBezTo>
                  <a:cubicBezTo>
                    <a:pt x="611" y="22256"/>
                    <a:pt x="1132" y="21402"/>
                    <a:pt x="1830" y="20704"/>
                  </a:cubicBezTo>
                  <a:cubicBezTo>
                    <a:pt x="2618" y="19894"/>
                    <a:pt x="3472" y="19118"/>
                    <a:pt x="4292" y="18364"/>
                  </a:cubicBezTo>
                  <a:lnTo>
                    <a:pt x="4703" y="17987"/>
                  </a:lnTo>
                  <a:cubicBezTo>
                    <a:pt x="4891" y="17843"/>
                    <a:pt x="4980" y="17599"/>
                    <a:pt x="4924" y="17366"/>
                  </a:cubicBezTo>
                  <a:cubicBezTo>
                    <a:pt x="4836" y="16856"/>
                    <a:pt x="4747" y="16357"/>
                    <a:pt x="4658" y="15858"/>
                  </a:cubicBezTo>
                  <a:cubicBezTo>
                    <a:pt x="4403" y="14416"/>
                    <a:pt x="4137" y="12930"/>
                    <a:pt x="3937" y="11455"/>
                  </a:cubicBezTo>
                  <a:cubicBezTo>
                    <a:pt x="3849" y="10701"/>
                    <a:pt x="3904" y="9925"/>
                    <a:pt x="4082" y="9193"/>
                  </a:cubicBezTo>
                  <a:cubicBezTo>
                    <a:pt x="5146" y="4303"/>
                    <a:pt x="8096" y="1253"/>
                    <a:pt x="12864" y="122"/>
                  </a:cubicBezTo>
                  <a:cubicBezTo>
                    <a:pt x="13030" y="78"/>
                    <a:pt x="13208" y="45"/>
                    <a:pt x="13396" y="0"/>
                  </a:cubicBezTo>
                  <a:cubicBezTo>
                    <a:pt x="13540" y="1298"/>
                    <a:pt x="13662" y="2662"/>
                    <a:pt x="13518" y="3992"/>
                  </a:cubicBezTo>
                  <a:cubicBezTo>
                    <a:pt x="13363" y="5412"/>
                    <a:pt x="12809" y="6809"/>
                    <a:pt x="11833" y="8251"/>
                  </a:cubicBezTo>
                  <a:cubicBezTo>
                    <a:pt x="11700" y="8461"/>
                    <a:pt x="11556" y="8661"/>
                    <a:pt x="11411" y="8872"/>
                  </a:cubicBezTo>
                  <a:cubicBezTo>
                    <a:pt x="11167" y="9215"/>
                    <a:pt x="10912" y="9570"/>
                    <a:pt x="10679" y="9936"/>
                  </a:cubicBezTo>
                  <a:cubicBezTo>
                    <a:pt x="10314" y="10524"/>
                    <a:pt x="9981" y="11123"/>
                    <a:pt x="9681" y="11744"/>
                  </a:cubicBezTo>
                  <a:cubicBezTo>
                    <a:pt x="9238" y="12642"/>
                    <a:pt x="8683" y="14006"/>
                    <a:pt x="8839" y="15370"/>
                  </a:cubicBezTo>
                  <a:cubicBezTo>
                    <a:pt x="8894" y="15935"/>
                    <a:pt x="9105" y="16468"/>
                    <a:pt x="9449" y="16911"/>
                  </a:cubicBezTo>
                  <a:cubicBezTo>
                    <a:pt x="9870" y="17432"/>
                    <a:pt x="10413" y="17832"/>
                    <a:pt x="11034" y="18076"/>
                  </a:cubicBezTo>
                  <a:cubicBezTo>
                    <a:pt x="11245" y="18175"/>
                    <a:pt x="11467" y="18253"/>
                    <a:pt x="11689" y="18331"/>
                  </a:cubicBezTo>
                  <a:cubicBezTo>
                    <a:pt x="11844" y="18397"/>
                    <a:pt x="11999" y="18453"/>
                    <a:pt x="12154" y="18519"/>
                  </a:cubicBezTo>
                  <a:cubicBezTo>
                    <a:pt x="12542" y="18674"/>
                    <a:pt x="12931" y="18852"/>
                    <a:pt x="13330" y="19029"/>
                  </a:cubicBezTo>
                  <a:cubicBezTo>
                    <a:pt x="14039" y="19362"/>
                    <a:pt x="14738" y="19728"/>
                    <a:pt x="15414" y="20116"/>
                  </a:cubicBezTo>
                  <a:cubicBezTo>
                    <a:pt x="17976" y="21591"/>
                    <a:pt x="20205" y="23587"/>
                    <a:pt x="21968" y="25960"/>
                  </a:cubicBezTo>
                  <a:cubicBezTo>
                    <a:pt x="22722" y="26991"/>
                    <a:pt x="23399" y="28078"/>
                    <a:pt x="23986" y="292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5"/>
            <p:cNvSpPr/>
            <p:nvPr/>
          </p:nvSpPr>
          <p:spPr>
            <a:xfrm>
              <a:off x="4042850" y="795350"/>
              <a:ext cx="609375" cy="740200"/>
            </a:xfrm>
            <a:custGeom>
              <a:rect b="b" l="l" r="r" t="t"/>
              <a:pathLst>
                <a:path extrusionOk="0" h="29608" w="24375">
                  <a:moveTo>
                    <a:pt x="13407" y="322"/>
                  </a:moveTo>
                  <a:lnTo>
                    <a:pt x="13407" y="333"/>
                  </a:lnTo>
                  <a:cubicBezTo>
                    <a:pt x="13540" y="1608"/>
                    <a:pt x="13640" y="2872"/>
                    <a:pt x="13507" y="4136"/>
                  </a:cubicBezTo>
                  <a:cubicBezTo>
                    <a:pt x="13352" y="5533"/>
                    <a:pt x="12809" y="6909"/>
                    <a:pt x="11844" y="8328"/>
                  </a:cubicBezTo>
                  <a:cubicBezTo>
                    <a:pt x="11700" y="8539"/>
                    <a:pt x="11556" y="8749"/>
                    <a:pt x="11411" y="8960"/>
                  </a:cubicBezTo>
                  <a:cubicBezTo>
                    <a:pt x="11167" y="9304"/>
                    <a:pt x="10923" y="9659"/>
                    <a:pt x="10691" y="10025"/>
                  </a:cubicBezTo>
                  <a:cubicBezTo>
                    <a:pt x="10314" y="10612"/>
                    <a:pt x="9981" y="11211"/>
                    <a:pt x="9681" y="11843"/>
                  </a:cubicBezTo>
                  <a:cubicBezTo>
                    <a:pt x="9238" y="12752"/>
                    <a:pt x="8661" y="14139"/>
                    <a:pt x="8817" y="15547"/>
                  </a:cubicBezTo>
                  <a:cubicBezTo>
                    <a:pt x="8883" y="16135"/>
                    <a:pt x="9105" y="16689"/>
                    <a:pt x="9460" y="17166"/>
                  </a:cubicBezTo>
                  <a:cubicBezTo>
                    <a:pt x="9892" y="17698"/>
                    <a:pt x="10458" y="18120"/>
                    <a:pt x="11101" y="18375"/>
                  </a:cubicBezTo>
                  <a:cubicBezTo>
                    <a:pt x="11323" y="18463"/>
                    <a:pt x="11544" y="18552"/>
                    <a:pt x="11755" y="18630"/>
                  </a:cubicBezTo>
                  <a:cubicBezTo>
                    <a:pt x="11910" y="18696"/>
                    <a:pt x="12077" y="18752"/>
                    <a:pt x="12232" y="18818"/>
                  </a:cubicBezTo>
                  <a:cubicBezTo>
                    <a:pt x="12609" y="18973"/>
                    <a:pt x="12997" y="19151"/>
                    <a:pt x="13385" y="19328"/>
                  </a:cubicBezTo>
                  <a:cubicBezTo>
                    <a:pt x="14095" y="19650"/>
                    <a:pt x="14794" y="20016"/>
                    <a:pt x="15470" y="20404"/>
                  </a:cubicBezTo>
                  <a:cubicBezTo>
                    <a:pt x="18020" y="21879"/>
                    <a:pt x="20238" y="23853"/>
                    <a:pt x="21979" y="26215"/>
                  </a:cubicBezTo>
                  <a:cubicBezTo>
                    <a:pt x="22667" y="27146"/>
                    <a:pt x="23277" y="28111"/>
                    <a:pt x="23820" y="29131"/>
                  </a:cubicBezTo>
                  <a:cubicBezTo>
                    <a:pt x="23077" y="28854"/>
                    <a:pt x="22345" y="28543"/>
                    <a:pt x="21635" y="28200"/>
                  </a:cubicBezTo>
                  <a:cubicBezTo>
                    <a:pt x="18486" y="26702"/>
                    <a:pt x="15514" y="24851"/>
                    <a:pt x="12487" y="22932"/>
                  </a:cubicBezTo>
                  <a:cubicBezTo>
                    <a:pt x="12121" y="22699"/>
                    <a:pt x="11744" y="22455"/>
                    <a:pt x="11367" y="22211"/>
                  </a:cubicBezTo>
                  <a:lnTo>
                    <a:pt x="10813" y="21857"/>
                  </a:lnTo>
                  <a:lnTo>
                    <a:pt x="10458" y="21624"/>
                  </a:lnTo>
                  <a:lnTo>
                    <a:pt x="10391" y="22045"/>
                  </a:lnTo>
                  <a:lnTo>
                    <a:pt x="10291" y="22677"/>
                  </a:lnTo>
                  <a:cubicBezTo>
                    <a:pt x="10225" y="23087"/>
                    <a:pt x="10158" y="23498"/>
                    <a:pt x="10092" y="23908"/>
                  </a:cubicBezTo>
                  <a:lnTo>
                    <a:pt x="9970" y="24695"/>
                  </a:lnTo>
                  <a:cubicBezTo>
                    <a:pt x="9826" y="25660"/>
                    <a:pt x="9659" y="26669"/>
                    <a:pt x="9504" y="27656"/>
                  </a:cubicBezTo>
                  <a:cubicBezTo>
                    <a:pt x="7386" y="27623"/>
                    <a:pt x="4958" y="27512"/>
                    <a:pt x="2695" y="26680"/>
                  </a:cubicBezTo>
                  <a:cubicBezTo>
                    <a:pt x="1919" y="26392"/>
                    <a:pt x="1365" y="26048"/>
                    <a:pt x="954" y="25582"/>
                  </a:cubicBezTo>
                  <a:cubicBezTo>
                    <a:pt x="411" y="24973"/>
                    <a:pt x="289" y="24263"/>
                    <a:pt x="555" y="23398"/>
                  </a:cubicBezTo>
                  <a:cubicBezTo>
                    <a:pt x="866" y="22478"/>
                    <a:pt x="1376" y="21646"/>
                    <a:pt x="2063" y="20958"/>
                  </a:cubicBezTo>
                  <a:cubicBezTo>
                    <a:pt x="2851" y="20149"/>
                    <a:pt x="3693" y="19373"/>
                    <a:pt x="4514" y="18619"/>
                  </a:cubicBezTo>
                  <a:lnTo>
                    <a:pt x="4913" y="18242"/>
                  </a:lnTo>
                  <a:cubicBezTo>
                    <a:pt x="5146" y="18064"/>
                    <a:pt x="5257" y="17776"/>
                    <a:pt x="5190" y="17499"/>
                  </a:cubicBezTo>
                  <a:cubicBezTo>
                    <a:pt x="5102" y="16988"/>
                    <a:pt x="5013" y="16489"/>
                    <a:pt x="4924" y="15990"/>
                  </a:cubicBezTo>
                  <a:cubicBezTo>
                    <a:pt x="4669" y="14549"/>
                    <a:pt x="4403" y="13063"/>
                    <a:pt x="4204" y="11588"/>
                  </a:cubicBezTo>
                  <a:cubicBezTo>
                    <a:pt x="4126" y="10845"/>
                    <a:pt x="4170" y="10102"/>
                    <a:pt x="4348" y="9370"/>
                  </a:cubicBezTo>
                  <a:cubicBezTo>
                    <a:pt x="5401" y="4547"/>
                    <a:pt x="8318" y="1519"/>
                    <a:pt x="13030" y="410"/>
                  </a:cubicBezTo>
                  <a:cubicBezTo>
                    <a:pt x="13152" y="377"/>
                    <a:pt x="13274" y="355"/>
                    <a:pt x="13407" y="322"/>
                  </a:cubicBezTo>
                  <a:close/>
                  <a:moveTo>
                    <a:pt x="13651" y="0"/>
                  </a:moveTo>
                  <a:cubicBezTo>
                    <a:pt x="13418" y="33"/>
                    <a:pt x="13197" y="78"/>
                    <a:pt x="12964" y="133"/>
                  </a:cubicBezTo>
                  <a:cubicBezTo>
                    <a:pt x="8096" y="1297"/>
                    <a:pt x="5135" y="4436"/>
                    <a:pt x="4070" y="9315"/>
                  </a:cubicBezTo>
                  <a:cubicBezTo>
                    <a:pt x="3893" y="10069"/>
                    <a:pt x="3838" y="10856"/>
                    <a:pt x="3926" y="11632"/>
                  </a:cubicBezTo>
                  <a:cubicBezTo>
                    <a:pt x="4192" y="13606"/>
                    <a:pt x="4581" y="15569"/>
                    <a:pt x="4924" y="17543"/>
                  </a:cubicBezTo>
                  <a:cubicBezTo>
                    <a:pt x="4969" y="17731"/>
                    <a:pt x="4891" y="17931"/>
                    <a:pt x="4736" y="18042"/>
                  </a:cubicBezTo>
                  <a:cubicBezTo>
                    <a:pt x="3760" y="18929"/>
                    <a:pt x="2784" y="19816"/>
                    <a:pt x="1864" y="20759"/>
                  </a:cubicBezTo>
                  <a:cubicBezTo>
                    <a:pt x="1143" y="21480"/>
                    <a:pt x="600" y="22356"/>
                    <a:pt x="289" y="23320"/>
                  </a:cubicBezTo>
                  <a:cubicBezTo>
                    <a:pt x="1" y="24219"/>
                    <a:pt x="89" y="25050"/>
                    <a:pt x="744" y="25771"/>
                  </a:cubicBezTo>
                  <a:cubicBezTo>
                    <a:pt x="1243" y="26337"/>
                    <a:pt x="1897" y="26691"/>
                    <a:pt x="2596" y="26946"/>
                  </a:cubicBezTo>
                  <a:cubicBezTo>
                    <a:pt x="4836" y="27778"/>
                    <a:pt x="7186" y="27900"/>
                    <a:pt x="9548" y="27933"/>
                  </a:cubicBezTo>
                  <a:cubicBezTo>
                    <a:pt x="9648" y="27911"/>
                    <a:pt x="9726" y="27834"/>
                    <a:pt x="9759" y="27745"/>
                  </a:cubicBezTo>
                  <a:cubicBezTo>
                    <a:pt x="9970" y="26481"/>
                    <a:pt x="10158" y="25217"/>
                    <a:pt x="10358" y="23952"/>
                  </a:cubicBezTo>
                  <a:cubicBezTo>
                    <a:pt x="10458" y="23342"/>
                    <a:pt x="10558" y="22733"/>
                    <a:pt x="10657" y="22089"/>
                  </a:cubicBezTo>
                  <a:cubicBezTo>
                    <a:pt x="11234" y="22466"/>
                    <a:pt x="11777" y="22810"/>
                    <a:pt x="12332" y="23165"/>
                  </a:cubicBezTo>
                  <a:cubicBezTo>
                    <a:pt x="15315" y="25061"/>
                    <a:pt x="18309" y="26935"/>
                    <a:pt x="21513" y="28455"/>
                  </a:cubicBezTo>
                  <a:cubicBezTo>
                    <a:pt x="22434" y="28909"/>
                    <a:pt x="23399" y="29297"/>
                    <a:pt x="24374" y="29608"/>
                  </a:cubicBezTo>
                  <a:cubicBezTo>
                    <a:pt x="23753" y="28366"/>
                    <a:pt x="23022" y="27179"/>
                    <a:pt x="22201" y="26048"/>
                  </a:cubicBezTo>
                  <a:cubicBezTo>
                    <a:pt x="20427" y="23664"/>
                    <a:pt x="18187" y="21657"/>
                    <a:pt x="15603" y="20171"/>
                  </a:cubicBezTo>
                  <a:cubicBezTo>
                    <a:pt x="14927" y="19772"/>
                    <a:pt x="14217" y="19406"/>
                    <a:pt x="13507" y="19073"/>
                  </a:cubicBezTo>
                  <a:cubicBezTo>
                    <a:pt x="13119" y="18896"/>
                    <a:pt x="12731" y="18729"/>
                    <a:pt x="12332" y="18563"/>
                  </a:cubicBezTo>
                  <a:cubicBezTo>
                    <a:pt x="11955" y="18408"/>
                    <a:pt x="11578" y="18286"/>
                    <a:pt x="11212" y="18120"/>
                  </a:cubicBezTo>
                  <a:cubicBezTo>
                    <a:pt x="10613" y="17876"/>
                    <a:pt x="10092" y="17499"/>
                    <a:pt x="9681" y="17000"/>
                  </a:cubicBezTo>
                  <a:cubicBezTo>
                    <a:pt x="9360" y="16567"/>
                    <a:pt x="9149" y="16057"/>
                    <a:pt x="9094" y="15514"/>
                  </a:cubicBezTo>
                  <a:cubicBezTo>
                    <a:pt x="8961" y="14294"/>
                    <a:pt x="9404" y="13052"/>
                    <a:pt x="9925" y="11965"/>
                  </a:cubicBezTo>
                  <a:cubicBezTo>
                    <a:pt x="10225" y="11344"/>
                    <a:pt x="10558" y="10745"/>
                    <a:pt x="10923" y="10180"/>
                  </a:cubicBezTo>
                  <a:cubicBezTo>
                    <a:pt x="11289" y="9603"/>
                    <a:pt x="11689" y="9049"/>
                    <a:pt x="12077" y="8483"/>
                  </a:cubicBezTo>
                  <a:cubicBezTo>
                    <a:pt x="12953" y="7186"/>
                    <a:pt x="13607" y="5744"/>
                    <a:pt x="13784" y="4170"/>
                  </a:cubicBezTo>
                  <a:cubicBezTo>
                    <a:pt x="13929" y="2783"/>
                    <a:pt x="13796" y="1386"/>
                    <a:pt x="13640" y="11"/>
                  </a:cubicBezTo>
                  <a:lnTo>
                    <a:pt x="136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5"/>
            <p:cNvSpPr/>
            <p:nvPr/>
          </p:nvSpPr>
          <p:spPr>
            <a:xfrm>
              <a:off x="4142100" y="794575"/>
              <a:ext cx="462450" cy="296025"/>
            </a:xfrm>
            <a:custGeom>
              <a:rect b="b" l="l" r="r" t="t"/>
              <a:pathLst>
                <a:path extrusionOk="0" h="11841" w="18498">
                  <a:moveTo>
                    <a:pt x="11326" y="1"/>
                  </a:moveTo>
                  <a:cubicBezTo>
                    <a:pt x="10649" y="1"/>
                    <a:pt x="9972" y="58"/>
                    <a:pt x="9304" y="175"/>
                  </a:cubicBezTo>
                  <a:cubicBezTo>
                    <a:pt x="8218" y="364"/>
                    <a:pt x="7164" y="707"/>
                    <a:pt x="6188" y="1218"/>
                  </a:cubicBezTo>
                  <a:cubicBezTo>
                    <a:pt x="5212" y="1705"/>
                    <a:pt x="4303" y="2326"/>
                    <a:pt x="3494" y="3058"/>
                  </a:cubicBezTo>
                  <a:cubicBezTo>
                    <a:pt x="2673" y="3801"/>
                    <a:pt x="1974" y="4655"/>
                    <a:pt x="1420" y="5609"/>
                  </a:cubicBezTo>
                  <a:cubicBezTo>
                    <a:pt x="1154" y="6075"/>
                    <a:pt x="921" y="6574"/>
                    <a:pt x="721" y="7084"/>
                  </a:cubicBezTo>
                  <a:cubicBezTo>
                    <a:pt x="533" y="7594"/>
                    <a:pt x="378" y="8115"/>
                    <a:pt x="267" y="8647"/>
                  </a:cubicBezTo>
                  <a:cubicBezTo>
                    <a:pt x="56" y="9690"/>
                    <a:pt x="1" y="10776"/>
                    <a:pt x="89" y="11841"/>
                  </a:cubicBezTo>
                  <a:cubicBezTo>
                    <a:pt x="178" y="10787"/>
                    <a:pt x="378" y="9756"/>
                    <a:pt x="688" y="8747"/>
                  </a:cubicBezTo>
                  <a:cubicBezTo>
                    <a:pt x="832" y="8248"/>
                    <a:pt x="1021" y="7760"/>
                    <a:pt x="1243" y="7294"/>
                  </a:cubicBezTo>
                  <a:cubicBezTo>
                    <a:pt x="1453" y="6829"/>
                    <a:pt x="1697" y="6374"/>
                    <a:pt x="1986" y="5953"/>
                  </a:cubicBezTo>
                  <a:cubicBezTo>
                    <a:pt x="3106" y="4223"/>
                    <a:pt x="4758" y="2903"/>
                    <a:pt x="6565" y="1949"/>
                  </a:cubicBezTo>
                  <a:cubicBezTo>
                    <a:pt x="8206" y="1084"/>
                    <a:pt x="10066" y="684"/>
                    <a:pt x="11938" y="684"/>
                  </a:cubicBezTo>
                  <a:cubicBezTo>
                    <a:pt x="12129" y="684"/>
                    <a:pt x="12319" y="688"/>
                    <a:pt x="12509" y="696"/>
                  </a:cubicBezTo>
                  <a:cubicBezTo>
                    <a:pt x="14605" y="807"/>
                    <a:pt x="16645" y="1373"/>
                    <a:pt x="18497" y="2360"/>
                  </a:cubicBezTo>
                  <a:cubicBezTo>
                    <a:pt x="17643" y="1717"/>
                    <a:pt x="16701" y="1195"/>
                    <a:pt x="15703" y="818"/>
                  </a:cubicBezTo>
                  <a:cubicBezTo>
                    <a:pt x="14694" y="430"/>
                    <a:pt x="13640" y="175"/>
                    <a:pt x="12565" y="64"/>
                  </a:cubicBezTo>
                  <a:cubicBezTo>
                    <a:pt x="12153" y="22"/>
                    <a:pt x="11739" y="1"/>
                    <a:pt x="11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5"/>
            <p:cNvSpPr/>
            <p:nvPr/>
          </p:nvSpPr>
          <p:spPr>
            <a:xfrm>
              <a:off x="4470350" y="878575"/>
              <a:ext cx="163850" cy="106700"/>
            </a:xfrm>
            <a:custGeom>
              <a:rect b="b" l="l" r="r" t="t"/>
              <a:pathLst>
                <a:path extrusionOk="0" h="4268" w="6554">
                  <a:moveTo>
                    <a:pt x="749" y="0"/>
                  </a:moveTo>
                  <a:cubicBezTo>
                    <a:pt x="499" y="0"/>
                    <a:pt x="249" y="18"/>
                    <a:pt x="0" y="53"/>
                  </a:cubicBezTo>
                  <a:cubicBezTo>
                    <a:pt x="654" y="286"/>
                    <a:pt x="1286" y="519"/>
                    <a:pt x="1885" y="774"/>
                  </a:cubicBezTo>
                  <a:cubicBezTo>
                    <a:pt x="2473" y="1040"/>
                    <a:pt x="3061" y="1340"/>
                    <a:pt x="3615" y="1672"/>
                  </a:cubicBezTo>
                  <a:cubicBezTo>
                    <a:pt x="4170" y="2005"/>
                    <a:pt x="4702" y="2382"/>
                    <a:pt x="5190" y="2803"/>
                  </a:cubicBezTo>
                  <a:cubicBezTo>
                    <a:pt x="5700" y="3236"/>
                    <a:pt x="6154" y="3724"/>
                    <a:pt x="6554" y="4267"/>
                  </a:cubicBezTo>
                  <a:cubicBezTo>
                    <a:pt x="6432" y="3557"/>
                    <a:pt x="6132" y="2892"/>
                    <a:pt x="5667" y="2349"/>
                  </a:cubicBezTo>
                  <a:cubicBezTo>
                    <a:pt x="5212" y="1794"/>
                    <a:pt x="4669" y="1328"/>
                    <a:pt x="4048" y="962"/>
                  </a:cubicBezTo>
                  <a:cubicBezTo>
                    <a:pt x="3438" y="597"/>
                    <a:pt x="2783" y="330"/>
                    <a:pt x="2096" y="164"/>
                  </a:cubicBezTo>
                  <a:cubicBezTo>
                    <a:pt x="1653" y="57"/>
                    <a:pt x="1201" y="0"/>
                    <a:pt x="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5"/>
            <p:cNvSpPr/>
            <p:nvPr/>
          </p:nvSpPr>
          <p:spPr>
            <a:xfrm>
              <a:off x="4573200" y="1220050"/>
              <a:ext cx="16100" cy="13050"/>
            </a:xfrm>
            <a:custGeom>
              <a:rect b="b" l="l" r="r" t="t"/>
              <a:pathLst>
                <a:path extrusionOk="0" h="522" w="644">
                  <a:moveTo>
                    <a:pt x="322" y="0"/>
                  </a:moveTo>
                  <a:cubicBezTo>
                    <a:pt x="0" y="23"/>
                    <a:pt x="0" y="488"/>
                    <a:pt x="322" y="522"/>
                  </a:cubicBezTo>
                  <a:cubicBezTo>
                    <a:pt x="643" y="488"/>
                    <a:pt x="643" y="23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5"/>
            <p:cNvSpPr/>
            <p:nvPr/>
          </p:nvSpPr>
          <p:spPr>
            <a:xfrm>
              <a:off x="4694625" y="1500875"/>
              <a:ext cx="16100" cy="13050"/>
            </a:xfrm>
            <a:custGeom>
              <a:rect b="b" l="l" r="r" t="t"/>
              <a:pathLst>
                <a:path extrusionOk="0" h="522" w="644">
                  <a:moveTo>
                    <a:pt x="322" y="1"/>
                  </a:moveTo>
                  <a:cubicBezTo>
                    <a:pt x="0" y="23"/>
                    <a:pt x="0" y="500"/>
                    <a:pt x="322" y="522"/>
                  </a:cubicBezTo>
                  <a:cubicBezTo>
                    <a:pt x="643" y="500"/>
                    <a:pt x="643" y="23"/>
                    <a:pt x="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5"/>
            <p:cNvSpPr/>
            <p:nvPr/>
          </p:nvSpPr>
          <p:spPr>
            <a:xfrm>
              <a:off x="4058925" y="1375575"/>
              <a:ext cx="224025" cy="73500"/>
            </a:xfrm>
            <a:custGeom>
              <a:rect b="b" l="l" r="r" t="t"/>
              <a:pathLst>
                <a:path extrusionOk="0" h="2940" w="8961">
                  <a:moveTo>
                    <a:pt x="156" y="0"/>
                  </a:moveTo>
                  <a:lnTo>
                    <a:pt x="1" y="133"/>
                  </a:lnTo>
                  <a:cubicBezTo>
                    <a:pt x="1498" y="2019"/>
                    <a:pt x="4425" y="2939"/>
                    <a:pt x="8961" y="2939"/>
                  </a:cubicBezTo>
                  <a:lnTo>
                    <a:pt x="8961" y="2728"/>
                  </a:lnTo>
                  <a:cubicBezTo>
                    <a:pt x="4492" y="2728"/>
                    <a:pt x="1609" y="1841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800" name="Shape 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1" name="Google Shape;4801;p56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CONTENTS</a:t>
            </a:r>
            <a:endParaRPr/>
          </a:p>
        </p:txBody>
      </p:sp>
      <p:grpSp>
        <p:nvGrpSpPr>
          <p:cNvPr id="4802" name="Google Shape;4802;p56"/>
          <p:cNvGrpSpPr/>
          <p:nvPr/>
        </p:nvGrpSpPr>
        <p:grpSpPr>
          <a:xfrm>
            <a:off x="2178013" y="2421441"/>
            <a:ext cx="2109692" cy="2065015"/>
            <a:chOff x="2112850" y="2786000"/>
            <a:chExt cx="582000" cy="569675"/>
          </a:xfrm>
        </p:grpSpPr>
        <p:sp>
          <p:nvSpPr>
            <p:cNvPr id="4803" name="Google Shape;4803;p56"/>
            <p:cNvSpPr/>
            <p:nvPr/>
          </p:nvSpPr>
          <p:spPr>
            <a:xfrm>
              <a:off x="2112850" y="2786000"/>
              <a:ext cx="582000" cy="56967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6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6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6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6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6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6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6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6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6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6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6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6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6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6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6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6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6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6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6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6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6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6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6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6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6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6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6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6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6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6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6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56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56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56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56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6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56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6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6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56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56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56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6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6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6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6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56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6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6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6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6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6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56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6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6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6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6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6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6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6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6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6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6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6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6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6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6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6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56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56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6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56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56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56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56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56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56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6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6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6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6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6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6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6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56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56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56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56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56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56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56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56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56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56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56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56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56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56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56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56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56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56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56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56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56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56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56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56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56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56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56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56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56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56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56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19" name="Google Shape;4919;p56"/>
          <p:cNvGrpSpPr/>
          <p:nvPr/>
        </p:nvGrpSpPr>
        <p:grpSpPr>
          <a:xfrm rot="-1323981">
            <a:off x="3736135" y="1442164"/>
            <a:ext cx="1872967" cy="995344"/>
            <a:chOff x="199475" y="2119975"/>
            <a:chExt cx="672050" cy="357150"/>
          </a:xfrm>
        </p:grpSpPr>
        <p:sp>
          <p:nvSpPr>
            <p:cNvPr id="4920" name="Google Shape;4920;p56"/>
            <p:cNvSpPr/>
            <p:nvPr/>
          </p:nvSpPr>
          <p:spPr>
            <a:xfrm>
              <a:off x="199475" y="2170425"/>
              <a:ext cx="672050" cy="306700"/>
            </a:xfrm>
            <a:custGeom>
              <a:rect b="b" l="l" r="r" t="t"/>
              <a:pathLst>
                <a:path extrusionOk="0" h="12268" w="26882">
                  <a:moveTo>
                    <a:pt x="9178" y="6"/>
                  </a:moveTo>
                  <a:cubicBezTo>
                    <a:pt x="9102" y="6"/>
                    <a:pt x="9026" y="6"/>
                    <a:pt x="8950" y="7"/>
                  </a:cubicBezTo>
                  <a:cubicBezTo>
                    <a:pt x="6951" y="19"/>
                    <a:pt x="4952" y="133"/>
                    <a:pt x="2952" y="221"/>
                  </a:cubicBezTo>
                  <a:cubicBezTo>
                    <a:pt x="1" y="354"/>
                    <a:pt x="2498" y="6036"/>
                    <a:pt x="3217" y="7071"/>
                  </a:cubicBezTo>
                  <a:cubicBezTo>
                    <a:pt x="5613" y="10503"/>
                    <a:pt x="8887" y="12268"/>
                    <a:pt x="12624" y="12268"/>
                  </a:cubicBezTo>
                  <a:cubicBezTo>
                    <a:pt x="12753" y="12268"/>
                    <a:pt x="12882" y="12265"/>
                    <a:pt x="13012" y="12261"/>
                  </a:cubicBezTo>
                  <a:cubicBezTo>
                    <a:pt x="16222" y="12154"/>
                    <a:pt x="19218" y="10640"/>
                    <a:pt x="21608" y="8572"/>
                  </a:cubicBezTo>
                  <a:cubicBezTo>
                    <a:pt x="22857" y="7487"/>
                    <a:pt x="23879" y="6150"/>
                    <a:pt x="24712" y="4724"/>
                  </a:cubicBezTo>
                  <a:cubicBezTo>
                    <a:pt x="24970" y="4289"/>
                    <a:pt x="26881" y="429"/>
                    <a:pt x="25973" y="272"/>
                  </a:cubicBezTo>
                  <a:cubicBezTo>
                    <a:pt x="25904" y="259"/>
                    <a:pt x="25840" y="253"/>
                    <a:pt x="25777" y="247"/>
                  </a:cubicBezTo>
                  <a:cubicBezTo>
                    <a:pt x="25771" y="219"/>
                    <a:pt x="25753" y="208"/>
                    <a:pt x="25729" y="208"/>
                  </a:cubicBezTo>
                  <a:cubicBezTo>
                    <a:pt x="25710" y="208"/>
                    <a:pt x="25687" y="216"/>
                    <a:pt x="25664" y="228"/>
                  </a:cubicBezTo>
                  <a:cubicBezTo>
                    <a:pt x="24049" y="1"/>
                    <a:pt x="22384" y="70"/>
                    <a:pt x="20757" y="45"/>
                  </a:cubicBezTo>
                  <a:cubicBezTo>
                    <a:pt x="20454" y="39"/>
                    <a:pt x="20150" y="37"/>
                    <a:pt x="19847" y="37"/>
                  </a:cubicBezTo>
                  <a:cubicBezTo>
                    <a:pt x="18100" y="37"/>
                    <a:pt x="16354" y="117"/>
                    <a:pt x="14608" y="133"/>
                  </a:cubicBezTo>
                  <a:cubicBezTo>
                    <a:pt x="14532" y="133"/>
                    <a:pt x="14457" y="134"/>
                    <a:pt x="14381" y="134"/>
                  </a:cubicBezTo>
                  <a:cubicBezTo>
                    <a:pt x="12647" y="134"/>
                    <a:pt x="10917" y="6"/>
                    <a:pt x="9178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56"/>
            <p:cNvSpPr/>
            <p:nvPr/>
          </p:nvSpPr>
          <p:spPr>
            <a:xfrm>
              <a:off x="292500" y="2153700"/>
              <a:ext cx="491975" cy="224525"/>
            </a:xfrm>
            <a:custGeom>
              <a:rect b="b" l="l" r="r" t="t"/>
              <a:pathLst>
                <a:path extrusionOk="0" h="8981" w="19679">
                  <a:moveTo>
                    <a:pt x="6660" y="1"/>
                  </a:moveTo>
                  <a:cubicBezTo>
                    <a:pt x="6622" y="1"/>
                    <a:pt x="6585" y="1"/>
                    <a:pt x="6548" y="1"/>
                  </a:cubicBezTo>
                  <a:cubicBezTo>
                    <a:pt x="5084" y="14"/>
                    <a:pt x="3621" y="96"/>
                    <a:pt x="2158" y="159"/>
                  </a:cubicBezTo>
                  <a:cubicBezTo>
                    <a:pt x="1" y="260"/>
                    <a:pt x="1824" y="4422"/>
                    <a:pt x="2353" y="5179"/>
                  </a:cubicBezTo>
                  <a:cubicBezTo>
                    <a:pt x="4108" y="7689"/>
                    <a:pt x="6498" y="8981"/>
                    <a:pt x="9233" y="8981"/>
                  </a:cubicBezTo>
                  <a:cubicBezTo>
                    <a:pt x="9330" y="8981"/>
                    <a:pt x="9427" y="8979"/>
                    <a:pt x="9524" y="8976"/>
                  </a:cubicBezTo>
                  <a:cubicBezTo>
                    <a:pt x="11871" y="8894"/>
                    <a:pt x="14065" y="7790"/>
                    <a:pt x="15812" y="6276"/>
                  </a:cubicBezTo>
                  <a:cubicBezTo>
                    <a:pt x="16733" y="5475"/>
                    <a:pt x="17478" y="4504"/>
                    <a:pt x="18089" y="3457"/>
                  </a:cubicBezTo>
                  <a:cubicBezTo>
                    <a:pt x="18272" y="3136"/>
                    <a:pt x="19679" y="310"/>
                    <a:pt x="19004" y="197"/>
                  </a:cubicBezTo>
                  <a:cubicBezTo>
                    <a:pt x="18960" y="190"/>
                    <a:pt x="18916" y="184"/>
                    <a:pt x="18865" y="178"/>
                  </a:cubicBezTo>
                  <a:cubicBezTo>
                    <a:pt x="18862" y="158"/>
                    <a:pt x="18850" y="150"/>
                    <a:pt x="18834" y="150"/>
                  </a:cubicBezTo>
                  <a:cubicBezTo>
                    <a:pt x="18821" y="150"/>
                    <a:pt x="18804" y="156"/>
                    <a:pt x="18789" y="165"/>
                  </a:cubicBezTo>
                  <a:cubicBezTo>
                    <a:pt x="17900" y="37"/>
                    <a:pt x="16993" y="37"/>
                    <a:pt x="16092" y="37"/>
                  </a:cubicBezTo>
                  <a:lnTo>
                    <a:pt x="16092" y="37"/>
                  </a:lnTo>
                  <a:cubicBezTo>
                    <a:pt x="15792" y="37"/>
                    <a:pt x="15492" y="37"/>
                    <a:pt x="15194" y="33"/>
                  </a:cubicBezTo>
                  <a:cubicBezTo>
                    <a:pt x="14955" y="28"/>
                    <a:pt x="14716" y="25"/>
                    <a:pt x="14477" y="25"/>
                  </a:cubicBezTo>
                  <a:cubicBezTo>
                    <a:pt x="13215" y="25"/>
                    <a:pt x="11953" y="85"/>
                    <a:pt x="10691" y="96"/>
                  </a:cubicBezTo>
                  <a:cubicBezTo>
                    <a:pt x="10618" y="96"/>
                    <a:pt x="10546" y="97"/>
                    <a:pt x="10473" y="97"/>
                  </a:cubicBezTo>
                  <a:cubicBezTo>
                    <a:pt x="9202" y="97"/>
                    <a:pt x="7931" y="1"/>
                    <a:pt x="66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56"/>
            <p:cNvSpPr/>
            <p:nvPr/>
          </p:nvSpPr>
          <p:spPr>
            <a:xfrm>
              <a:off x="294250" y="2119975"/>
              <a:ext cx="505675" cy="278500"/>
            </a:xfrm>
            <a:custGeom>
              <a:rect b="b" l="l" r="r" t="t"/>
              <a:pathLst>
                <a:path extrusionOk="0" h="11140" w="20227">
                  <a:moveTo>
                    <a:pt x="19069" y="0"/>
                  </a:moveTo>
                  <a:cubicBezTo>
                    <a:pt x="18998" y="0"/>
                    <a:pt x="18916" y="78"/>
                    <a:pt x="18896" y="133"/>
                  </a:cubicBezTo>
                  <a:cubicBezTo>
                    <a:pt x="18398" y="1344"/>
                    <a:pt x="18360" y="2611"/>
                    <a:pt x="17862" y="3829"/>
                  </a:cubicBezTo>
                  <a:cubicBezTo>
                    <a:pt x="17389" y="4989"/>
                    <a:pt x="16663" y="6011"/>
                    <a:pt x="15812" y="6913"/>
                  </a:cubicBezTo>
                  <a:cubicBezTo>
                    <a:pt x="14077" y="8735"/>
                    <a:pt x="11649" y="9827"/>
                    <a:pt x="9133" y="9839"/>
                  </a:cubicBezTo>
                  <a:cubicBezTo>
                    <a:pt x="9114" y="9839"/>
                    <a:pt x="9096" y="9839"/>
                    <a:pt x="9077" y="9839"/>
                  </a:cubicBezTo>
                  <a:cubicBezTo>
                    <a:pt x="6608" y="9839"/>
                    <a:pt x="4392" y="8588"/>
                    <a:pt x="3015" y="6572"/>
                  </a:cubicBezTo>
                  <a:cubicBezTo>
                    <a:pt x="2372" y="5632"/>
                    <a:pt x="2000" y="4503"/>
                    <a:pt x="1741" y="3406"/>
                  </a:cubicBezTo>
                  <a:cubicBezTo>
                    <a:pt x="1577" y="2719"/>
                    <a:pt x="1615" y="1091"/>
                    <a:pt x="1047" y="637"/>
                  </a:cubicBezTo>
                  <a:cubicBezTo>
                    <a:pt x="1011" y="607"/>
                    <a:pt x="972" y="595"/>
                    <a:pt x="932" y="595"/>
                  </a:cubicBezTo>
                  <a:cubicBezTo>
                    <a:pt x="788" y="595"/>
                    <a:pt x="639" y="763"/>
                    <a:pt x="574" y="877"/>
                  </a:cubicBezTo>
                  <a:cubicBezTo>
                    <a:pt x="0" y="1855"/>
                    <a:pt x="271" y="3248"/>
                    <a:pt x="486" y="4308"/>
                  </a:cubicBezTo>
                  <a:cubicBezTo>
                    <a:pt x="738" y="5607"/>
                    <a:pt x="1306" y="6831"/>
                    <a:pt x="2050" y="7916"/>
                  </a:cubicBezTo>
                  <a:cubicBezTo>
                    <a:pt x="3536" y="10089"/>
                    <a:pt x="6118" y="11139"/>
                    <a:pt x="8680" y="11139"/>
                  </a:cubicBezTo>
                  <a:cubicBezTo>
                    <a:pt x="8913" y="11139"/>
                    <a:pt x="9147" y="11131"/>
                    <a:pt x="9379" y="11113"/>
                  </a:cubicBezTo>
                  <a:cubicBezTo>
                    <a:pt x="12192" y="10905"/>
                    <a:pt x="14771" y="9379"/>
                    <a:pt x="16682" y="7373"/>
                  </a:cubicBezTo>
                  <a:cubicBezTo>
                    <a:pt x="17653" y="6339"/>
                    <a:pt x="18436" y="5147"/>
                    <a:pt x="19003" y="3848"/>
                  </a:cubicBezTo>
                  <a:cubicBezTo>
                    <a:pt x="19508" y="2706"/>
                    <a:pt x="20227" y="953"/>
                    <a:pt x="19123" y="19"/>
                  </a:cubicBezTo>
                  <a:cubicBezTo>
                    <a:pt x="19107" y="6"/>
                    <a:pt x="19089" y="0"/>
                    <a:pt x="19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3" name="Google Shape;4923;p56"/>
          <p:cNvGrpSpPr/>
          <p:nvPr/>
        </p:nvGrpSpPr>
        <p:grpSpPr>
          <a:xfrm>
            <a:off x="616502" y="1234470"/>
            <a:ext cx="1900526" cy="1710353"/>
            <a:chOff x="3256200" y="1561575"/>
            <a:chExt cx="787000" cy="708250"/>
          </a:xfrm>
        </p:grpSpPr>
        <p:sp>
          <p:nvSpPr>
            <p:cNvPr id="4924" name="Google Shape;4924;p56"/>
            <p:cNvSpPr/>
            <p:nvPr/>
          </p:nvSpPr>
          <p:spPr>
            <a:xfrm>
              <a:off x="3256200" y="1794475"/>
              <a:ext cx="787000" cy="475350"/>
            </a:xfrm>
            <a:custGeom>
              <a:rect b="b" l="l" r="r" t="t"/>
              <a:pathLst>
                <a:path extrusionOk="0" h="19014" w="31480">
                  <a:moveTo>
                    <a:pt x="29666" y="1"/>
                  </a:moveTo>
                  <a:cubicBezTo>
                    <a:pt x="27642" y="1"/>
                    <a:pt x="24382" y="1084"/>
                    <a:pt x="23381" y="1312"/>
                  </a:cubicBezTo>
                  <a:cubicBezTo>
                    <a:pt x="17824" y="2554"/>
                    <a:pt x="12810" y="3014"/>
                    <a:pt x="7248" y="4263"/>
                  </a:cubicBezTo>
                  <a:cubicBezTo>
                    <a:pt x="5740" y="4597"/>
                    <a:pt x="4214" y="4837"/>
                    <a:pt x="2713" y="5197"/>
                  </a:cubicBezTo>
                  <a:cubicBezTo>
                    <a:pt x="1887" y="5392"/>
                    <a:pt x="537" y="5714"/>
                    <a:pt x="247" y="6672"/>
                  </a:cubicBezTo>
                  <a:cubicBezTo>
                    <a:pt x="1" y="7499"/>
                    <a:pt x="506" y="8243"/>
                    <a:pt x="985" y="8874"/>
                  </a:cubicBezTo>
                  <a:cubicBezTo>
                    <a:pt x="1906" y="10066"/>
                    <a:pt x="3060" y="11087"/>
                    <a:pt x="4214" y="12046"/>
                  </a:cubicBezTo>
                  <a:cubicBezTo>
                    <a:pt x="6346" y="13818"/>
                    <a:pt x="8635" y="15370"/>
                    <a:pt x="10735" y="17186"/>
                  </a:cubicBezTo>
                  <a:cubicBezTo>
                    <a:pt x="11872" y="18166"/>
                    <a:pt x="13156" y="19013"/>
                    <a:pt x="14629" y="19013"/>
                  </a:cubicBezTo>
                  <a:cubicBezTo>
                    <a:pt x="14937" y="19013"/>
                    <a:pt x="15254" y="18976"/>
                    <a:pt x="15579" y="18895"/>
                  </a:cubicBezTo>
                  <a:cubicBezTo>
                    <a:pt x="16651" y="18630"/>
                    <a:pt x="17484" y="17956"/>
                    <a:pt x="18279" y="17224"/>
                  </a:cubicBezTo>
                  <a:cubicBezTo>
                    <a:pt x="19458" y="16145"/>
                    <a:pt x="20536" y="14953"/>
                    <a:pt x="21583" y="13749"/>
                  </a:cubicBezTo>
                  <a:cubicBezTo>
                    <a:pt x="23709" y="11321"/>
                    <a:pt x="25759" y="8810"/>
                    <a:pt x="27783" y="6300"/>
                  </a:cubicBezTo>
                  <a:cubicBezTo>
                    <a:pt x="28723" y="5127"/>
                    <a:pt x="29656" y="3954"/>
                    <a:pt x="30558" y="2750"/>
                  </a:cubicBezTo>
                  <a:cubicBezTo>
                    <a:pt x="31315" y="1747"/>
                    <a:pt x="31479" y="1053"/>
                    <a:pt x="31258" y="599"/>
                  </a:cubicBezTo>
                  <a:cubicBezTo>
                    <a:pt x="31047" y="163"/>
                    <a:pt x="30449" y="1"/>
                    <a:pt x="29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56"/>
            <p:cNvSpPr/>
            <p:nvPr/>
          </p:nvSpPr>
          <p:spPr>
            <a:xfrm>
              <a:off x="3496025" y="2136525"/>
              <a:ext cx="16125" cy="9575"/>
            </a:xfrm>
            <a:custGeom>
              <a:rect b="b" l="l" r="r" t="t"/>
              <a:pathLst>
                <a:path extrusionOk="0" h="383" w="645">
                  <a:moveTo>
                    <a:pt x="364" y="1"/>
                  </a:moveTo>
                  <a:cubicBezTo>
                    <a:pt x="304" y="1"/>
                    <a:pt x="244" y="17"/>
                    <a:pt x="190" y="48"/>
                  </a:cubicBezTo>
                  <a:cubicBezTo>
                    <a:pt x="95" y="79"/>
                    <a:pt x="1" y="149"/>
                    <a:pt x="20" y="250"/>
                  </a:cubicBezTo>
                  <a:cubicBezTo>
                    <a:pt x="36" y="349"/>
                    <a:pt x="135" y="382"/>
                    <a:pt x="241" y="382"/>
                  </a:cubicBezTo>
                  <a:cubicBezTo>
                    <a:pt x="337" y="382"/>
                    <a:pt x="439" y="355"/>
                    <a:pt x="493" y="325"/>
                  </a:cubicBezTo>
                  <a:cubicBezTo>
                    <a:pt x="638" y="243"/>
                    <a:pt x="644" y="86"/>
                    <a:pt x="480" y="23"/>
                  </a:cubicBezTo>
                  <a:cubicBezTo>
                    <a:pt x="443" y="8"/>
                    <a:pt x="40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56"/>
            <p:cNvSpPr/>
            <p:nvPr/>
          </p:nvSpPr>
          <p:spPr>
            <a:xfrm>
              <a:off x="3505800" y="2123950"/>
              <a:ext cx="11850" cy="6800"/>
            </a:xfrm>
            <a:custGeom>
              <a:rect b="b" l="l" r="r" t="t"/>
              <a:pathLst>
                <a:path extrusionOk="0" h="272" w="474">
                  <a:moveTo>
                    <a:pt x="283" y="0"/>
                  </a:moveTo>
                  <a:cubicBezTo>
                    <a:pt x="231" y="0"/>
                    <a:pt x="180" y="13"/>
                    <a:pt x="133" y="40"/>
                  </a:cubicBezTo>
                  <a:lnTo>
                    <a:pt x="114" y="53"/>
                  </a:lnTo>
                  <a:cubicBezTo>
                    <a:pt x="45" y="97"/>
                    <a:pt x="1" y="160"/>
                    <a:pt x="70" y="229"/>
                  </a:cubicBezTo>
                  <a:cubicBezTo>
                    <a:pt x="100" y="254"/>
                    <a:pt x="134" y="271"/>
                    <a:pt x="171" y="271"/>
                  </a:cubicBezTo>
                  <a:cubicBezTo>
                    <a:pt x="181" y="271"/>
                    <a:pt x="192" y="270"/>
                    <a:pt x="203" y="267"/>
                  </a:cubicBezTo>
                  <a:cubicBezTo>
                    <a:pt x="291" y="261"/>
                    <a:pt x="373" y="223"/>
                    <a:pt x="430" y="154"/>
                  </a:cubicBezTo>
                  <a:cubicBezTo>
                    <a:pt x="474" y="97"/>
                    <a:pt x="436" y="40"/>
                    <a:pt x="379" y="15"/>
                  </a:cubicBezTo>
                  <a:cubicBezTo>
                    <a:pt x="348" y="5"/>
                    <a:pt x="31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56"/>
            <p:cNvSpPr/>
            <p:nvPr/>
          </p:nvSpPr>
          <p:spPr>
            <a:xfrm>
              <a:off x="3528050" y="2141725"/>
              <a:ext cx="9150" cy="5425"/>
            </a:xfrm>
            <a:custGeom>
              <a:rect b="b" l="l" r="r" t="t"/>
              <a:pathLst>
                <a:path extrusionOk="0" h="217" w="366">
                  <a:moveTo>
                    <a:pt x="192" y="1"/>
                  </a:moveTo>
                  <a:cubicBezTo>
                    <a:pt x="123" y="1"/>
                    <a:pt x="23" y="30"/>
                    <a:pt x="13" y="98"/>
                  </a:cubicBezTo>
                  <a:cubicBezTo>
                    <a:pt x="0" y="124"/>
                    <a:pt x="6" y="155"/>
                    <a:pt x="19" y="180"/>
                  </a:cubicBezTo>
                  <a:cubicBezTo>
                    <a:pt x="33" y="208"/>
                    <a:pt x="68" y="217"/>
                    <a:pt x="104" y="217"/>
                  </a:cubicBezTo>
                  <a:cubicBezTo>
                    <a:pt x="133" y="217"/>
                    <a:pt x="163" y="211"/>
                    <a:pt x="183" y="206"/>
                  </a:cubicBezTo>
                  <a:cubicBezTo>
                    <a:pt x="221" y="187"/>
                    <a:pt x="252" y="168"/>
                    <a:pt x="284" y="143"/>
                  </a:cubicBezTo>
                  <a:cubicBezTo>
                    <a:pt x="366" y="86"/>
                    <a:pt x="303" y="16"/>
                    <a:pt x="227" y="4"/>
                  </a:cubicBezTo>
                  <a:cubicBezTo>
                    <a:pt x="217" y="2"/>
                    <a:pt x="205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56"/>
            <p:cNvSpPr/>
            <p:nvPr/>
          </p:nvSpPr>
          <p:spPr>
            <a:xfrm>
              <a:off x="3517475" y="2157100"/>
              <a:ext cx="9725" cy="8675"/>
            </a:xfrm>
            <a:custGeom>
              <a:rect b="b" l="l" r="r" t="t"/>
              <a:pathLst>
                <a:path extrusionOk="0" h="347" w="389">
                  <a:moveTo>
                    <a:pt x="303" y="1"/>
                  </a:moveTo>
                  <a:cubicBezTo>
                    <a:pt x="277" y="1"/>
                    <a:pt x="247" y="10"/>
                    <a:pt x="234" y="20"/>
                  </a:cubicBezTo>
                  <a:cubicBezTo>
                    <a:pt x="221" y="26"/>
                    <a:pt x="215" y="32"/>
                    <a:pt x="215" y="32"/>
                  </a:cubicBezTo>
                  <a:cubicBezTo>
                    <a:pt x="202" y="32"/>
                    <a:pt x="190" y="38"/>
                    <a:pt x="184" y="45"/>
                  </a:cubicBezTo>
                  <a:cubicBezTo>
                    <a:pt x="146" y="64"/>
                    <a:pt x="114" y="83"/>
                    <a:pt x="89" y="108"/>
                  </a:cubicBezTo>
                  <a:cubicBezTo>
                    <a:pt x="20" y="146"/>
                    <a:pt x="1" y="234"/>
                    <a:pt x="45" y="297"/>
                  </a:cubicBezTo>
                  <a:cubicBezTo>
                    <a:pt x="71" y="330"/>
                    <a:pt x="127" y="347"/>
                    <a:pt x="186" y="347"/>
                  </a:cubicBezTo>
                  <a:cubicBezTo>
                    <a:pt x="284" y="347"/>
                    <a:pt x="388" y="302"/>
                    <a:pt x="373" y="215"/>
                  </a:cubicBezTo>
                  <a:cubicBezTo>
                    <a:pt x="366" y="190"/>
                    <a:pt x="373" y="152"/>
                    <a:pt x="373" y="127"/>
                  </a:cubicBezTo>
                  <a:cubicBezTo>
                    <a:pt x="373" y="102"/>
                    <a:pt x="341" y="64"/>
                    <a:pt x="347" y="38"/>
                  </a:cubicBezTo>
                  <a:cubicBezTo>
                    <a:pt x="351" y="10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56"/>
            <p:cNvSpPr/>
            <p:nvPr/>
          </p:nvSpPr>
          <p:spPr>
            <a:xfrm>
              <a:off x="3547375" y="2161675"/>
              <a:ext cx="15225" cy="6700"/>
            </a:xfrm>
            <a:custGeom>
              <a:rect b="b" l="l" r="r" t="t"/>
              <a:pathLst>
                <a:path extrusionOk="0" h="268" w="609">
                  <a:moveTo>
                    <a:pt x="362" y="1"/>
                  </a:moveTo>
                  <a:cubicBezTo>
                    <a:pt x="312" y="1"/>
                    <a:pt x="268" y="7"/>
                    <a:pt x="230" y="19"/>
                  </a:cubicBezTo>
                  <a:cubicBezTo>
                    <a:pt x="200" y="33"/>
                    <a:pt x="184" y="39"/>
                    <a:pt x="181" y="39"/>
                  </a:cubicBezTo>
                  <a:cubicBezTo>
                    <a:pt x="179" y="39"/>
                    <a:pt x="187" y="35"/>
                    <a:pt x="205" y="26"/>
                  </a:cubicBezTo>
                  <a:lnTo>
                    <a:pt x="205" y="26"/>
                  </a:lnTo>
                  <a:cubicBezTo>
                    <a:pt x="189" y="32"/>
                    <a:pt x="180" y="35"/>
                    <a:pt x="175" y="35"/>
                  </a:cubicBezTo>
                  <a:cubicBezTo>
                    <a:pt x="170" y="35"/>
                    <a:pt x="170" y="32"/>
                    <a:pt x="173" y="26"/>
                  </a:cubicBezTo>
                  <a:cubicBezTo>
                    <a:pt x="171" y="25"/>
                    <a:pt x="168" y="25"/>
                    <a:pt x="165" y="25"/>
                  </a:cubicBezTo>
                  <a:cubicBezTo>
                    <a:pt x="122" y="25"/>
                    <a:pt x="0" y="61"/>
                    <a:pt x="47" y="114"/>
                  </a:cubicBezTo>
                  <a:cubicBezTo>
                    <a:pt x="60" y="133"/>
                    <a:pt x="79" y="158"/>
                    <a:pt x="104" y="171"/>
                  </a:cubicBezTo>
                  <a:lnTo>
                    <a:pt x="110" y="177"/>
                  </a:lnTo>
                  <a:cubicBezTo>
                    <a:pt x="116" y="190"/>
                    <a:pt x="123" y="196"/>
                    <a:pt x="129" y="202"/>
                  </a:cubicBezTo>
                  <a:cubicBezTo>
                    <a:pt x="171" y="247"/>
                    <a:pt x="233" y="268"/>
                    <a:pt x="296" y="268"/>
                  </a:cubicBezTo>
                  <a:cubicBezTo>
                    <a:pt x="366" y="268"/>
                    <a:pt x="439" y="242"/>
                    <a:pt x="489" y="196"/>
                  </a:cubicBezTo>
                  <a:cubicBezTo>
                    <a:pt x="608" y="95"/>
                    <a:pt x="470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56"/>
            <p:cNvSpPr/>
            <p:nvPr/>
          </p:nvSpPr>
          <p:spPr>
            <a:xfrm>
              <a:off x="3553575" y="2177600"/>
              <a:ext cx="10975" cy="7175"/>
            </a:xfrm>
            <a:custGeom>
              <a:rect b="b" l="l" r="r" t="t"/>
              <a:pathLst>
                <a:path extrusionOk="0" h="287" w="439">
                  <a:moveTo>
                    <a:pt x="149" y="1"/>
                  </a:moveTo>
                  <a:cubicBezTo>
                    <a:pt x="112" y="1"/>
                    <a:pt x="76" y="21"/>
                    <a:pt x="58" y="57"/>
                  </a:cubicBezTo>
                  <a:cubicBezTo>
                    <a:pt x="51" y="76"/>
                    <a:pt x="45" y="89"/>
                    <a:pt x="39" y="108"/>
                  </a:cubicBezTo>
                  <a:cubicBezTo>
                    <a:pt x="14" y="127"/>
                    <a:pt x="1" y="171"/>
                    <a:pt x="20" y="202"/>
                  </a:cubicBezTo>
                  <a:cubicBezTo>
                    <a:pt x="32" y="221"/>
                    <a:pt x="45" y="240"/>
                    <a:pt x="64" y="259"/>
                  </a:cubicBezTo>
                  <a:cubicBezTo>
                    <a:pt x="86" y="278"/>
                    <a:pt x="118" y="287"/>
                    <a:pt x="152" y="287"/>
                  </a:cubicBezTo>
                  <a:cubicBezTo>
                    <a:pt x="276" y="287"/>
                    <a:pt x="439" y="182"/>
                    <a:pt x="335" y="108"/>
                  </a:cubicBezTo>
                  <a:cubicBezTo>
                    <a:pt x="310" y="95"/>
                    <a:pt x="285" y="83"/>
                    <a:pt x="266" y="70"/>
                  </a:cubicBezTo>
                  <a:cubicBezTo>
                    <a:pt x="247" y="57"/>
                    <a:pt x="234" y="45"/>
                    <a:pt x="228" y="32"/>
                  </a:cubicBezTo>
                  <a:cubicBezTo>
                    <a:pt x="204" y="11"/>
                    <a:pt x="176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56"/>
            <p:cNvSpPr/>
            <p:nvPr/>
          </p:nvSpPr>
          <p:spPr>
            <a:xfrm>
              <a:off x="3646025" y="2198000"/>
              <a:ext cx="7725" cy="4450"/>
            </a:xfrm>
            <a:custGeom>
              <a:rect b="b" l="l" r="r" t="t"/>
              <a:pathLst>
                <a:path extrusionOk="0" h="178" w="309">
                  <a:moveTo>
                    <a:pt x="216" y="0"/>
                  </a:moveTo>
                  <a:cubicBezTo>
                    <a:pt x="169" y="0"/>
                    <a:pt x="115" y="14"/>
                    <a:pt x="100" y="30"/>
                  </a:cubicBezTo>
                  <a:cubicBezTo>
                    <a:pt x="74" y="49"/>
                    <a:pt x="62" y="68"/>
                    <a:pt x="43" y="86"/>
                  </a:cubicBezTo>
                  <a:cubicBezTo>
                    <a:pt x="1" y="144"/>
                    <a:pt x="64" y="172"/>
                    <a:pt x="134" y="172"/>
                  </a:cubicBezTo>
                  <a:cubicBezTo>
                    <a:pt x="148" y="172"/>
                    <a:pt x="162" y="171"/>
                    <a:pt x="175" y="168"/>
                  </a:cubicBezTo>
                  <a:lnTo>
                    <a:pt x="175" y="168"/>
                  </a:lnTo>
                  <a:cubicBezTo>
                    <a:pt x="163" y="175"/>
                    <a:pt x="158" y="178"/>
                    <a:pt x="161" y="178"/>
                  </a:cubicBezTo>
                  <a:cubicBezTo>
                    <a:pt x="164" y="178"/>
                    <a:pt x="175" y="175"/>
                    <a:pt x="194" y="168"/>
                  </a:cubicBezTo>
                  <a:cubicBezTo>
                    <a:pt x="220" y="162"/>
                    <a:pt x="245" y="143"/>
                    <a:pt x="264" y="124"/>
                  </a:cubicBezTo>
                  <a:cubicBezTo>
                    <a:pt x="276" y="105"/>
                    <a:pt x="283" y="86"/>
                    <a:pt x="289" y="61"/>
                  </a:cubicBezTo>
                  <a:cubicBezTo>
                    <a:pt x="308" y="16"/>
                    <a:pt x="266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56"/>
            <p:cNvSpPr/>
            <p:nvPr/>
          </p:nvSpPr>
          <p:spPr>
            <a:xfrm>
              <a:off x="3645250" y="2212575"/>
              <a:ext cx="11300" cy="4925"/>
            </a:xfrm>
            <a:custGeom>
              <a:rect b="b" l="l" r="r" t="t"/>
              <a:pathLst>
                <a:path extrusionOk="0" h="197" w="452">
                  <a:moveTo>
                    <a:pt x="251" y="1"/>
                  </a:moveTo>
                  <a:cubicBezTo>
                    <a:pt x="129" y="1"/>
                    <a:pt x="0" y="110"/>
                    <a:pt x="124" y="172"/>
                  </a:cubicBezTo>
                  <a:lnTo>
                    <a:pt x="169" y="191"/>
                  </a:lnTo>
                  <a:cubicBezTo>
                    <a:pt x="178" y="195"/>
                    <a:pt x="192" y="197"/>
                    <a:pt x="208" y="197"/>
                  </a:cubicBezTo>
                  <a:cubicBezTo>
                    <a:pt x="294" y="197"/>
                    <a:pt x="452" y="145"/>
                    <a:pt x="383" y="71"/>
                  </a:cubicBezTo>
                  <a:lnTo>
                    <a:pt x="358" y="40"/>
                  </a:lnTo>
                  <a:cubicBezTo>
                    <a:pt x="329" y="12"/>
                    <a:pt x="290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56"/>
            <p:cNvSpPr/>
            <p:nvPr/>
          </p:nvSpPr>
          <p:spPr>
            <a:xfrm>
              <a:off x="3599300" y="1957975"/>
              <a:ext cx="14225" cy="9125"/>
            </a:xfrm>
            <a:custGeom>
              <a:rect b="b" l="l" r="r" t="t"/>
              <a:pathLst>
                <a:path extrusionOk="0" h="365" w="569">
                  <a:moveTo>
                    <a:pt x="289" y="0"/>
                  </a:moveTo>
                  <a:cubicBezTo>
                    <a:pt x="211" y="0"/>
                    <a:pt x="136" y="27"/>
                    <a:pt x="77" y="82"/>
                  </a:cubicBezTo>
                  <a:cubicBezTo>
                    <a:pt x="26" y="120"/>
                    <a:pt x="1" y="183"/>
                    <a:pt x="14" y="240"/>
                  </a:cubicBezTo>
                  <a:cubicBezTo>
                    <a:pt x="28" y="341"/>
                    <a:pt x="146" y="365"/>
                    <a:pt x="242" y="365"/>
                  </a:cubicBezTo>
                  <a:cubicBezTo>
                    <a:pt x="272" y="365"/>
                    <a:pt x="300" y="362"/>
                    <a:pt x="323" y="359"/>
                  </a:cubicBezTo>
                  <a:cubicBezTo>
                    <a:pt x="386" y="347"/>
                    <a:pt x="442" y="328"/>
                    <a:pt x="493" y="290"/>
                  </a:cubicBezTo>
                  <a:cubicBezTo>
                    <a:pt x="569" y="164"/>
                    <a:pt x="569" y="88"/>
                    <a:pt x="493" y="50"/>
                  </a:cubicBezTo>
                  <a:cubicBezTo>
                    <a:pt x="455" y="25"/>
                    <a:pt x="417" y="13"/>
                    <a:pt x="379" y="6"/>
                  </a:cubicBezTo>
                  <a:lnTo>
                    <a:pt x="354" y="6"/>
                  </a:lnTo>
                  <a:cubicBezTo>
                    <a:pt x="332" y="2"/>
                    <a:pt x="31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56"/>
            <p:cNvSpPr/>
            <p:nvPr/>
          </p:nvSpPr>
          <p:spPr>
            <a:xfrm>
              <a:off x="3598200" y="1972375"/>
              <a:ext cx="13900" cy="8800"/>
            </a:xfrm>
            <a:custGeom>
              <a:rect b="b" l="l" r="r" t="t"/>
              <a:pathLst>
                <a:path extrusionOk="0" h="352" w="556">
                  <a:moveTo>
                    <a:pt x="296" y="0"/>
                  </a:moveTo>
                  <a:cubicBezTo>
                    <a:pt x="271" y="0"/>
                    <a:pt x="243" y="8"/>
                    <a:pt x="234" y="17"/>
                  </a:cubicBezTo>
                  <a:cubicBezTo>
                    <a:pt x="171" y="86"/>
                    <a:pt x="58" y="99"/>
                    <a:pt x="32" y="193"/>
                  </a:cubicBezTo>
                  <a:cubicBezTo>
                    <a:pt x="1" y="313"/>
                    <a:pt x="152" y="351"/>
                    <a:pt x="234" y="351"/>
                  </a:cubicBezTo>
                  <a:cubicBezTo>
                    <a:pt x="335" y="351"/>
                    <a:pt x="499" y="307"/>
                    <a:pt x="531" y="193"/>
                  </a:cubicBezTo>
                  <a:cubicBezTo>
                    <a:pt x="556" y="86"/>
                    <a:pt x="430" y="55"/>
                    <a:pt x="341" y="36"/>
                  </a:cubicBezTo>
                  <a:cubicBezTo>
                    <a:pt x="348" y="9"/>
                    <a:pt x="323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56"/>
            <p:cNvSpPr/>
            <p:nvPr/>
          </p:nvSpPr>
          <p:spPr>
            <a:xfrm>
              <a:off x="3626400" y="1967075"/>
              <a:ext cx="14350" cy="10225"/>
            </a:xfrm>
            <a:custGeom>
              <a:rect b="b" l="l" r="r" t="t"/>
              <a:pathLst>
                <a:path extrusionOk="0" h="409" w="574">
                  <a:moveTo>
                    <a:pt x="283" y="1"/>
                  </a:moveTo>
                  <a:cubicBezTo>
                    <a:pt x="271" y="1"/>
                    <a:pt x="259" y="1"/>
                    <a:pt x="248" y="2"/>
                  </a:cubicBezTo>
                  <a:cubicBezTo>
                    <a:pt x="185" y="8"/>
                    <a:pt x="122" y="33"/>
                    <a:pt x="77" y="77"/>
                  </a:cubicBezTo>
                  <a:cubicBezTo>
                    <a:pt x="33" y="115"/>
                    <a:pt x="8" y="172"/>
                    <a:pt x="14" y="235"/>
                  </a:cubicBezTo>
                  <a:cubicBezTo>
                    <a:pt x="0" y="354"/>
                    <a:pt x="113" y="408"/>
                    <a:pt x="241" y="408"/>
                  </a:cubicBezTo>
                  <a:cubicBezTo>
                    <a:pt x="396" y="408"/>
                    <a:pt x="573" y="327"/>
                    <a:pt x="563" y="185"/>
                  </a:cubicBezTo>
                  <a:cubicBezTo>
                    <a:pt x="557" y="35"/>
                    <a:pt x="410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56"/>
            <p:cNvSpPr/>
            <p:nvPr/>
          </p:nvSpPr>
          <p:spPr>
            <a:xfrm>
              <a:off x="3626750" y="1940275"/>
              <a:ext cx="9875" cy="7125"/>
            </a:xfrm>
            <a:custGeom>
              <a:rect b="b" l="l" r="r" t="t"/>
              <a:pathLst>
                <a:path extrusionOk="0" h="285" w="395">
                  <a:moveTo>
                    <a:pt x="181" y="1"/>
                  </a:moveTo>
                  <a:cubicBezTo>
                    <a:pt x="109" y="1"/>
                    <a:pt x="37" y="30"/>
                    <a:pt x="19" y="103"/>
                  </a:cubicBezTo>
                  <a:cubicBezTo>
                    <a:pt x="13" y="115"/>
                    <a:pt x="13" y="128"/>
                    <a:pt x="7" y="140"/>
                  </a:cubicBezTo>
                  <a:cubicBezTo>
                    <a:pt x="0" y="166"/>
                    <a:pt x="13" y="191"/>
                    <a:pt x="38" y="210"/>
                  </a:cubicBezTo>
                  <a:cubicBezTo>
                    <a:pt x="63" y="222"/>
                    <a:pt x="76" y="254"/>
                    <a:pt x="101" y="273"/>
                  </a:cubicBezTo>
                  <a:cubicBezTo>
                    <a:pt x="109" y="281"/>
                    <a:pt x="125" y="284"/>
                    <a:pt x="144" y="284"/>
                  </a:cubicBezTo>
                  <a:cubicBezTo>
                    <a:pt x="201" y="284"/>
                    <a:pt x="284" y="252"/>
                    <a:pt x="246" y="210"/>
                  </a:cubicBezTo>
                  <a:lnTo>
                    <a:pt x="246" y="197"/>
                  </a:lnTo>
                  <a:cubicBezTo>
                    <a:pt x="265" y="178"/>
                    <a:pt x="284" y="166"/>
                    <a:pt x="303" y="147"/>
                  </a:cubicBezTo>
                  <a:cubicBezTo>
                    <a:pt x="394" y="67"/>
                    <a:pt x="289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56"/>
            <p:cNvSpPr/>
            <p:nvPr/>
          </p:nvSpPr>
          <p:spPr>
            <a:xfrm>
              <a:off x="3603875" y="1914450"/>
              <a:ext cx="10900" cy="5700"/>
            </a:xfrm>
            <a:custGeom>
              <a:rect b="b" l="l" r="r" t="t"/>
              <a:pathLst>
                <a:path extrusionOk="0" h="228" w="436">
                  <a:moveTo>
                    <a:pt x="291" y="0"/>
                  </a:moveTo>
                  <a:cubicBezTo>
                    <a:pt x="222" y="0"/>
                    <a:pt x="1" y="89"/>
                    <a:pt x="127" y="183"/>
                  </a:cubicBezTo>
                  <a:cubicBezTo>
                    <a:pt x="152" y="196"/>
                    <a:pt x="184" y="208"/>
                    <a:pt x="215" y="208"/>
                  </a:cubicBezTo>
                  <a:cubicBezTo>
                    <a:pt x="220" y="222"/>
                    <a:pt x="237" y="228"/>
                    <a:pt x="258" y="228"/>
                  </a:cubicBezTo>
                  <a:cubicBezTo>
                    <a:pt x="295" y="228"/>
                    <a:pt x="342" y="212"/>
                    <a:pt x="354" y="196"/>
                  </a:cubicBezTo>
                  <a:lnTo>
                    <a:pt x="373" y="177"/>
                  </a:lnTo>
                  <a:cubicBezTo>
                    <a:pt x="386" y="171"/>
                    <a:pt x="398" y="158"/>
                    <a:pt x="411" y="145"/>
                  </a:cubicBezTo>
                  <a:cubicBezTo>
                    <a:pt x="411" y="139"/>
                    <a:pt x="417" y="139"/>
                    <a:pt x="417" y="133"/>
                  </a:cubicBezTo>
                  <a:cubicBezTo>
                    <a:pt x="423" y="126"/>
                    <a:pt x="423" y="120"/>
                    <a:pt x="423" y="114"/>
                  </a:cubicBezTo>
                  <a:cubicBezTo>
                    <a:pt x="430" y="101"/>
                    <a:pt x="436" y="89"/>
                    <a:pt x="430" y="76"/>
                  </a:cubicBezTo>
                  <a:lnTo>
                    <a:pt x="430" y="70"/>
                  </a:lnTo>
                  <a:cubicBezTo>
                    <a:pt x="430" y="76"/>
                    <a:pt x="430" y="76"/>
                    <a:pt x="423" y="76"/>
                  </a:cubicBezTo>
                  <a:cubicBezTo>
                    <a:pt x="423" y="32"/>
                    <a:pt x="367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56"/>
            <p:cNvSpPr/>
            <p:nvPr/>
          </p:nvSpPr>
          <p:spPr>
            <a:xfrm>
              <a:off x="3590800" y="1927200"/>
              <a:ext cx="11050" cy="6575"/>
            </a:xfrm>
            <a:custGeom>
              <a:rect b="b" l="l" r="r" t="t"/>
              <a:pathLst>
                <a:path extrusionOk="0" h="263" w="442">
                  <a:moveTo>
                    <a:pt x="289" y="1"/>
                  </a:moveTo>
                  <a:cubicBezTo>
                    <a:pt x="268" y="1"/>
                    <a:pt x="247" y="5"/>
                    <a:pt x="227" y="14"/>
                  </a:cubicBezTo>
                  <a:lnTo>
                    <a:pt x="177" y="33"/>
                  </a:lnTo>
                  <a:cubicBezTo>
                    <a:pt x="63" y="64"/>
                    <a:pt x="0" y="171"/>
                    <a:pt x="120" y="234"/>
                  </a:cubicBezTo>
                  <a:cubicBezTo>
                    <a:pt x="115" y="233"/>
                    <a:pt x="112" y="232"/>
                    <a:pt x="111" y="232"/>
                  </a:cubicBezTo>
                  <a:cubicBezTo>
                    <a:pt x="107" y="232"/>
                    <a:pt x="118" y="238"/>
                    <a:pt x="145" y="247"/>
                  </a:cubicBezTo>
                  <a:cubicBezTo>
                    <a:pt x="158" y="260"/>
                    <a:pt x="183" y="260"/>
                    <a:pt x="202" y="260"/>
                  </a:cubicBezTo>
                  <a:cubicBezTo>
                    <a:pt x="214" y="261"/>
                    <a:pt x="227" y="262"/>
                    <a:pt x="241" y="262"/>
                  </a:cubicBezTo>
                  <a:cubicBezTo>
                    <a:pt x="327" y="262"/>
                    <a:pt x="436" y="226"/>
                    <a:pt x="436" y="134"/>
                  </a:cubicBezTo>
                  <a:lnTo>
                    <a:pt x="436" y="121"/>
                  </a:lnTo>
                  <a:cubicBezTo>
                    <a:pt x="442" y="96"/>
                    <a:pt x="429" y="64"/>
                    <a:pt x="398" y="45"/>
                  </a:cubicBezTo>
                  <a:cubicBezTo>
                    <a:pt x="369" y="16"/>
                    <a:pt x="32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56"/>
            <p:cNvSpPr/>
            <p:nvPr/>
          </p:nvSpPr>
          <p:spPr>
            <a:xfrm>
              <a:off x="3624850" y="1912975"/>
              <a:ext cx="11300" cy="6700"/>
            </a:xfrm>
            <a:custGeom>
              <a:rect b="b" l="l" r="r" t="t"/>
              <a:pathLst>
                <a:path extrusionOk="0" h="268" w="452">
                  <a:moveTo>
                    <a:pt x="270" y="1"/>
                  </a:moveTo>
                  <a:cubicBezTo>
                    <a:pt x="201" y="1"/>
                    <a:pt x="127" y="22"/>
                    <a:pt x="95" y="59"/>
                  </a:cubicBezTo>
                  <a:cubicBezTo>
                    <a:pt x="64" y="84"/>
                    <a:pt x="38" y="116"/>
                    <a:pt x="26" y="154"/>
                  </a:cubicBezTo>
                  <a:cubicBezTo>
                    <a:pt x="1" y="217"/>
                    <a:pt x="83" y="261"/>
                    <a:pt x="133" y="267"/>
                  </a:cubicBezTo>
                  <a:lnTo>
                    <a:pt x="228" y="267"/>
                  </a:lnTo>
                  <a:cubicBezTo>
                    <a:pt x="259" y="261"/>
                    <a:pt x="284" y="248"/>
                    <a:pt x="316" y="236"/>
                  </a:cubicBezTo>
                  <a:cubicBezTo>
                    <a:pt x="322" y="230"/>
                    <a:pt x="335" y="223"/>
                    <a:pt x="348" y="217"/>
                  </a:cubicBezTo>
                  <a:lnTo>
                    <a:pt x="348" y="211"/>
                  </a:lnTo>
                  <a:cubicBezTo>
                    <a:pt x="366" y="192"/>
                    <a:pt x="392" y="166"/>
                    <a:pt x="404" y="141"/>
                  </a:cubicBezTo>
                  <a:cubicBezTo>
                    <a:pt x="452" y="42"/>
                    <a:pt x="365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56"/>
            <p:cNvSpPr/>
            <p:nvPr/>
          </p:nvSpPr>
          <p:spPr>
            <a:xfrm>
              <a:off x="3710325" y="1876625"/>
              <a:ext cx="5050" cy="3475"/>
            </a:xfrm>
            <a:custGeom>
              <a:rect b="b" l="l" r="r" t="t"/>
              <a:pathLst>
                <a:path extrusionOk="0" h="139" w="202">
                  <a:moveTo>
                    <a:pt x="157" y="0"/>
                  </a:moveTo>
                  <a:cubicBezTo>
                    <a:pt x="138" y="0"/>
                    <a:pt x="116" y="6"/>
                    <a:pt x="107" y="12"/>
                  </a:cubicBezTo>
                  <a:lnTo>
                    <a:pt x="93" y="24"/>
                  </a:lnTo>
                  <a:lnTo>
                    <a:pt x="93" y="24"/>
                  </a:lnTo>
                  <a:cubicBezTo>
                    <a:pt x="88" y="25"/>
                    <a:pt x="65" y="40"/>
                    <a:pt x="57" y="44"/>
                  </a:cubicBezTo>
                  <a:cubicBezTo>
                    <a:pt x="19" y="69"/>
                    <a:pt x="0" y="113"/>
                    <a:pt x="57" y="132"/>
                  </a:cubicBezTo>
                  <a:cubicBezTo>
                    <a:pt x="69" y="136"/>
                    <a:pt x="83" y="138"/>
                    <a:pt x="98" y="138"/>
                  </a:cubicBezTo>
                  <a:cubicBezTo>
                    <a:pt x="126" y="138"/>
                    <a:pt x="156" y="130"/>
                    <a:pt x="177" y="113"/>
                  </a:cubicBezTo>
                  <a:cubicBezTo>
                    <a:pt x="202" y="88"/>
                    <a:pt x="189" y="63"/>
                    <a:pt x="196" y="31"/>
                  </a:cubicBezTo>
                  <a:cubicBezTo>
                    <a:pt x="199" y="8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56"/>
            <p:cNvSpPr/>
            <p:nvPr/>
          </p:nvSpPr>
          <p:spPr>
            <a:xfrm>
              <a:off x="3723050" y="1895875"/>
              <a:ext cx="7950" cy="3825"/>
            </a:xfrm>
            <a:custGeom>
              <a:rect b="b" l="l" r="r" t="t"/>
              <a:pathLst>
                <a:path extrusionOk="0" h="153" w="318">
                  <a:moveTo>
                    <a:pt x="214" y="0"/>
                  </a:moveTo>
                  <a:cubicBezTo>
                    <a:pt x="121" y="0"/>
                    <a:pt x="0" y="116"/>
                    <a:pt x="134" y="144"/>
                  </a:cubicBezTo>
                  <a:cubicBezTo>
                    <a:pt x="156" y="148"/>
                    <a:pt x="184" y="152"/>
                    <a:pt x="210" y="152"/>
                  </a:cubicBezTo>
                  <a:cubicBezTo>
                    <a:pt x="267" y="152"/>
                    <a:pt x="318" y="133"/>
                    <a:pt x="292" y="56"/>
                  </a:cubicBezTo>
                  <a:cubicBezTo>
                    <a:pt x="279" y="16"/>
                    <a:pt x="24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56"/>
            <p:cNvSpPr/>
            <p:nvPr/>
          </p:nvSpPr>
          <p:spPr>
            <a:xfrm>
              <a:off x="3752975" y="1873650"/>
              <a:ext cx="7050" cy="2850"/>
            </a:xfrm>
            <a:custGeom>
              <a:rect b="b" l="l" r="r" t="t"/>
              <a:pathLst>
                <a:path extrusionOk="0" h="114" w="282">
                  <a:moveTo>
                    <a:pt x="173" y="1"/>
                  </a:moveTo>
                  <a:cubicBezTo>
                    <a:pt x="101" y="1"/>
                    <a:pt x="1" y="54"/>
                    <a:pt x="66" y="100"/>
                  </a:cubicBezTo>
                  <a:cubicBezTo>
                    <a:pt x="79" y="109"/>
                    <a:pt x="97" y="114"/>
                    <a:pt x="117" y="114"/>
                  </a:cubicBezTo>
                  <a:cubicBezTo>
                    <a:pt x="188" y="114"/>
                    <a:pt x="282" y="61"/>
                    <a:pt x="218" y="11"/>
                  </a:cubicBezTo>
                  <a:cubicBezTo>
                    <a:pt x="206" y="4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56"/>
            <p:cNvSpPr/>
            <p:nvPr/>
          </p:nvSpPr>
          <p:spPr>
            <a:xfrm>
              <a:off x="3991450" y="1832025"/>
              <a:ext cx="13575" cy="8350"/>
            </a:xfrm>
            <a:custGeom>
              <a:rect b="b" l="l" r="r" t="t"/>
              <a:pathLst>
                <a:path extrusionOk="0" h="334" w="543">
                  <a:moveTo>
                    <a:pt x="321" y="1"/>
                  </a:moveTo>
                  <a:cubicBezTo>
                    <a:pt x="184" y="1"/>
                    <a:pt x="28" y="62"/>
                    <a:pt x="7" y="169"/>
                  </a:cubicBezTo>
                  <a:cubicBezTo>
                    <a:pt x="0" y="188"/>
                    <a:pt x="0" y="207"/>
                    <a:pt x="7" y="226"/>
                  </a:cubicBezTo>
                  <a:cubicBezTo>
                    <a:pt x="19" y="295"/>
                    <a:pt x="89" y="320"/>
                    <a:pt x="171" y="327"/>
                  </a:cubicBezTo>
                  <a:cubicBezTo>
                    <a:pt x="190" y="333"/>
                    <a:pt x="208" y="333"/>
                    <a:pt x="227" y="333"/>
                  </a:cubicBezTo>
                  <a:cubicBezTo>
                    <a:pt x="328" y="333"/>
                    <a:pt x="486" y="301"/>
                    <a:pt x="524" y="194"/>
                  </a:cubicBezTo>
                  <a:cubicBezTo>
                    <a:pt x="536" y="175"/>
                    <a:pt x="543" y="150"/>
                    <a:pt x="543" y="125"/>
                  </a:cubicBezTo>
                  <a:cubicBezTo>
                    <a:pt x="543" y="119"/>
                    <a:pt x="536" y="119"/>
                    <a:pt x="536" y="112"/>
                  </a:cubicBezTo>
                  <a:cubicBezTo>
                    <a:pt x="520" y="36"/>
                    <a:pt x="426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56"/>
            <p:cNvSpPr/>
            <p:nvPr/>
          </p:nvSpPr>
          <p:spPr>
            <a:xfrm>
              <a:off x="3964825" y="1851175"/>
              <a:ext cx="11425" cy="6400"/>
            </a:xfrm>
            <a:custGeom>
              <a:rect b="b" l="l" r="r" t="t"/>
              <a:pathLst>
                <a:path extrusionOk="0" h="256" w="457">
                  <a:moveTo>
                    <a:pt x="339" y="0"/>
                  </a:moveTo>
                  <a:cubicBezTo>
                    <a:pt x="326" y="0"/>
                    <a:pt x="314" y="1"/>
                    <a:pt x="302" y="2"/>
                  </a:cubicBezTo>
                  <a:lnTo>
                    <a:pt x="239" y="2"/>
                  </a:lnTo>
                  <a:cubicBezTo>
                    <a:pt x="201" y="2"/>
                    <a:pt x="163" y="8"/>
                    <a:pt x="132" y="21"/>
                  </a:cubicBezTo>
                  <a:cubicBezTo>
                    <a:pt x="119" y="26"/>
                    <a:pt x="45" y="65"/>
                    <a:pt x="48" y="65"/>
                  </a:cubicBezTo>
                  <a:cubicBezTo>
                    <a:pt x="49" y="65"/>
                    <a:pt x="64" y="58"/>
                    <a:pt x="100" y="40"/>
                  </a:cubicBezTo>
                  <a:lnTo>
                    <a:pt x="100" y="40"/>
                  </a:lnTo>
                  <a:cubicBezTo>
                    <a:pt x="69" y="59"/>
                    <a:pt x="18" y="78"/>
                    <a:pt x="12" y="122"/>
                  </a:cubicBezTo>
                  <a:lnTo>
                    <a:pt x="12" y="135"/>
                  </a:lnTo>
                  <a:cubicBezTo>
                    <a:pt x="0" y="211"/>
                    <a:pt x="88" y="255"/>
                    <a:pt x="162" y="255"/>
                  </a:cubicBezTo>
                  <a:cubicBezTo>
                    <a:pt x="166" y="255"/>
                    <a:pt x="171" y="255"/>
                    <a:pt x="176" y="254"/>
                  </a:cubicBezTo>
                  <a:lnTo>
                    <a:pt x="201" y="254"/>
                  </a:lnTo>
                  <a:cubicBezTo>
                    <a:pt x="264" y="242"/>
                    <a:pt x="454" y="198"/>
                    <a:pt x="428" y="97"/>
                  </a:cubicBezTo>
                  <a:cubicBezTo>
                    <a:pt x="435" y="90"/>
                    <a:pt x="435" y="78"/>
                    <a:pt x="441" y="72"/>
                  </a:cubicBezTo>
                  <a:cubicBezTo>
                    <a:pt x="456" y="15"/>
                    <a:pt x="39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56"/>
            <p:cNvSpPr/>
            <p:nvPr/>
          </p:nvSpPr>
          <p:spPr>
            <a:xfrm>
              <a:off x="3957400" y="1822575"/>
              <a:ext cx="9150" cy="5675"/>
            </a:xfrm>
            <a:custGeom>
              <a:rect b="b" l="l" r="r" t="t"/>
              <a:pathLst>
                <a:path extrusionOk="0" h="227" w="366">
                  <a:moveTo>
                    <a:pt x="176" y="0"/>
                  </a:moveTo>
                  <a:cubicBezTo>
                    <a:pt x="108" y="0"/>
                    <a:pt x="46" y="24"/>
                    <a:pt x="0" y="87"/>
                  </a:cubicBezTo>
                  <a:cubicBezTo>
                    <a:pt x="13" y="118"/>
                    <a:pt x="19" y="156"/>
                    <a:pt x="25" y="194"/>
                  </a:cubicBezTo>
                  <a:cubicBezTo>
                    <a:pt x="65" y="215"/>
                    <a:pt x="107" y="226"/>
                    <a:pt x="149" y="226"/>
                  </a:cubicBezTo>
                  <a:cubicBezTo>
                    <a:pt x="194" y="226"/>
                    <a:pt x="238" y="214"/>
                    <a:pt x="278" y="188"/>
                  </a:cubicBezTo>
                  <a:cubicBezTo>
                    <a:pt x="296" y="175"/>
                    <a:pt x="315" y="162"/>
                    <a:pt x="334" y="150"/>
                  </a:cubicBezTo>
                  <a:cubicBezTo>
                    <a:pt x="360" y="131"/>
                    <a:pt x="366" y="87"/>
                    <a:pt x="341" y="68"/>
                  </a:cubicBezTo>
                  <a:cubicBezTo>
                    <a:pt x="328" y="42"/>
                    <a:pt x="309" y="24"/>
                    <a:pt x="284" y="17"/>
                  </a:cubicBezTo>
                  <a:cubicBezTo>
                    <a:pt x="247" y="7"/>
                    <a:pt x="211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56"/>
            <p:cNvSpPr/>
            <p:nvPr/>
          </p:nvSpPr>
          <p:spPr>
            <a:xfrm>
              <a:off x="3348550" y="1979550"/>
              <a:ext cx="12075" cy="5775"/>
            </a:xfrm>
            <a:custGeom>
              <a:rect b="b" l="l" r="r" t="t"/>
              <a:pathLst>
                <a:path extrusionOk="0" h="231" w="483">
                  <a:moveTo>
                    <a:pt x="319" y="1"/>
                  </a:moveTo>
                  <a:cubicBezTo>
                    <a:pt x="236" y="1"/>
                    <a:pt x="1" y="57"/>
                    <a:pt x="85" y="171"/>
                  </a:cubicBezTo>
                  <a:cubicBezTo>
                    <a:pt x="119" y="216"/>
                    <a:pt x="161" y="231"/>
                    <a:pt x="207" y="231"/>
                  </a:cubicBezTo>
                  <a:cubicBezTo>
                    <a:pt x="244" y="231"/>
                    <a:pt x="284" y="221"/>
                    <a:pt x="324" y="209"/>
                  </a:cubicBezTo>
                  <a:cubicBezTo>
                    <a:pt x="444" y="178"/>
                    <a:pt x="482" y="26"/>
                    <a:pt x="331" y="1"/>
                  </a:cubicBezTo>
                  <a:cubicBezTo>
                    <a:pt x="327" y="1"/>
                    <a:pt x="323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56"/>
            <p:cNvSpPr/>
            <p:nvPr/>
          </p:nvSpPr>
          <p:spPr>
            <a:xfrm>
              <a:off x="3338525" y="2005650"/>
              <a:ext cx="14375" cy="10275"/>
            </a:xfrm>
            <a:custGeom>
              <a:rect b="b" l="l" r="r" t="t"/>
              <a:pathLst>
                <a:path extrusionOk="0" h="411" w="575">
                  <a:moveTo>
                    <a:pt x="384" y="0"/>
                  </a:moveTo>
                  <a:cubicBezTo>
                    <a:pt x="321" y="0"/>
                    <a:pt x="256" y="27"/>
                    <a:pt x="252" y="80"/>
                  </a:cubicBezTo>
                  <a:cubicBezTo>
                    <a:pt x="252" y="86"/>
                    <a:pt x="246" y="92"/>
                    <a:pt x="246" y="105"/>
                  </a:cubicBezTo>
                  <a:cubicBezTo>
                    <a:pt x="208" y="111"/>
                    <a:pt x="177" y="124"/>
                    <a:pt x="152" y="143"/>
                  </a:cubicBezTo>
                  <a:cubicBezTo>
                    <a:pt x="44" y="206"/>
                    <a:pt x="0" y="338"/>
                    <a:pt x="139" y="389"/>
                  </a:cubicBezTo>
                  <a:cubicBezTo>
                    <a:pt x="180" y="404"/>
                    <a:pt x="222" y="411"/>
                    <a:pt x="265" y="411"/>
                  </a:cubicBezTo>
                  <a:cubicBezTo>
                    <a:pt x="365" y="411"/>
                    <a:pt x="463" y="370"/>
                    <a:pt x="530" y="294"/>
                  </a:cubicBezTo>
                  <a:lnTo>
                    <a:pt x="549" y="275"/>
                  </a:lnTo>
                  <a:cubicBezTo>
                    <a:pt x="574" y="237"/>
                    <a:pt x="574" y="193"/>
                    <a:pt x="549" y="155"/>
                  </a:cubicBezTo>
                  <a:cubicBezTo>
                    <a:pt x="530" y="124"/>
                    <a:pt x="511" y="92"/>
                    <a:pt x="498" y="54"/>
                  </a:cubicBezTo>
                  <a:cubicBezTo>
                    <a:pt x="484" y="18"/>
                    <a:pt x="435" y="0"/>
                    <a:pt x="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56"/>
            <p:cNvSpPr/>
            <p:nvPr/>
          </p:nvSpPr>
          <p:spPr>
            <a:xfrm>
              <a:off x="3312650" y="1991050"/>
              <a:ext cx="11350" cy="8775"/>
            </a:xfrm>
            <a:custGeom>
              <a:rect b="b" l="l" r="r" t="t"/>
              <a:pathLst>
                <a:path extrusionOk="0" h="351" w="454">
                  <a:moveTo>
                    <a:pt x="297" y="1"/>
                  </a:moveTo>
                  <a:cubicBezTo>
                    <a:pt x="192" y="1"/>
                    <a:pt x="64" y="55"/>
                    <a:pt x="32" y="128"/>
                  </a:cubicBezTo>
                  <a:cubicBezTo>
                    <a:pt x="32" y="134"/>
                    <a:pt x="26" y="146"/>
                    <a:pt x="20" y="153"/>
                  </a:cubicBezTo>
                  <a:cubicBezTo>
                    <a:pt x="1" y="203"/>
                    <a:pt x="58" y="247"/>
                    <a:pt x="102" y="266"/>
                  </a:cubicBezTo>
                  <a:lnTo>
                    <a:pt x="108" y="266"/>
                  </a:lnTo>
                  <a:cubicBezTo>
                    <a:pt x="146" y="298"/>
                    <a:pt x="184" y="323"/>
                    <a:pt x="234" y="342"/>
                  </a:cubicBezTo>
                  <a:cubicBezTo>
                    <a:pt x="243" y="347"/>
                    <a:pt x="258" y="350"/>
                    <a:pt x="276" y="350"/>
                  </a:cubicBezTo>
                  <a:cubicBezTo>
                    <a:pt x="322" y="350"/>
                    <a:pt x="382" y="331"/>
                    <a:pt x="373" y="285"/>
                  </a:cubicBezTo>
                  <a:cubicBezTo>
                    <a:pt x="363" y="265"/>
                    <a:pt x="382" y="236"/>
                    <a:pt x="369" y="236"/>
                  </a:cubicBezTo>
                  <a:cubicBezTo>
                    <a:pt x="368" y="236"/>
                    <a:pt x="366" y="236"/>
                    <a:pt x="364" y="237"/>
                  </a:cubicBezTo>
                  <a:lnTo>
                    <a:pt x="364" y="237"/>
                  </a:lnTo>
                  <a:cubicBezTo>
                    <a:pt x="409" y="216"/>
                    <a:pt x="436" y="175"/>
                    <a:pt x="442" y="128"/>
                  </a:cubicBezTo>
                  <a:cubicBezTo>
                    <a:pt x="454" y="37"/>
                    <a:pt x="38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56"/>
            <p:cNvSpPr/>
            <p:nvPr/>
          </p:nvSpPr>
          <p:spPr>
            <a:xfrm>
              <a:off x="3319175" y="1979775"/>
              <a:ext cx="8250" cy="4450"/>
            </a:xfrm>
            <a:custGeom>
              <a:rect b="b" l="l" r="r" t="t"/>
              <a:pathLst>
                <a:path extrusionOk="0" h="178" w="330">
                  <a:moveTo>
                    <a:pt x="193" y="0"/>
                  </a:moveTo>
                  <a:cubicBezTo>
                    <a:pt x="106" y="0"/>
                    <a:pt x="1" y="52"/>
                    <a:pt x="36" y="131"/>
                  </a:cubicBezTo>
                  <a:cubicBezTo>
                    <a:pt x="22" y="166"/>
                    <a:pt x="52" y="178"/>
                    <a:pt x="88" y="178"/>
                  </a:cubicBezTo>
                  <a:cubicBezTo>
                    <a:pt x="117" y="178"/>
                    <a:pt x="149" y="171"/>
                    <a:pt x="169" y="162"/>
                  </a:cubicBezTo>
                  <a:cubicBezTo>
                    <a:pt x="173" y="163"/>
                    <a:pt x="177" y="163"/>
                    <a:pt x="182" y="163"/>
                  </a:cubicBezTo>
                  <a:cubicBezTo>
                    <a:pt x="240" y="163"/>
                    <a:pt x="330" y="126"/>
                    <a:pt x="295" y="61"/>
                  </a:cubicBezTo>
                  <a:cubicBezTo>
                    <a:pt x="290" y="19"/>
                    <a:pt x="245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56"/>
            <p:cNvSpPr/>
            <p:nvPr/>
          </p:nvSpPr>
          <p:spPr>
            <a:xfrm>
              <a:off x="3367225" y="2005250"/>
              <a:ext cx="11850" cy="6825"/>
            </a:xfrm>
            <a:custGeom>
              <a:rect b="b" l="l" r="r" t="t"/>
              <a:pathLst>
                <a:path extrusionOk="0" h="273" w="474">
                  <a:moveTo>
                    <a:pt x="261" y="0"/>
                  </a:moveTo>
                  <a:cubicBezTo>
                    <a:pt x="174" y="0"/>
                    <a:pt x="90" y="44"/>
                    <a:pt x="44" y="121"/>
                  </a:cubicBezTo>
                  <a:cubicBezTo>
                    <a:pt x="44" y="134"/>
                    <a:pt x="38" y="146"/>
                    <a:pt x="32" y="159"/>
                  </a:cubicBezTo>
                  <a:cubicBezTo>
                    <a:pt x="0" y="222"/>
                    <a:pt x="95" y="260"/>
                    <a:pt x="139" y="266"/>
                  </a:cubicBezTo>
                  <a:cubicBezTo>
                    <a:pt x="157" y="270"/>
                    <a:pt x="176" y="272"/>
                    <a:pt x="194" y="272"/>
                  </a:cubicBezTo>
                  <a:cubicBezTo>
                    <a:pt x="257" y="272"/>
                    <a:pt x="317" y="248"/>
                    <a:pt x="366" y="209"/>
                  </a:cubicBezTo>
                  <a:lnTo>
                    <a:pt x="391" y="184"/>
                  </a:lnTo>
                  <a:cubicBezTo>
                    <a:pt x="473" y="102"/>
                    <a:pt x="429" y="20"/>
                    <a:pt x="322" y="7"/>
                  </a:cubicBezTo>
                  <a:cubicBezTo>
                    <a:pt x="302" y="3"/>
                    <a:pt x="281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56"/>
            <p:cNvSpPr/>
            <p:nvPr/>
          </p:nvSpPr>
          <p:spPr>
            <a:xfrm>
              <a:off x="3356325" y="2028175"/>
              <a:ext cx="17075" cy="8775"/>
            </a:xfrm>
            <a:custGeom>
              <a:rect b="b" l="l" r="r" t="t"/>
              <a:pathLst>
                <a:path extrusionOk="0" h="351" w="683">
                  <a:moveTo>
                    <a:pt x="377" y="0"/>
                  </a:moveTo>
                  <a:cubicBezTo>
                    <a:pt x="305" y="0"/>
                    <a:pt x="234" y="19"/>
                    <a:pt x="171" y="55"/>
                  </a:cubicBezTo>
                  <a:cubicBezTo>
                    <a:pt x="83" y="106"/>
                    <a:pt x="1" y="226"/>
                    <a:pt x="114" y="301"/>
                  </a:cubicBezTo>
                  <a:cubicBezTo>
                    <a:pt x="172" y="334"/>
                    <a:pt x="236" y="350"/>
                    <a:pt x="301" y="350"/>
                  </a:cubicBezTo>
                  <a:cubicBezTo>
                    <a:pt x="372" y="350"/>
                    <a:pt x="443" y="331"/>
                    <a:pt x="505" y="295"/>
                  </a:cubicBezTo>
                  <a:cubicBezTo>
                    <a:pt x="594" y="245"/>
                    <a:pt x="682" y="125"/>
                    <a:pt x="569" y="49"/>
                  </a:cubicBezTo>
                  <a:cubicBezTo>
                    <a:pt x="508" y="16"/>
                    <a:pt x="442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56"/>
            <p:cNvSpPr/>
            <p:nvPr/>
          </p:nvSpPr>
          <p:spPr>
            <a:xfrm>
              <a:off x="3378400" y="1988100"/>
              <a:ext cx="12500" cy="7625"/>
            </a:xfrm>
            <a:custGeom>
              <a:rect b="b" l="l" r="r" t="t"/>
              <a:pathLst>
                <a:path extrusionOk="0" h="305" w="500">
                  <a:moveTo>
                    <a:pt x="305" y="0"/>
                  </a:moveTo>
                  <a:cubicBezTo>
                    <a:pt x="250" y="0"/>
                    <a:pt x="190" y="17"/>
                    <a:pt x="152" y="31"/>
                  </a:cubicBezTo>
                  <a:cubicBezTo>
                    <a:pt x="39" y="88"/>
                    <a:pt x="1" y="233"/>
                    <a:pt x="140" y="290"/>
                  </a:cubicBezTo>
                  <a:cubicBezTo>
                    <a:pt x="170" y="300"/>
                    <a:pt x="202" y="305"/>
                    <a:pt x="235" y="305"/>
                  </a:cubicBezTo>
                  <a:cubicBezTo>
                    <a:pt x="284" y="305"/>
                    <a:pt x="334" y="294"/>
                    <a:pt x="379" y="271"/>
                  </a:cubicBezTo>
                  <a:cubicBezTo>
                    <a:pt x="436" y="239"/>
                    <a:pt x="499" y="151"/>
                    <a:pt x="455" y="88"/>
                  </a:cubicBezTo>
                  <a:cubicBezTo>
                    <a:pt x="455" y="88"/>
                    <a:pt x="416" y="44"/>
                    <a:pt x="413" y="44"/>
                  </a:cubicBezTo>
                  <a:lnTo>
                    <a:pt x="413" y="44"/>
                  </a:lnTo>
                  <a:cubicBezTo>
                    <a:pt x="413" y="44"/>
                    <a:pt x="413" y="44"/>
                    <a:pt x="413" y="44"/>
                  </a:cubicBezTo>
                  <a:lnTo>
                    <a:pt x="413" y="44"/>
                  </a:lnTo>
                  <a:cubicBezTo>
                    <a:pt x="389" y="11"/>
                    <a:pt x="349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56"/>
            <p:cNvSpPr/>
            <p:nvPr/>
          </p:nvSpPr>
          <p:spPr>
            <a:xfrm>
              <a:off x="3538125" y="2212225"/>
              <a:ext cx="15800" cy="8450"/>
            </a:xfrm>
            <a:custGeom>
              <a:rect b="b" l="l" r="r" t="t"/>
              <a:pathLst>
                <a:path extrusionOk="0" h="338" w="632">
                  <a:moveTo>
                    <a:pt x="344" y="1"/>
                  </a:moveTo>
                  <a:cubicBezTo>
                    <a:pt x="278" y="1"/>
                    <a:pt x="213" y="18"/>
                    <a:pt x="158" y="54"/>
                  </a:cubicBezTo>
                  <a:cubicBezTo>
                    <a:pt x="77" y="104"/>
                    <a:pt x="1" y="211"/>
                    <a:pt x="102" y="293"/>
                  </a:cubicBezTo>
                  <a:cubicBezTo>
                    <a:pt x="156" y="323"/>
                    <a:pt x="215" y="337"/>
                    <a:pt x="275" y="337"/>
                  </a:cubicBezTo>
                  <a:cubicBezTo>
                    <a:pt x="341" y="337"/>
                    <a:pt x="408" y="320"/>
                    <a:pt x="468" y="287"/>
                  </a:cubicBezTo>
                  <a:cubicBezTo>
                    <a:pt x="550" y="236"/>
                    <a:pt x="632" y="123"/>
                    <a:pt x="524" y="47"/>
                  </a:cubicBezTo>
                  <a:cubicBezTo>
                    <a:pt x="469" y="16"/>
                    <a:pt x="406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56"/>
            <p:cNvSpPr/>
            <p:nvPr/>
          </p:nvSpPr>
          <p:spPr>
            <a:xfrm>
              <a:off x="3531275" y="2187850"/>
              <a:ext cx="9575" cy="5575"/>
            </a:xfrm>
            <a:custGeom>
              <a:rect b="b" l="l" r="r" t="t"/>
              <a:pathLst>
                <a:path extrusionOk="0" h="223" w="383">
                  <a:moveTo>
                    <a:pt x="220" y="1"/>
                  </a:moveTo>
                  <a:cubicBezTo>
                    <a:pt x="110" y="1"/>
                    <a:pt x="0" y="65"/>
                    <a:pt x="60" y="190"/>
                  </a:cubicBezTo>
                  <a:cubicBezTo>
                    <a:pt x="74" y="213"/>
                    <a:pt x="103" y="222"/>
                    <a:pt x="134" y="222"/>
                  </a:cubicBezTo>
                  <a:cubicBezTo>
                    <a:pt x="190" y="222"/>
                    <a:pt x="256" y="192"/>
                    <a:pt x="269" y="152"/>
                  </a:cubicBezTo>
                  <a:cubicBezTo>
                    <a:pt x="287" y="146"/>
                    <a:pt x="313" y="139"/>
                    <a:pt x="332" y="127"/>
                  </a:cubicBezTo>
                  <a:cubicBezTo>
                    <a:pt x="382" y="101"/>
                    <a:pt x="382" y="51"/>
                    <a:pt x="332" y="26"/>
                  </a:cubicBezTo>
                  <a:cubicBezTo>
                    <a:pt x="300" y="9"/>
                    <a:pt x="260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56"/>
            <p:cNvSpPr/>
            <p:nvPr/>
          </p:nvSpPr>
          <p:spPr>
            <a:xfrm>
              <a:off x="3776075" y="2080350"/>
              <a:ext cx="11850" cy="6750"/>
            </a:xfrm>
            <a:custGeom>
              <a:rect b="b" l="l" r="r" t="t"/>
              <a:pathLst>
                <a:path extrusionOk="0" h="270" w="474">
                  <a:moveTo>
                    <a:pt x="277" y="0"/>
                  </a:moveTo>
                  <a:cubicBezTo>
                    <a:pt x="205" y="0"/>
                    <a:pt x="133" y="31"/>
                    <a:pt x="82" y="87"/>
                  </a:cubicBezTo>
                  <a:lnTo>
                    <a:pt x="57" y="119"/>
                  </a:lnTo>
                  <a:cubicBezTo>
                    <a:pt x="0" y="188"/>
                    <a:pt x="88" y="251"/>
                    <a:pt x="151" y="264"/>
                  </a:cubicBezTo>
                  <a:cubicBezTo>
                    <a:pt x="168" y="268"/>
                    <a:pt x="185" y="269"/>
                    <a:pt x="203" y="269"/>
                  </a:cubicBezTo>
                  <a:cubicBezTo>
                    <a:pt x="276" y="269"/>
                    <a:pt x="351" y="237"/>
                    <a:pt x="397" y="176"/>
                  </a:cubicBezTo>
                  <a:lnTo>
                    <a:pt x="423" y="144"/>
                  </a:lnTo>
                  <a:cubicBezTo>
                    <a:pt x="473" y="62"/>
                    <a:pt x="397" y="12"/>
                    <a:pt x="328" y="5"/>
                  </a:cubicBezTo>
                  <a:cubicBezTo>
                    <a:pt x="311" y="2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56"/>
            <p:cNvSpPr/>
            <p:nvPr/>
          </p:nvSpPr>
          <p:spPr>
            <a:xfrm>
              <a:off x="3802075" y="2093750"/>
              <a:ext cx="11550" cy="5675"/>
            </a:xfrm>
            <a:custGeom>
              <a:rect b="b" l="l" r="r" t="t"/>
              <a:pathLst>
                <a:path extrusionOk="0" h="227" w="462">
                  <a:moveTo>
                    <a:pt x="194" y="1"/>
                  </a:moveTo>
                  <a:cubicBezTo>
                    <a:pt x="177" y="1"/>
                    <a:pt x="162" y="2"/>
                    <a:pt x="146" y="6"/>
                  </a:cubicBezTo>
                  <a:cubicBezTo>
                    <a:pt x="102" y="12"/>
                    <a:pt x="32" y="37"/>
                    <a:pt x="20" y="88"/>
                  </a:cubicBezTo>
                  <a:cubicBezTo>
                    <a:pt x="20" y="106"/>
                    <a:pt x="13" y="119"/>
                    <a:pt x="7" y="132"/>
                  </a:cubicBezTo>
                  <a:cubicBezTo>
                    <a:pt x="1" y="176"/>
                    <a:pt x="26" y="188"/>
                    <a:pt x="57" y="195"/>
                  </a:cubicBezTo>
                  <a:cubicBezTo>
                    <a:pt x="83" y="218"/>
                    <a:pt x="126" y="227"/>
                    <a:pt x="169" y="227"/>
                  </a:cubicBezTo>
                  <a:cubicBezTo>
                    <a:pt x="231" y="227"/>
                    <a:pt x="296" y="210"/>
                    <a:pt x="322" y="195"/>
                  </a:cubicBezTo>
                  <a:cubicBezTo>
                    <a:pt x="461" y="113"/>
                    <a:pt x="360" y="12"/>
                    <a:pt x="247" y="6"/>
                  </a:cubicBezTo>
                  <a:cubicBezTo>
                    <a:pt x="228" y="2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56"/>
            <p:cNvSpPr/>
            <p:nvPr/>
          </p:nvSpPr>
          <p:spPr>
            <a:xfrm>
              <a:off x="3811075" y="2064000"/>
              <a:ext cx="9800" cy="6200"/>
            </a:xfrm>
            <a:custGeom>
              <a:rect b="b" l="l" r="r" t="t"/>
              <a:pathLst>
                <a:path extrusionOk="0" h="248" w="392">
                  <a:moveTo>
                    <a:pt x="212" y="1"/>
                  </a:moveTo>
                  <a:cubicBezTo>
                    <a:pt x="136" y="1"/>
                    <a:pt x="34" y="30"/>
                    <a:pt x="13" y="104"/>
                  </a:cubicBezTo>
                  <a:cubicBezTo>
                    <a:pt x="0" y="149"/>
                    <a:pt x="13" y="193"/>
                    <a:pt x="38" y="224"/>
                  </a:cubicBezTo>
                  <a:cubicBezTo>
                    <a:pt x="48" y="241"/>
                    <a:pt x="71" y="247"/>
                    <a:pt x="94" y="247"/>
                  </a:cubicBezTo>
                  <a:cubicBezTo>
                    <a:pt x="114" y="247"/>
                    <a:pt x="134" y="243"/>
                    <a:pt x="145" y="237"/>
                  </a:cubicBezTo>
                  <a:lnTo>
                    <a:pt x="164" y="231"/>
                  </a:lnTo>
                  <a:cubicBezTo>
                    <a:pt x="221" y="218"/>
                    <a:pt x="265" y="193"/>
                    <a:pt x="309" y="155"/>
                  </a:cubicBezTo>
                  <a:cubicBezTo>
                    <a:pt x="391" y="92"/>
                    <a:pt x="328" y="16"/>
                    <a:pt x="252" y="4"/>
                  </a:cubicBezTo>
                  <a:cubicBezTo>
                    <a:pt x="240" y="2"/>
                    <a:pt x="227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56"/>
            <p:cNvSpPr/>
            <p:nvPr/>
          </p:nvSpPr>
          <p:spPr>
            <a:xfrm>
              <a:off x="3773850" y="2035600"/>
              <a:ext cx="11175" cy="6075"/>
            </a:xfrm>
            <a:custGeom>
              <a:rect b="b" l="l" r="r" t="t"/>
              <a:pathLst>
                <a:path extrusionOk="0" h="243" w="447">
                  <a:moveTo>
                    <a:pt x="249" y="0"/>
                  </a:moveTo>
                  <a:cubicBezTo>
                    <a:pt x="211" y="0"/>
                    <a:pt x="176" y="5"/>
                    <a:pt x="158" y="11"/>
                  </a:cubicBezTo>
                  <a:cubicBezTo>
                    <a:pt x="32" y="55"/>
                    <a:pt x="1" y="181"/>
                    <a:pt x="152" y="219"/>
                  </a:cubicBezTo>
                  <a:lnTo>
                    <a:pt x="203" y="238"/>
                  </a:lnTo>
                  <a:cubicBezTo>
                    <a:pt x="211" y="241"/>
                    <a:pt x="221" y="243"/>
                    <a:pt x="230" y="243"/>
                  </a:cubicBezTo>
                  <a:cubicBezTo>
                    <a:pt x="254" y="243"/>
                    <a:pt x="279" y="232"/>
                    <a:pt x="297" y="219"/>
                  </a:cubicBezTo>
                  <a:cubicBezTo>
                    <a:pt x="304" y="223"/>
                    <a:pt x="316" y="225"/>
                    <a:pt x="330" y="225"/>
                  </a:cubicBezTo>
                  <a:cubicBezTo>
                    <a:pt x="377" y="225"/>
                    <a:pt x="446" y="201"/>
                    <a:pt x="417" y="162"/>
                  </a:cubicBezTo>
                  <a:cubicBezTo>
                    <a:pt x="404" y="143"/>
                    <a:pt x="398" y="124"/>
                    <a:pt x="404" y="105"/>
                  </a:cubicBezTo>
                  <a:cubicBezTo>
                    <a:pt x="435" y="23"/>
                    <a:pt x="33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56"/>
            <p:cNvSpPr/>
            <p:nvPr/>
          </p:nvSpPr>
          <p:spPr>
            <a:xfrm>
              <a:off x="3746550" y="2078975"/>
              <a:ext cx="10625" cy="8275"/>
            </a:xfrm>
            <a:custGeom>
              <a:rect b="b" l="l" r="r" t="t"/>
              <a:pathLst>
                <a:path extrusionOk="0" h="331" w="425">
                  <a:moveTo>
                    <a:pt x="323" y="0"/>
                  </a:moveTo>
                  <a:cubicBezTo>
                    <a:pt x="298" y="0"/>
                    <a:pt x="274" y="5"/>
                    <a:pt x="260" y="10"/>
                  </a:cubicBezTo>
                  <a:cubicBezTo>
                    <a:pt x="172" y="48"/>
                    <a:pt x="46" y="105"/>
                    <a:pt x="21" y="212"/>
                  </a:cubicBezTo>
                  <a:cubicBezTo>
                    <a:pt x="0" y="296"/>
                    <a:pt x="68" y="331"/>
                    <a:pt x="153" y="331"/>
                  </a:cubicBezTo>
                  <a:cubicBezTo>
                    <a:pt x="252" y="331"/>
                    <a:pt x="375" y="283"/>
                    <a:pt x="405" y="212"/>
                  </a:cubicBezTo>
                  <a:cubicBezTo>
                    <a:pt x="424" y="155"/>
                    <a:pt x="424" y="86"/>
                    <a:pt x="393" y="29"/>
                  </a:cubicBezTo>
                  <a:cubicBezTo>
                    <a:pt x="386" y="8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56"/>
            <p:cNvSpPr/>
            <p:nvPr/>
          </p:nvSpPr>
          <p:spPr>
            <a:xfrm>
              <a:off x="3860175" y="1991800"/>
              <a:ext cx="12175" cy="8875"/>
            </a:xfrm>
            <a:custGeom>
              <a:rect b="b" l="l" r="r" t="t"/>
              <a:pathLst>
                <a:path extrusionOk="0" h="355" w="487">
                  <a:moveTo>
                    <a:pt x="269" y="0"/>
                  </a:moveTo>
                  <a:cubicBezTo>
                    <a:pt x="142" y="0"/>
                    <a:pt x="0" y="70"/>
                    <a:pt x="4" y="186"/>
                  </a:cubicBezTo>
                  <a:cubicBezTo>
                    <a:pt x="4" y="224"/>
                    <a:pt x="23" y="262"/>
                    <a:pt x="42" y="287"/>
                  </a:cubicBezTo>
                  <a:cubicBezTo>
                    <a:pt x="72" y="333"/>
                    <a:pt x="142" y="355"/>
                    <a:pt x="216" y="355"/>
                  </a:cubicBezTo>
                  <a:cubicBezTo>
                    <a:pt x="344" y="355"/>
                    <a:pt x="487" y="291"/>
                    <a:pt x="471" y="180"/>
                  </a:cubicBezTo>
                  <a:cubicBezTo>
                    <a:pt x="471" y="154"/>
                    <a:pt x="464" y="129"/>
                    <a:pt x="458" y="104"/>
                  </a:cubicBezTo>
                  <a:cubicBezTo>
                    <a:pt x="435" y="32"/>
                    <a:pt x="355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56"/>
            <p:cNvSpPr/>
            <p:nvPr/>
          </p:nvSpPr>
          <p:spPr>
            <a:xfrm>
              <a:off x="3866675" y="2011950"/>
              <a:ext cx="9850" cy="5150"/>
            </a:xfrm>
            <a:custGeom>
              <a:rect b="b" l="l" r="r" t="t"/>
              <a:pathLst>
                <a:path extrusionOk="0" h="206" w="394">
                  <a:moveTo>
                    <a:pt x="233" y="0"/>
                  </a:moveTo>
                  <a:cubicBezTo>
                    <a:pt x="222" y="0"/>
                    <a:pt x="210" y="2"/>
                    <a:pt x="198" y="4"/>
                  </a:cubicBezTo>
                  <a:cubicBezTo>
                    <a:pt x="193" y="4"/>
                    <a:pt x="188" y="3"/>
                    <a:pt x="182" y="3"/>
                  </a:cubicBezTo>
                  <a:cubicBezTo>
                    <a:pt x="118" y="3"/>
                    <a:pt x="0" y="35"/>
                    <a:pt x="47" y="99"/>
                  </a:cubicBezTo>
                  <a:cubicBezTo>
                    <a:pt x="26" y="176"/>
                    <a:pt x="102" y="206"/>
                    <a:pt x="183" y="206"/>
                  </a:cubicBezTo>
                  <a:cubicBezTo>
                    <a:pt x="228" y="206"/>
                    <a:pt x="274" y="197"/>
                    <a:pt x="305" y="181"/>
                  </a:cubicBezTo>
                  <a:cubicBezTo>
                    <a:pt x="343" y="156"/>
                    <a:pt x="394" y="105"/>
                    <a:pt x="356" y="55"/>
                  </a:cubicBezTo>
                  <a:cubicBezTo>
                    <a:pt x="326" y="20"/>
                    <a:pt x="28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56"/>
            <p:cNvSpPr/>
            <p:nvPr/>
          </p:nvSpPr>
          <p:spPr>
            <a:xfrm>
              <a:off x="3893225" y="1969325"/>
              <a:ext cx="15000" cy="8575"/>
            </a:xfrm>
            <a:custGeom>
              <a:rect b="b" l="l" r="r" t="t"/>
              <a:pathLst>
                <a:path extrusionOk="0" h="343" w="600">
                  <a:moveTo>
                    <a:pt x="351" y="1"/>
                  </a:moveTo>
                  <a:cubicBezTo>
                    <a:pt x="260" y="1"/>
                    <a:pt x="159" y="32"/>
                    <a:pt x="114" y="107"/>
                  </a:cubicBezTo>
                  <a:cubicBezTo>
                    <a:pt x="95" y="139"/>
                    <a:pt x="82" y="177"/>
                    <a:pt x="82" y="215"/>
                  </a:cubicBezTo>
                  <a:cubicBezTo>
                    <a:pt x="76" y="221"/>
                    <a:pt x="69" y="227"/>
                    <a:pt x="82" y="227"/>
                  </a:cubicBezTo>
                  <a:cubicBezTo>
                    <a:pt x="0" y="271"/>
                    <a:pt x="57" y="341"/>
                    <a:pt x="126" y="341"/>
                  </a:cubicBezTo>
                  <a:cubicBezTo>
                    <a:pt x="139" y="342"/>
                    <a:pt x="152" y="342"/>
                    <a:pt x="165" y="342"/>
                  </a:cubicBezTo>
                  <a:cubicBezTo>
                    <a:pt x="303" y="342"/>
                    <a:pt x="438" y="281"/>
                    <a:pt x="530" y="177"/>
                  </a:cubicBezTo>
                  <a:cubicBezTo>
                    <a:pt x="599" y="88"/>
                    <a:pt x="492" y="19"/>
                    <a:pt x="416" y="6"/>
                  </a:cubicBezTo>
                  <a:cubicBezTo>
                    <a:pt x="396" y="3"/>
                    <a:pt x="374" y="1"/>
                    <a:pt x="3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56"/>
            <p:cNvSpPr/>
            <p:nvPr/>
          </p:nvSpPr>
          <p:spPr>
            <a:xfrm>
              <a:off x="3861850" y="1945575"/>
              <a:ext cx="15000" cy="8200"/>
            </a:xfrm>
            <a:custGeom>
              <a:rect b="b" l="l" r="r" t="t"/>
              <a:pathLst>
                <a:path extrusionOk="0" h="328" w="600">
                  <a:moveTo>
                    <a:pt x="306" y="1"/>
                  </a:moveTo>
                  <a:cubicBezTo>
                    <a:pt x="282" y="1"/>
                    <a:pt x="258" y="4"/>
                    <a:pt x="233" y="10"/>
                  </a:cubicBezTo>
                  <a:cubicBezTo>
                    <a:pt x="151" y="23"/>
                    <a:pt x="44" y="67"/>
                    <a:pt x="25" y="155"/>
                  </a:cubicBezTo>
                  <a:cubicBezTo>
                    <a:pt x="0" y="244"/>
                    <a:pt x="88" y="275"/>
                    <a:pt x="151" y="313"/>
                  </a:cubicBezTo>
                  <a:cubicBezTo>
                    <a:pt x="178" y="323"/>
                    <a:pt x="207" y="328"/>
                    <a:pt x="235" y="328"/>
                  </a:cubicBezTo>
                  <a:cubicBezTo>
                    <a:pt x="280" y="328"/>
                    <a:pt x="325" y="315"/>
                    <a:pt x="360" y="288"/>
                  </a:cubicBezTo>
                  <a:cubicBezTo>
                    <a:pt x="410" y="288"/>
                    <a:pt x="460" y="275"/>
                    <a:pt x="505" y="256"/>
                  </a:cubicBezTo>
                  <a:cubicBezTo>
                    <a:pt x="542" y="231"/>
                    <a:pt x="599" y="174"/>
                    <a:pt x="561" y="124"/>
                  </a:cubicBezTo>
                  <a:cubicBezTo>
                    <a:pt x="496" y="48"/>
                    <a:pt x="402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56"/>
            <p:cNvSpPr/>
            <p:nvPr/>
          </p:nvSpPr>
          <p:spPr>
            <a:xfrm>
              <a:off x="3844025" y="1968825"/>
              <a:ext cx="13275" cy="9575"/>
            </a:xfrm>
            <a:custGeom>
              <a:rect b="b" l="l" r="r" t="t"/>
              <a:pathLst>
                <a:path extrusionOk="0" h="383" w="531">
                  <a:moveTo>
                    <a:pt x="380" y="0"/>
                  </a:moveTo>
                  <a:cubicBezTo>
                    <a:pt x="350" y="0"/>
                    <a:pt x="321" y="6"/>
                    <a:pt x="303" y="14"/>
                  </a:cubicBezTo>
                  <a:cubicBezTo>
                    <a:pt x="190" y="52"/>
                    <a:pt x="38" y="108"/>
                    <a:pt x="19" y="235"/>
                  </a:cubicBezTo>
                  <a:cubicBezTo>
                    <a:pt x="0" y="323"/>
                    <a:pt x="82" y="367"/>
                    <a:pt x="152" y="380"/>
                  </a:cubicBezTo>
                  <a:cubicBezTo>
                    <a:pt x="169" y="382"/>
                    <a:pt x="185" y="383"/>
                    <a:pt x="202" y="383"/>
                  </a:cubicBezTo>
                  <a:cubicBezTo>
                    <a:pt x="286" y="383"/>
                    <a:pt x="367" y="356"/>
                    <a:pt x="436" y="304"/>
                  </a:cubicBezTo>
                  <a:lnTo>
                    <a:pt x="467" y="285"/>
                  </a:lnTo>
                  <a:cubicBezTo>
                    <a:pt x="505" y="253"/>
                    <a:pt x="530" y="209"/>
                    <a:pt x="524" y="165"/>
                  </a:cubicBezTo>
                  <a:cubicBezTo>
                    <a:pt x="518" y="121"/>
                    <a:pt x="505" y="77"/>
                    <a:pt x="486" y="45"/>
                  </a:cubicBezTo>
                  <a:cubicBezTo>
                    <a:pt x="467" y="12"/>
                    <a:pt x="423" y="0"/>
                    <a:pt x="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56"/>
            <p:cNvSpPr/>
            <p:nvPr/>
          </p:nvSpPr>
          <p:spPr>
            <a:xfrm>
              <a:off x="3867675" y="1979950"/>
              <a:ext cx="11375" cy="6850"/>
            </a:xfrm>
            <a:custGeom>
              <a:rect b="b" l="l" r="r" t="t"/>
              <a:pathLst>
                <a:path extrusionOk="0" h="274" w="455">
                  <a:moveTo>
                    <a:pt x="242" y="1"/>
                  </a:moveTo>
                  <a:cubicBezTo>
                    <a:pt x="175" y="1"/>
                    <a:pt x="109" y="25"/>
                    <a:pt x="57" y="67"/>
                  </a:cubicBezTo>
                  <a:cubicBezTo>
                    <a:pt x="0" y="99"/>
                    <a:pt x="0" y="181"/>
                    <a:pt x="51" y="218"/>
                  </a:cubicBezTo>
                  <a:cubicBezTo>
                    <a:pt x="63" y="231"/>
                    <a:pt x="76" y="237"/>
                    <a:pt x="89" y="250"/>
                  </a:cubicBezTo>
                  <a:cubicBezTo>
                    <a:pt x="121" y="266"/>
                    <a:pt x="155" y="274"/>
                    <a:pt x="189" y="274"/>
                  </a:cubicBezTo>
                  <a:cubicBezTo>
                    <a:pt x="249" y="274"/>
                    <a:pt x="307" y="250"/>
                    <a:pt x="347" y="206"/>
                  </a:cubicBezTo>
                  <a:lnTo>
                    <a:pt x="347" y="206"/>
                  </a:lnTo>
                  <a:lnTo>
                    <a:pt x="335" y="212"/>
                  </a:lnTo>
                  <a:cubicBezTo>
                    <a:pt x="366" y="193"/>
                    <a:pt x="391" y="168"/>
                    <a:pt x="410" y="136"/>
                  </a:cubicBezTo>
                  <a:cubicBezTo>
                    <a:pt x="454" y="105"/>
                    <a:pt x="436" y="35"/>
                    <a:pt x="385" y="23"/>
                  </a:cubicBezTo>
                  <a:cubicBezTo>
                    <a:pt x="373" y="23"/>
                    <a:pt x="297" y="4"/>
                    <a:pt x="284" y="4"/>
                  </a:cubicBezTo>
                  <a:cubicBezTo>
                    <a:pt x="270" y="2"/>
                    <a:pt x="256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56"/>
            <p:cNvSpPr/>
            <p:nvPr/>
          </p:nvSpPr>
          <p:spPr>
            <a:xfrm>
              <a:off x="3874600" y="1980025"/>
              <a:ext cx="500" cy="25"/>
            </a:xfrm>
            <a:custGeom>
              <a:rect b="b" l="l" r="r" t="t"/>
              <a:pathLst>
                <a:path extrusionOk="0" h="1" w="20">
                  <a:moveTo>
                    <a:pt x="1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56"/>
            <p:cNvSpPr/>
            <p:nvPr/>
          </p:nvSpPr>
          <p:spPr>
            <a:xfrm>
              <a:off x="3327325" y="1561575"/>
              <a:ext cx="300550" cy="410750"/>
            </a:xfrm>
            <a:custGeom>
              <a:rect b="b" l="l" r="r" t="t"/>
              <a:pathLst>
                <a:path extrusionOk="0" h="16430" w="12022">
                  <a:moveTo>
                    <a:pt x="11851" y="0"/>
                  </a:moveTo>
                  <a:cubicBezTo>
                    <a:pt x="10060" y="2536"/>
                    <a:pt x="7884" y="5494"/>
                    <a:pt x="5765" y="8370"/>
                  </a:cubicBezTo>
                  <a:cubicBezTo>
                    <a:pt x="3652" y="11252"/>
                    <a:pt x="1647" y="13970"/>
                    <a:pt x="0" y="16304"/>
                  </a:cubicBezTo>
                  <a:lnTo>
                    <a:pt x="177" y="16430"/>
                  </a:lnTo>
                  <a:cubicBezTo>
                    <a:pt x="1823" y="14096"/>
                    <a:pt x="3829" y="11365"/>
                    <a:pt x="5935" y="8496"/>
                  </a:cubicBezTo>
                  <a:cubicBezTo>
                    <a:pt x="8048" y="5626"/>
                    <a:pt x="10230" y="2656"/>
                    <a:pt x="12021" y="120"/>
                  </a:cubicBezTo>
                  <a:lnTo>
                    <a:pt x="118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56"/>
            <p:cNvSpPr/>
            <p:nvPr/>
          </p:nvSpPr>
          <p:spPr>
            <a:xfrm>
              <a:off x="3462775" y="1649550"/>
              <a:ext cx="302275" cy="418325"/>
            </a:xfrm>
            <a:custGeom>
              <a:rect b="b" l="l" r="r" t="t"/>
              <a:pathLst>
                <a:path extrusionOk="0" h="16733" w="12091">
                  <a:moveTo>
                    <a:pt x="11895" y="1"/>
                  </a:moveTo>
                  <a:cubicBezTo>
                    <a:pt x="11725" y="436"/>
                    <a:pt x="11315" y="928"/>
                    <a:pt x="10955" y="1357"/>
                  </a:cubicBezTo>
                  <a:cubicBezTo>
                    <a:pt x="10848" y="1489"/>
                    <a:pt x="10741" y="1615"/>
                    <a:pt x="10646" y="1735"/>
                  </a:cubicBezTo>
                  <a:cubicBezTo>
                    <a:pt x="10060" y="2479"/>
                    <a:pt x="9498" y="3261"/>
                    <a:pt x="8937" y="4062"/>
                  </a:cubicBezTo>
                  <a:lnTo>
                    <a:pt x="5689" y="8666"/>
                  </a:lnTo>
                  <a:cubicBezTo>
                    <a:pt x="4749" y="9997"/>
                    <a:pt x="3778" y="11340"/>
                    <a:pt x="2845" y="12640"/>
                  </a:cubicBezTo>
                  <a:cubicBezTo>
                    <a:pt x="1905" y="13933"/>
                    <a:pt x="940" y="15276"/>
                    <a:pt x="0" y="16607"/>
                  </a:cubicBezTo>
                  <a:lnTo>
                    <a:pt x="170" y="16733"/>
                  </a:lnTo>
                  <a:cubicBezTo>
                    <a:pt x="1110" y="15396"/>
                    <a:pt x="2075" y="14059"/>
                    <a:pt x="3015" y="12766"/>
                  </a:cubicBezTo>
                  <a:cubicBezTo>
                    <a:pt x="3955" y="11467"/>
                    <a:pt x="4920" y="10123"/>
                    <a:pt x="5859" y="8786"/>
                  </a:cubicBezTo>
                  <a:lnTo>
                    <a:pt x="9107" y="4188"/>
                  </a:lnTo>
                  <a:cubicBezTo>
                    <a:pt x="9675" y="3387"/>
                    <a:pt x="10230" y="2612"/>
                    <a:pt x="10810" y="1867"/>
                  </a:cubicBezTo>
                  <a:cubicBezTo>
                    <a:pt x="10905" y="1754"/>
                    <a:pt x="11012" y="1628"/>
                    <a:pt x="11119" y="1495"/>
                  </a:cubicBezTo>
                  <a:cubicBezTo>
                    <a:pt x="11491" y="1054"/>
                    <a:pt x="11908" y="549"/>
                    <a:pt x="12091" y="76"/>
                  </a:cubicBezTo>
                  <a:lnTo>
                    <a:pt x="11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56"/>
            <p:cNvSpPr/>
            <p:nvPr/>
          </p:nvSpPr>
          <p:spPr>
            <a:xfrm>
              <a:off x="3583850" y="1750625"/>
              <a:ext cx="312075" cy="402550"/>
            </a:xfrm>
            <a:custGeom>
              <a:rect b="b" l="l" r="r" t="t"/>
              <a:pathLst>
                <a:path extrusionOk="0" h="16102" w="12483">
                  <a:moveTo>
                    <a:pt x="12312" y="0"/>
                  </a:moveTo>
                  <a:cubicBezTo>
                    <a:pt x="11170" y="1501"/>
                    <a:pt x="10042" y="3059"/>
                    <a:pt x="8950" y="4554"/>
                  </a:cubicBezTo>
                  <a:cubicBezTo>
                    <a:pt x="7594" y="6415"/>
                    <a:pt x="6201" y="8338"/>
                    <a:pt x="4763" y="10180"/>
                  </a:cubicBezTo>
                  <a:cubicBezTo>
                    <a:pt x="4397" y="10653"/>
                    <a:pt x="3678" y="11504"/>
                    <a:pt x="2921" y="12400"/>
                  </a:cubicBezTo>
                  <a:cubicBezTo>
                    <a:pt x="1792" y="13737"/>
                    <a:pt x="518" y="15251"/>
                    <a:pt x="1" y="15982"/>
                  </a:cubicBezTo>
                  <a:lnTo>
                    <a:pt x="171" y="16102"/>
                  </a:lnTo>
                  <a:cubicBezTo>
                    <a:pt x="682" y="15383"/>
                    <a:pt x="1956" y="13869"/>
                    <a:pt x="3079" y="12539"/>
                  </a:cubicBezTo>
                  <a:cubicBezTo>
                    <a:pt x="3842" y="11637"/>
                    <a:pt x="4561" y="10785"/>
                    <a:pt x="4933" y="10312"/>
                  </a:cubicBezTo>
                  <a:cubicBezTo>
                    <a:pt x="6371" y="8464"/>
                    <a:pt x="7765" y="6541"/>
                    <a:pt x="9121" y="4680"/>
                  </a:cubicBezTo>
                  <a:cubicBezTo>
                    <a:pt x="10212" y="3179"/>
                    <a:pt x="11341" y="1621"/>
                    <a:pt x="12482" y="127"/>
                  </a:cubicBezTo>
                  <a:lnTo>
                    <a:pt x="123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56"/>
            <p:cNvSpPr/>
            <p:nvPr/>
          </p:nvSpPr>
          <p:spPr>
            <a:xfrm>
              <a:off x="3506750" y="1574175"/>
              <a:ext cx="452875" cy="336500"/>
            </a:xfrm>
            <a:custGeom>
              <a:rect b="b" l="l" r="r" t="t"/>
              <a:pathLst>
                <a:path extrusionOk="0" h="13460" w="18115">
                  <a:moveTo>
                    <a:pt x="121" y="1"/>
                  </a:moveTo>
                  <a:lnTo>
                    <a:pt x="1" y="171"/>
                  </a:lnTo>
                  <a:cubicBezTo>
                    <a:pt x="594" y="587"/>
                    <a:pt x="1186" y="1004"/>
                    <a:pt x="1779" y="1420"/>
                  </a:cubicBezTo>
                  <a:cubicBezTo>
                    <a:pt x="3640" y="2719"/>
                    <a:pt x="5570" y="4063"/>
                    <a:pt x="7386" y="5475"/>
                  </a:cubicBezTo>
                  <a:cubicBezTo>
                    <a:pt x="8257" y="6144"/>
                    <a:pt x="9133" y="6844"/>
                    <a:pt x="9991" y="7519"/>
                  </a:cubicBezTo>
                  <a:cubicBezTo>
                    <a:pt x="12577" y="9575"/>
                    <a:pt x="15257" y="11694"/>
                    <a:pt x="18001" y="13460"/>
                  </a:cubicBezTo>
                  <a:lnTo>
                    <a:pt x="18114" y="13283"/>
                  </a:lnTo>
                  <a:cubicBezTo>
                    <a:pt x="15377" y="11524"/>
                    <a:pt x="12703" y="9405"/>
                    <a:pt x="10117" y="7355"/>
                  </a:cubicBezTo>
                  <a:cubicBezTo>
                    <a:pt x="9266" y="6680"/>
                    <a:pt x="8383" y="5974"/>
                    <a:pt x="7519" y="5311"/>
                  </a:cubicBezTo>
                  <a:cubicBezTo>
                    <a:pt x="5696" y="3892"/>
                    <a:pt x="3766" y="2549"/>
                    <a:pt x="1899" y="1243"/>
                  </a:cubicBezTo>
                  <a:cubicBezTo>
                    <a:pt x="1306" y="833"/>
                    <a:pt x="713" y="417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56"/>
            <p:cNvSpPr/>
            <p:nvPr/>
          </p:nvSpPr>
          <p:spPr>
            <a:xfrm>
              <a:off x="3387875" y="1702850"/>
              <a:ext cx="462800" cy="341225"/>
            </a:xfrm>
            <a:custGeom>
              <a:rect b="b" l="l" r="r" t="t"/>
              <a:pathLst>
                <a:path extrusionOk="0" h="13649" w="18512">
                  <a:moveTo>
                    <a:pt x="139" y="0"/>
                  </a:moveTo>
                  <a:lnTo>
                    <a:pt x="0" y="158"/>
                  </a:lnTo>
                  <a:cubicBezTo>
                    <a:pt x="3513" y="3141"/>
                    <a:pt x="7310" y="5784"/>
                    <a:pt x="10981" y="8338"/>
                  </a:cubicBezTo>
                  <a:cubicBezTo>
                    <a:pt x="13428" y="10041"/>
                    <a:pt x="15957" y="11801"/>
                    <a:pt x="18385" y="13649"/>
                  </a:cubicBezTo>
                  <a:lnTo>
                    <a:pt x="18511" y="13478"/>
                  </a:lnTo>
                  <a:cubicBezTo>
                    <a:pt x="16077" y="11637"/>
                    <a:pt x="13548" y="9871"/>
                    <a:pt x="11101" y="8168"/>
                  </a:cubicBezTo>
                  <a:cubicBezTo>
                    <a:pt x="7430" y="5614"/>
                    <a:pt x="3639" y="2977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56"/>
            <p:cNvSpPr/>
            <p:nvPr/>
          </p:nvSpPr>
          <p:spPr>
            <a:xfrm>
              <a:off x="3295000" y="1850125"/>
              <a:ext cx="434250" cy="314100"/>
            </a:xfrm>
            <a:custGeom>
              <a:rect b="b" l="l" r="r" t="t"/>
              <a:pathLst>
                <a:path extrusionOk="0" h="12564" w="17370">
                  <a:moveTo>
                    <a:pt x="120" y="0"/>
                  </a:moveTo>
                  <a:lnTo>
                    <a:pt x="0" y="177"/>
                  </a:lnTo>
                  <a:cubicBezTo>
                    <a:pt x="2807" y="2107"/>
                    <a:pt x="6352" y="4686"/>
                    <a:pt x="9776" y="7177"/>
                  </a:cubicBezTo>
                  <a:cubicBezTo>
                    <a:pt x="12343" y="9044"/>
                    <a:pt x="14998" y="10980"/>
                    <a:pt x="17244" y="12563"/>
                  </a:cubicBezTo>
                  <a:lnTo>
                    <a:pt x="17370" y="12393"/>
                  </a:lnTo>
                  <a:cubicBezTo>
                    <a:pt x="15125" y="10804"/>
                    <a:pt x="12469" y="8874"/>
                    <a:pt x="9909" y="7007"/>
                  </a:cubicBezTo>
                  <a:cubicBezTo>
                    <a:pt x="6478" y="4509"/>
                    <a:pt x="2940" y="193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73" name="Google Shape;4973;p56"/>
          <p:cNvSpPr/>
          <p:nvPr/>
        </p:nvSpPr>
        <p:spPr>
          <a:xfrm rot="7522204">
            <a:off x="629016" y="3030686"/>
            <a:ext cx="546021" cy="472650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74" name="Google Shape;4974;p56"/>
          <p:cNvGrpSpPr/>
          <p:nvPr/>
        </p:nvGrpSpPr>
        <p:grpSpPr>
          <a:xfrm>
            <a:off x="5313793" y="2944815"/>
            <a:ext cx="516273" cy="400138"/>
            <a:chOff x="1891175" y="2586225"/>
            <a:chExt cx="212100" cy="164375"/>
          </a:xfrm>
        </p:grpSpPr>
        <p:sp>
          <p:nvSpPr>
            <p:cNvPr id="4975" name="Google Shape;4975;p56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56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56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56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56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56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56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56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56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56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56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56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56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56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56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56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56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56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56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4" name="Google Shape;4994;p56"/>
          <p:cNvGrpSpPr/>
          <p:nvPr/>
        </p:nvGrpSpPr>
        <p:grpSpPr>
          <a:xfrm>
            <a:off x="4768841" y="3009263"/>
            <a:ext cx="443572" cy="962404"/>
            <a:chOff x="6681475" y="2709025"/>
            <a:chExt cx="120950" cy="262400"/>
          </a:xfrm>
        </p:grpSpPr>
        <p:sp>
          <p:nvSpPr>
            <p:cNvPr id="4995" name="Google Shape;4995;p56"/>
            <p:cNvSpPr/>
            <p:nvPr/>
          </p:nvSpPr>
          <p:spPr>
            <a:xfrm>
              <a:off x="6681475" y="2709025"/>
              <a:ext cx="120950" cy="262400"/>
            </a:xfrm>
            <a:custGeom>
              <a:rect b="b" l="l" r="r" t="t"/>
              <a:pathLst>
                <a:path extrusionOk="0" h="10496" w="4838">
                  <a:moveTo>
                    <a:pt x="1745" y="1"/>
                  </a:moveTo>
                  <a:cubicBezTo>
                    <a:pt x="1744" y="1"/>
                    <a:pt x="1742" y="1"/>
                    <a:pt x="1741" y="1"/>
                  </a:cubicBezTo>
                  <a:cubicBezTo>
                    <a:pt x="1180" y="33"/>
                    <a:pt x="0" y="8181"/>
                    <a:pt x="619" y="9411"/>
                  </a:cubicBezTo>
                  <a:cubicBezTo>
                    <a:pt x="977" y="10129"/>
                    <a:pt x="1791" y="10495"/>
                    <a:pt x="2590" y="10495"/>
                  </a:cubicBezTo>
                  <a:cubicBezTo>
                    <a:pt x="2873" y="10495"/>
                    <a:pt x="3154" y="10449"/>
                    <a:pt x="3413" y="10357"/>
                  </a:cubicBezTo>
                  <a:cubicBezTo>
                    <a:pt x="4012" y="10143"/>
                    <a:pt x="4491" y="9682"/>
                    <a:pt x="4592" y="8969"/>
                  </a:cubicBezTo>
                  <a:cubicBezTo>
                    <a:pt x="4837" y="7295"/>
                    <a:pt x="2313" y="1"/>
                    <a:pt x="17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56"/>
            <p:cNvSpPr/>
            <p:nvPr/>
          </p:nvSpPr>
          <p:spPr>
            <a:xfrm>
              <a:off x="6769800" y="2930900"/>
              <a:ext cx="6425" cy="6275"/>
            </a:xfrm>
            <a:custGeom>
              <a:rect b="b" l="l" r="r" t="t"/>
              <a:pathLst>
                <a:path extrusionOk="0" h="251" w="257">
                  <a:moveTo>
                    <a:pt x="121" y="0"/>
                  </a:moveTo>
                  <a:cubicBezTo>
                    <a:pt x="110" y="0"/>
                    <a:pt x="99" y="4"/>
                    <a:pt x="88" y="12"/>
                  </a:cubicBezTo>
                  <a:lnTo>
                    <a:pt x="81" y="12"/>
                  </a:lnTo>
                  <a:cubicBezTo>
                    <a:pt x="1" y="82"/>
                    <a:pt x="88" y="251"/>
                    <a:pt x="186" y="251"/>
                  </a:cubicBezTo>
                  <a:cubicBezTo>
                    <a:pt x="195" y="251"/>
                    <a:pt x="204" y="249"/>
                    <a:pt x="214" y="246"/>
                  </a:cubicBezTo>
                  <a:cubicBezTo>
                    <a:pt x="226" y="246"/>
                    <a:pt x="239" y="233"/>
                    <a:pt x="239" y="221"/>
                  </a:cubicBezTo>
                  <a:lnTo>
                    <a:pt x="245" y="208"/>
                  </a:lnTo>
                  <a:cubicBezTo>
                    <a:pt x="256" y="154"/>
                    <a:pt x="192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56"/>
            <p:cNvSpPr/>
            <p:nvPr/>
          </p:nvSpPr>
          <p:spPr>
            <a:xfrm>
              <a:off x="6760950" y="2942700"/>
              <a:ext cx="5325" cy="5500"/>
            </a:xfrm>
            <a:custGeom>
              <a:rect b="b" l="l" r="r" t="t"/>
              <a:pathLst>
                <a:path extrusionOk="0" h="220" w="213">
                  <a:moveTo>
                    <a:pt x="139" y="0"/>
                  </a:moveTo>
                  <a:cubicBezTo>
                    <a:pt x="130" y="0"/>
                    <a:pt x="122" y="4"/>
                    <a:pt x="114" y="14"/>
                  </a:cubicBezTo>
                  <a:cubicBezTo>
                    <a:pt x="95" y="26"/>
                    <a:pt x="76" y="26"/>
                    <a:pt x="63" y="26"/>
                  </a:cubicBezTo>
                  <a:cubicBezTo>
                    <a:pt x="0" y="26"/>
                    <a:pt x="25" y="127"/>
                    <a:pt x="44" y="159"/>
                  </a:cubicBezTo>
                  <a:cubicBezTo>
                    <a:pt x="57" y="177"/>
                    <a:pt x="76" y="203"/>
                    <a:pt x="101" y="215"/>
                  </a:cubicBezTo>
                  <a:cubicBezTo>
                    <a:pt x="107" y="218"/>
                    <a:pt x="113" y="220"/>
                    <a:pt x="118" y="220"/>
                  </a:cubicBezTo>
                  <a:cubicBezTo>
                    <a:pt x="161" y="220"/>
                    <a:pt x="196" y="142"/>
                    <a:pt x="202" y="108"/>
                  </a:cubicBezTo>
                  <a:cubicBezTo>
                    <a:pt x="212" y="77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56"/>
            <p:cNvSpPr/>
            <p:nvPr/>
          </p:nvSpPr>
          <p:spPr>
            <a:xfrm>
              <a:off x="6750525" y="2936075"/>
              <a:ext cx="6500" cy="7325"/>
            </a:xfrm>
            <a:custGeom>
              <a:rect b="b" l="l" r="r" t="t"/>
              <a:pathLst>
                <a:path extrusionOk="0" h="293" w="260">
                  <a:moveTo>
                    <a:pt x="74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1" y="7"/>
                    <a:pt x="1" y="102"/>
                    <a:pt x="26" y="146"/>
                  </a:cubicBezTo>
                  <a:cubicBezTo>
                    <a:pt x="45" y="215"/>
                    <a:pt x="102" y="272"/>
                    <a:pt x="177" y="291"/>
                  </a:cubicBezTo>
                  <a:cubicBezTo>
                    <a:pt x="181" y="292"/>
                    <a:pt x="184" y="292"/>
                    <a:pt x="188" y="292"/>
                  </a:cubicBezTo>
                  <a:cubicBezTo>
                    <a:pt x="211" y="292"/>
                    <a:pt x="236" y="275"/>
                    <a:pt x="247" y="253"/>
                  </a:cubicBezTo>
                  <a:cubicBezTo>
                    <a:pt x="259" y="222"/>
                    <a:pt x="253" y="184"/>
                    <a:pt x="241" y="159"/>
                  </a:cubicBezTo>
                  <a:cubicBezTo>
                    <a:pt x="228" y="140"/>
                    <a:pt x="215" y="115"/>
                    <a:pt x="203" y="102"/>
                  </a:cubicBezTo>
                  <a:cubicBezTo>
                    <a:pt x="196" y="96"/>
                    <a:pt x="196" y="96"/>
                    <a:pt x="190" y="89"/>
                  </a:cubicBezTo>
                  <a:cubicBezTo>
                    <a:pt x="166" y="48"/>
                    <a:pt x="126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56"/>
            <p:cNvSpPr/>
            <p:nvPr/>
          </p:nvSpPr>
          <p:spPr>
            <a:xfrm>
              <a:off x="6759850" y="2930500"/>
              <a:ext cx="5150" cy="5450"/>
            </a:xfrm>
            <a:custGeom>
              <a:rect b="b" l="l" r="r" t="t"/>
              <a:pathLst>
                <a:path extrusionOk="0" h="218" w="206">
                  <a:moveTo>
                    <a:pt x="84" y="1"/>
                  </a:moveTo>
                  <a:cubicBezTo>
                    <a:pt x="74" y="1"/>
                    <a:pt x="62" y="5"/>
                    <a:pt x="50" y="16"/>
                  </a:cubicBezTo>
                  <a:lnTo>
                    <a:pt x="44" y="22"/>
                  </a:lnTo>
                  <a:cubicBezTo>
                    <a:pt x="0" y="54"/>
                    <a:pt x="25" y="123"/>
                    <a:pt x="50" y="155"/>
                  </a:cubicBezTo>
                  <a:lnTo>
                    <a:pt x="63" y="167"/>
                  </a:lnTo>
                  <a:cubicBezTo>
                    <a:pt x="97" y="203"/>
                    <a:pt x="121" y="217"/>
                    <a:pt x="138" y="217"/>
                  </a:cubicBezTo>
                  <a:cubicBezTo>
                    <a:pt x="205" y="217"/>
                    <a:pt x="159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6740800" y="2946375"/>
              <a:ext cx="4550" cy="4600"/>
            </a:xfrm>
            <a:custGeom>
              <a:rect b="b" l="l" r="r" t="t"/>
              <a:pathLst>
                <a:path extrusionOk="0" h="184" w="182">
                  <a:moveTo>
                    <a:pt x="111" y="1"/>
                  </a:moveTo>
                  <a:cubicBezTo>
                    <a:pt x="102" y="1"/>
                    <a:pt x="94" y="6"/>
                    <a:pt x="87" y="18"/>
                  </a:cubicBezTo>
                  <a:cubicBezTo>
                    <a:pt x="81" y="24"/>
                    <a:pt x="81" y="24"/>
                    <a:pt x="81" y="30"/>
                  </a:cubicBezTo>
                  <a:cubicBezTo>
                    <a:pt x="77" y="30"/>
                    <a:pt x="73" y="29"/>
                    <a:pt x="69" y="29"/>
                  </a:cubicBezTo>
                  <a:cubicBezTo>
                    <a:pt x="0" y="29"/>
                    <a:pt x="37" y="183"/>
                    <a:pt x="113" y="183"/>
                  </a:cubicBezTo>
                  <a:cubicBezTo>
                    <a:pt x="117" y="183"/>
                    <a:pt x="121" y="183"/>
                    <a:pt x="125" y="182"/>
                  </a:cubicBezTo>
                  <a:cubicBezTo>
                    <a:pt x="175" y="176"/>
                    <a:pt x="175" y="138"/>
                    <a:pt x="182" y="94"/>
                  </a:cubicBezTo>
                  <a:cubicBezTo>
                    <a:pt x="182" y="69"/>
                    <a:pt x="14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6726550" y="2815400"/>
              <a:ext cx="5250" cy="5750"/>
            </a:xfrm>
            <a:custGeom>
              <a:rect b="b" l="l" r="r" t="t"/>
              <a:pathLst>
                <a:path extrusionOk="0" h="230" w="210">
                  <a:moveTo>
                    <a:pt x="61" y="1"/>
                  </a:moveTo>
                  <a:cubicBezTo>
                    <a:pt x="43" y="1"/>
                    <a:pt x="28" y="12"/>
                    <a:pt x="20" y="41"/>
                  </a:cubicBezTo>
                  <a:cubicBezTo>
                    <a:pt x="1" y="109"/>
                    <a:pt x="93" y="229"/>
                    <a:pt x="152" y="229"/>
                  </a:cubicBezTo>
                  <a:cubicBezTo>
                    <a:pt x="169" y="229"/>
                    <a:pt x="183" y="219"/>
                    <a:pt x="190" y="192"/>
                  </a:cubicBezTo>
                  <a:cubicBezTo>
                    <a:pt x="210" y="120"/>
                    <a:pt x="119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6713650" y="2815575"/>
              <a:ext cx="5050" cy="5225"/>
            </a:xfrm>
            <a:custGeom>
              <a:rect b="b" l="l" r="r" t="t"/>
              <a:pathLst>
                <a:path extrusionOk="0" h="209" w="202">
                  <a:moveTo>
                    <a:pt x="74" y="0"/>
                  </a:moveTo>
                  <a:cubicBezTo>
                    <a:pt x="60" y="0"/>
                    <a:pt x="47" y="7"/>
                    <a:pt x="38" y="21"/>
                  </a:cubicBezTo>
                  <a:cubicBezTo>
                    <a:pt x="0" y="66"/>
                    <a:pt x="51" y="154"/>
                    <a:pt x="88" y="185"/>
                  </a:cubicBezTo>
                  <a:cubicBezTo>
                    <a:pt x="107" y="202"/>
                    <a:pt x="123" y="209"/>
                    <a:pt x="138" y="209"/>
                  </a:cubicBezTo>
                  <a:cubicBezTo>
                    <a:pt x="179" y="209"/>
                    <a:pt x="202" y="153"/>
                    <a:pt x="183" y="97"/>
                  </a:cubicBezTo>
                  <a:lnTo>
                    <a:pt x="170" y="85"/>
                  </a:lnTo>
                  <a:cubicBezTo>
                    <a:pt x="170" y="78"/>
                    <a:pt x="170" y="72"/>
                    <a:pt x="164" y="72"/>
                  </a:cubicBezTo>
                  <a:cubicBezTo>
                    <a:pt x="158" y="53"/>
                    <a:pt x="145" y="40"/>
                    <a:pt x="133" y="28"/>
                  </a:cubicBezTo>
                  <a:cubicBezTo>
                    <a:pt x="120" y="15"/>
                    <a:pt x="101" y="9"/>
                    <a:pt x="88" y="3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6707500" y="2835200"/>
              <a:ext cx="6000" cy="7850"/>
            </a:xfrm>
            <a:custGeom>
              <a:rect b="b" l="l" r="r" t="t"/>
              <a:pathLst>
                <a:path extrusionOk="0" h="314" w="240">
                  <a:moveTo>
                    <a:pt x="91" y="0"/>
                  </a:moveTo>
                  <a:cubicBezTo>
                    <a:pt x="80" y="0"/>
                    <a:pt x="68" y="4"/>
                    <a:pt x="57" y="12"/>
                  </a:cubicBezTo>
                  <a:cubicBezTo>
                    <a:pt x="32" y="25"/>
                    <a:pt x="19" y="50"/>
                    <a:pt x="13" y="75"/>
                  </a:cubicBezTo>
                  <a:cubicBezTo>
                    <a:pt x="0" y="151"/>
                    <a:pt x="32" y="233"/>
                    <a:pt x="88" y="277"/>
                  </a:cubicBezTo>
                  <a:cubicBezTo>
                    <a:pt x="114" y="299"/>
                    <a:pt x="144" y="313"/>
                    <a:pt x="170" y="313"/>
                  </a:cubicBezTo>
                  <a:cubicBezTo>
                    <a:pt x="197" y="313"/>
                    <a:pt x="221" y="299"/>
                    <a:pt x="233" y="264"/>
                  </a:cubicBezTo>
                  <a:cubicBezTo>
                    <a:pt x="240" y="233"/>
                    <a:pt x="240" y="195"/>
                    <a:pt x="233" y="164"/>
                  </a:cubicBezTo>
                  <a:cubicBezTo>
                    <a:pt x="223" y="121"/>
                    <a:pt x="157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6718375" y="2828075"/>
              <a:ext cx="7125" cy="7600"/>
            </a:xfrm>
            <a:custGeom>
              <a:rect b="b" l="l" r="r" t="t"/>
              <a:pathLst>
                <a:path extrusionOk="0" h="304" w="285">
                  <a:moveTo>
                    <a:pt x="84" y="0"/>
                  </a:moveTo>
                  <a:cubicBezTo>
                    <a:pt x="81" y="0"/>
                    <a:pt x="79" y="0"/>
                    <a:pt x="76" y="1"/>
                  </a:cubicBezTo>
                  <a:cubicBezTo>
                    <a:pt x="7" y="7"/>
                    <a:pt x="0" y="95"/>
                    <a:pt x="13" y="146"/>
                  </a:cubicBezTo>
                  <a:cubicBezTo>
                    <a:pt x="19" y="196"/>
                    <a:pt x="57" y="240"/>
                    <a:pt x="101" y="266"/>
                  </a:cubicBezTo>
                  <a:cubicBezTo>
                    <a:pt x="126" y="291"/>
                    <a:pt x="158" y="303"/>
                    <a:pt x="189" y="303"/>
                  </a:cubicBezTo>
                  <a:cubicBezTo>
                    <a:pt x="284" y="297"/>
                    <a:pt x="253" y="158"/>
                    <a:pt x="221" y="108"/>
                  </a:cubicBezTo>
                  <a:cubicBezTo>
                    <a:pt x="191" y="66"/>
                    <a:pt x="143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6726000" y="2841025"/>
              <a:ext cx="5325" cy="6450"/>
            </a:xfrm>
            <a:custGeom>
              <a:rect b="b" l="l" r="r" t="t"/>
              <a:pathLst>
                <a:path extrusionOk="0" h="258" w="213">
                  <a:moveTo>
                    <a:pt x="91" y="0"/>
                  </a:moveTo>
                  <a:cubicBezTo>
                    <a:pt x="79" y="0"/>
                    <a:pt x="69" y="7"/>
                    <a:pt x="61" y="25"/>
                  </a:cubicBezTo>
                  <a:cubicBezTo>
                    <a:pt x="55" y="38"/>
                    <a:pt x="48" y="50"/>
                    <a:pt x="42" y="57"/>
                  </a:cubicBezTo>
                  <a:cubicBezTo>
                    <a:pt x="1" y="144"/>
                    <a:pt x="96" y="257"/>
                    <a:pt x="159" y="257"/>
                  </a:cubicBezTo>
                  <a:cubicBezTo>
                    <a:pt x="182" y="257"/>
                    <a:pt x="201" y="241"/>
                    <a:pt x="206" y="202"/>
                  </a:cubicBezTo>
                  <a:lnTo>
                    <a:pt x="212" y="158"/>
                  </a:lnTo>
                  <a:cubicBezTo>
                    <a:pt x="212" y="117"/>
                    <a:pt x="14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6718050" y="2894000"/>
              <a:ext cx="6500" cy="6750"/>
            </a:xfrm>
            <a:custGeom>
              <a:rect b="b" l="l" r="r" t="t"/>
              <a:pathLst>
                <a:path extrusionOk="0" h="270" w="260">
                  <a:moveTo>
                    <a:pt x="52" y="0"/>
                  </a:moveTo>
                  <a:cubicBezTo>
                    <a:pt x="23" y="0"/>
                    <a:pt x="1" y="20"/>
                    <a:pt x="1" y="76"/>
                  </a:cubicBezTo>
                  <a:cubicBezTo>
                    <a:pt x="1" y="130"/>
                    <a:pt x="62" y="270"/>
                    <a:pt x="140" y="270"/>
                  </a:cubicBezTo>
                  <a:cubicBezTo>
                    <a:pt x="152" y="270"/>
                    <a:pt x="164" y="266"/>
                    <a:pt x="177" y="259"/>
                  </a:cubicBezTo>
                  <a:cubicBezTo>
                    <a:pt x="184" y="252"/>
                    <a:pt x="190" y="252"/>
                    <a:pt x="196" y="246"/>
                  </a:cubicBezTo>
                  <a:cubicBezTo>
                    <a:pt x="259" y="214"/>
                    <a:pt x="209" y="114"/>
                    <a:pt x="171" y="76"/>
                  </a:cubicBezTo>
                  <a:cubicBezTo>
                    <a:pt x="145" y="39"/>
                    <a:pt x="92" y="0"/>
                    <a:pt x="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6756175" y="2880900"/>
              <a:ext cx="4200" cy="4450"/>
            </a:xfrm>
            <a:custGeom>
              <a:rect b="b" l="l" r="r" t="t"/>
              <a:pathLst>
                <a:path extrusionOk="0" h="178" w="168">
                  <a:moveTo>
                    <a:pt x="48" y="0"/>
                  </a:moveTo>
                  <a:cubicBezTo>
                    <a:pt x="33" y="0"/>
                    <a:pt x="21" y="9"/>
                    <a:pt x="15" y="32"/>
                  </a:cubicBezTo>
                  <a:cubicBezTo>
                    <a:pt x="0" y="85"/>
                    <a:pt x="70" y="178"/>
                    <a:pt x="118" y="178"/>
                  </a:cubicBezTo>
                  <a:cubicBezTo>
                    <a:pt x="133" y="178"/>
                    <a:pt x="146" y="168"/>
                    <a:pt x="153" y="146"/>
                  </a:cubicBezTo>
                  <a:cubicBezTo>
                    <a:pt x="168" y="93"/>
                    <a:pt x="95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6753500" y="2892050"/>
              <a:ext cx="7625" cy="6075"/>
            </a:xfrm>
            <a:custGeom>
              <a:rect b="b" l="l" r="r" t="t"/>
              <a:pathLst>
                <a:path extrusionOk="0" h="243" w="305">
                  <a:moveTo>
                    <a:pt x="71" y="1"/>
                  </a:moveTo>
                  <a:cubicBezTo>
                    <a:pt x="0" y="1"/>
                    <a:pt x="36" y="160"/>
                    <a:pt x="90" y="198"/>
                  </a:cubicBezTo>
                  <a:cubicBezTo>
                    <a:pt x="122" y="229"/>
                    <a:pt x="159" y="242"/>
                    <a:pt x="204" y="242"/>
                  </a:cubicBezTo>
                  <a:cubicBezTo>
                    <a:pt x="304" y="236"/>
                    <a:pt x="210" y="72"/>
                    <a:pt x="166" y="47"/>
                  </a:cubicBezTo>
                  <a:cubicBezTo>
                    <a:pt x="147" y="34"/>
                    <a:pt x="134" y="21"/>
                    <a:pt x="115" y="15"/>
                  </a:cubicBezTo>
                  <a:cubicBezTo>
                    <a:pt x="98" y="5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6745275" y="2885650"/>
              <a:ext cx="3550" cy="2850"/>
            </a:xfrm>
            <a:custGeom>
              <a:rect b="b" l="l" r="r" t="t"/>
              <a:pathLst>
                <a:path extrusionOk="0" h="114" w="142">
                  <a:moveTo>
                    <a:pt x="41" y="0"/>
                  </a:moveTo>
                  <a:cubicBezTo>
                    <a:pt x="1" y="0"/>
                    <a:pt x="16" y="114"/>
                    <a:pt x="74" y="114"/>
                  </a:cubicBezTo>
                  <a:cubicBezTo>
                    <a:pt x="76" y="114"/>
                    <a:pt x="77" y="113"/>
                    <a:pt x="78" y="113"/>
                  </a:cubicBezTo>
                  <a:cubicBezTo>
                    <a:pt x="91" y="107"/>
                    <a:pt x="104" y="107"/>
                    <a:pt x="116" y="101"/>
                  </a:cubicBezTo>
                  <a:cubicBezTo>
                    <a:pt x="142" y="94"/>
                    <a:pt x="116" y="44"/>
                    <a:pt x="104" y="38"/>
                  </a:cubicBezTo>
                  <a:cubicBezTo>
                    <a:pt x="91" y="25"/>
                    <a:pt x="78" y="12"/>
                    <a:pt x="60" y="6"/>
                  </a:cubicBezTo>
                  <a:cubicBezTo>
                    <a:pt x="53" y="2"/>
                    <a:pt x="46" y="0"/>
                    <a:pt x="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6768675" y="2888075"/>
              <a:ext cx="6525" cy="5150"/>
            </a:xfrm>
            <a:custGeom>
              <a:rect b="b" l="l" r="r" t="t"/>
              <a:pathLst>
                <a:path extrusionOk="0" h="206" w="261">
                  <a:moveTo>
                    <a:pt x="120" y="0"/>
                  </a:moveTo>
                  <a:cubicBezTo>
                    <a:pt x="110" y="0"/>
                    <a:pt x="99" y="3"/>
                    <a:pt x="88" y="10"/>
                  </a:cubicBezTo>
                  <a:cubicBezTo>
                    <a:pt x="0" y="67"/>
                    <a:pt x="82" y="193"/>
                    <a:pt x="164" y="206"/>
                  </a:cubicBezTo>
                  <a:lnTo>
                    <a:pt x="183" y="206"/>
                  </a:lnTo>
                  <a:cubicBezTo>
                    <a:pt x="184" y="206"/>
                    <a:pt x="185" y="206"/>
                    <a:pt x="186" y="206"/>
                  </a:cubicBezTo>
                  <a:cubicBezTo>
                    <a:pt x="260" y="206"/>
                    <a:pt x="20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6724025" y="2732200"/>
              <a:ext cx="4925" cy="4675"/>
            </a:xfrm>
            <a:custGeom>
              <a:rect b="b" l="l" r="r" t="t"/>
              <a:pathLst>
                <a:path extrusionOk="0" h="187" w="197">
                  <a:moveTo>
                    <a:pt x="34" y="1"/>
                  </a:moveTo>
                  <a:cubicBezTo>
                    <a:pt x="1" y="1"/>
                    <a:pt x="28" y="60"/>
                    <a:pt x="42" y="74"/>
                  </a:cubicBezTo>
                  <a:lnTo>
                    <a:pt x="42" y="74"/>
                  </a:lnTo>
                  <a:cubicBezTo>
                    <a:pt x="31" y="66"/>
                    <a:pt x="28" y="59"/>
                    <a:pt x="27" y="59"/>
                  </a:cubicBezTo>
                  <a:lnTo>
                    <a:pt x="27" y="59"/>
                  </a:lnTo>
                  <a:cubicBezTo>
                    <a:pt x="27" y="59"/>
                    <a:pt x="30" y="65"/>
                    <a:pt x="33" y="83"/>
                  </a:cubicBezTo>
                  <a:cubicBezTo>
                    <a:pt x="33" y="102"/>
                    <a:pt x="39" y="121"/>
                    <a:pt x="45" y="146"/>
                  </a:cubicBezTo>
                  <a:cubicBezTo>
                    <a:pt x="51" y="162"/>
                    <a:pt x="69" y="187"/>
                    <a:pt x="90" y="187"/>
                  </a:cubicBezTo>
                  <a:cubicBezTo>
                    <a:pt x="94" y="187"/>
                    <a:pt x="98" y="186"/>
                    <a:pt x="102" y="184"/>
                  </a:cubicBezTo>
                  <a:cubicBezTo>
                    <a:pt x="197" y="153"/>
                    <a:pt x="115" y="7"/>
                    <a:pt x="39" y="1"/>
                  </a:cubicBezTo>
                  <a:cubicBezTo>
                    <a:pt x="37" y="1"/>
                    <a:pt x="36" y="1"/>
                    <a:pt x="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6723875" y="2759650"/>
              <a:ext cx="5725" cy="6175"/>
            </a:xfrm>
            <a:custGeom>
              <a:rect b="b" l="l" r="r" t="t"/>
              <a:pathLst>
                <a:path extrusionOk="0" h="247" w="229">
                  <a:moveTo>
                    <a:pt x="66" y="0"/>
                  </a:moveTo>
                  <a:cubicBezTo>
                    <a:pt x="46" y="0"/>
                    <a:pt x="29" y="13"/>
                    <a:pt x="20" y="45"/>
                  </a:cubicBezTo>
                  <a:cubicBezTo>
                    <a:pt x="1" y="117"/>
                    <a:pt x="98" y="247"/>
                    <a:pt x="163" y="247"/>
                  </a:cubicBezTo>
                  <a:cubicBezTo>
                    <a:pt x="183" y="247"/>
                    <a:pt x="200" y="234"/>
                    <a:pt x="209" y="202"/>
                  </a:cubicBezTo>
                  <a:cubicBezTo>
                    <a:pt x="228" y="130"/>
                    <a:pt x="131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6718050" y="2750125"/>
              <a:ext cx="7275" cy="6150"/>
            </a:xfrm>
            <a:custGeom>
              <a:rect b="b" l="l" r="r" t="t"/>
              <a:pathLst>
                <a:path extrusionOk="0" h="246" w="291">
                  <a:moveTo>
                    <a:pt x="92" y="1"/>
                  </a:moveTo>
                  <a:cubicBezTo>
                    <a:pt x="82" y="1"/>
                    <a:pt x="72" y="4"/>
                    <a:pt x="64" y="9"/>
                  </a:cubicBezTo>
                  <a:cubicBezTo>
                    <a:pt x="26" y="28"/>
                    <a:pt x="1" y="73"/>
                    <a:pt x="1" y="110"/>
                  </a:cubicBezTo>
                  <a:cubicBezTo>
                    <a:pt x="1" y="148"/>
                    <a:pt x="47" y="246"/>
                    <a:pt x="96" y="246"/>
                  </a:cubicBezTo>
                  <a:cubicBezTo>
                    <a:pt x="104" y="246"/>
                    <a:pt x="112" y="243"/>
                    <a:pt x="120" y="236"/>
                  </a:cubicBezTo>
                  <a:cubicBezTo>
                    <a:pt x="123" y="232"/>
                    <a:pt x="126" y="230"/>
                    <a:pt x="130" y="230"/>
                  </a:cubicBezTo>
                  <a:cubicBezTo>
                    <a:pt x="136" y="230"/>
                    <a:pt x="144" y="235"/>
                    <a:pt x="152" y="243"/>
                  </a:cubicBezTo>
                  <a:cubicBezTo>
                    <a:pt x="171" y="243"/>
                    <a:pt x="190" y="236"/>
                    <a:pt x="209" y="230"/>
                  </a:cubicBezTo>
                  <a:cubicBezTo>
                    <a:pt x="291" y="199"/>
                    <a:pt x="190" y="54"/>
                    <a:pt x="152" y="28"/>
                  </a:cubicBezTo>
                  <a:lnTo>
                    <a:pt x="127" y="16"/>
                  </a:lnTo>
                  <a:cubicBezTo>
                    <a:pt x="116" y="5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6729175" y="2749200"/>
              <a:ext cx="4200" cy="3750"/>
            </a:xfrm>
            <a:custGeom>
              <a:rect b="b" l="l" r="r" t="t"/>
              <a:pathLst>
                <a:path extrusionOk="0" h="150" w="168">
                  <a:moveTo>
                    <a:pt x="50" y="1"/>
                  </a:moveTo>
                  <a:cubicBezTo>
                    <a:pt x="0" y="1"/>
                    <a:pt x="26" y="129"/>
                    <a:pt x="85" y="141"/>
                  </a:cubicBezTo>
                  <a:lnTo>
                    <a:pt x="111" y="147"/>
                  </a:lnTo>
                  <a:cubicBezTo>
                    <a:pt x="114" y="149"/>
                    <a:pt x="118" y="150"/>
                    <a:pt x="122" y="150"/>
                  </a:cubicBezTo>
                  <a:cubicBezTo>
                    <a:pt x="130" y="150"/>
                    <a:pt x="138" y="146"/>
                    <a:pt x="142" y="141"/>
                  </a:cubicBezTo>
                  <a:lnTo>
                    <a:pt x="149" y="135"/>
                  </a:lnTo>
                  <a:cubicBezTo>
                    <a:pt x="167" y="110"/>
                    <a:pt x="149" y="72"/>
                    <a:pt x="136" y="53"/>
                  </a:cubicBezTo>
                  <a:cubicBezTo>
                    <a:pt x="117" y="28"/>
                    <a:pt x="92" y="15"/>
                    <a:pt x="60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5" name="Google Shape;5015;p56"/>
          <p:cNvGrpSpPr/>
          <p:nvPr/>
        </p:nvGrpSpPr>
        <p:grpSpPr>
          <a:xfrm>
            <a:off x="6642747" y="1079869"/>
            <a:ext cx="1351170" cy="1349249"/>
            <a:chOff x="783350" y="2298300"/>
            <a:chExt cx="457125" cy="456475"/>
          </a:xfrm>
        </p:grpSpPr>
        <p:sp>
          <p:nvSpPr>
            <p:cNvPr id="5016" name="Google Shape;5016;p56"/>
            <p:cNvSpPr/>
            <p:nvPr/>
          </p:nvSpPr>
          <p:spPr>
            <a:xfrm>
              <a:off x="866925" y="2405475"/>
              <a:ext cx="373550" cy="349300"/>
            </a:xfrm>
            <a:custGeom>
              <a:rect b="b" l="l" r="r" t="t"/>
              <a:pathLst>
                <a:path extrusionOk="0" h="13972" w="14942">
                  <a:moveTo>
                    <a:pt x="11104" y="0"/>
                  </a:moveTo>
                  <a:cubicBezTo>
                    <a:pt x="9254" y="0"/>
                    <a:pt x="6524" y="615"/>
                    <a:pt x="4390" y="2966"/>
                  </a:cubicBezTo>
                  <a:cubicBezTo>
                    <a:pt x="1388" y="6278"/>
                    <a:pt x="0" y="10320"/>
                    <a:pt x="625" y="13764"/>
                  </a:cubicBezTo>
                  <a:cubicBezTo>
                    <a:pt x="630" y="13796"/>
                    <a:pt x="648" y="13810"/>
                    <a:pt x="665" y="13810"/>
                  </a:cubicBezTo>
                  <a:cubicBezTo>
                    <a:pt x="669" y="13810"/>
                    <a:pt x="672" y="13809"/>
                    <a:pt x="675" y="13808"/>
                  </a:cubicBezTo>
                  <a:cubicBezTo>
                    <a:pt x="688" y="13827"/>
                    <a:pt x="700" y="13840"/>
                    <a:pt x="719" y="13846"/>
                  </a:cubicBezTo>
                  <a:cubicBezTo>
                    <a:pt x="1067" y="13932"/>
                    <a:pt x="1433" y="13971"/>
                    <a:pt x="1811" y="13971"/>
                  </a:cubicBezTo>
                  <a:cubicBezTo>
                    <a:pt x="4995" y="13971"/>
                    <a:pt x="9055" y="11143"/>
                    <a:pt x="10848" y="9040"/>
                  </a:cubicBezTo>
                  <a:cubicBezTo>
                    <a:pt x="12362" y="7268"/>
                    <a:pt x="14941" y="3206"/>
                    <a:pt x="13522" y="261"/>
                  </a:cubicBezTo>
                  <a:cubicBezTo>
                    <a:pt x="13491" y="194"/>
                    <a:pt x="13457" y="168"/>
                    <a:pt x="13423" y="168"/>
                  </a:cubicBezTo>
                  <a:cubicBezTo>
                    <a:pt x="13325" y="168"/>
                    <a:pt x="13231" y="385"/>
                    <a:pt x="13226" y="488"/>
                  </a:cubicBezTo>
                  <a:lnTo>
                    <a:pt x="13226" y="507"/>
                  </a:lnTo>
                  <a:cubicBezTo>
                    <a:pt x="13223" y="497"/>
                    <a:pt x="13216" y="490"/>
                    <a:pt x="13208" y="490"/>
                  </a:cubicBezTo>
                  <a:cubicBezTo>
                    <a:pt x="13201" y="490"/>
                    <a:pt x="13194" y="495"/>
                    <a:pt x="13188" y="507"/>
                  </a:cubicBezTo>
                  <a:cubicBezTo>
                    <a:pt x="13188" y="507"/>
                    <a:pt x="13188" y="507"/>
                    <a:pt x="13188" y="507"/>
                  </a:cubicBezTo>
                  <a:lnTo>
                    <a:pt x="13188" y="507"/>
                  </a:lnTo>
                  <a:cubicBezTo>
                    <a:pt x="13231" y="291"/>
                    <a:pt x="12376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963725" y="2473550"/>
              <a:ext cx="183875" cy="187050"/>
            </a:xfrm>
            <a:custGeom>
              <a:rect b="b" l="l" r="r" t="t"/>
              <a:pathLst>
                <a:path extrusionOk="0" h="7482" w="7355">
                  <a:moveTo>
                    <a:pt x="3603" y="1"/>
                  </a:moveTo>
                  <a:cubicBezTo>
                    <a:pt x="3384" y="1"/>
                    <a:pt x="3156" y="26"/>
                    <a:pt x="2921" y="79"/>
                  </a:cubicBezTo>
                  <a:cubicBezTo>
                    <a:pt x="1350" y="433"/>
                    <a:pt x="215" y="1940"/>
                    <a:pt x="89" y="3485"/>
                  </a:cubicBezTo>
                  <a:cubicBezTo>
                    <a:pt x="1" y="3939"/>
                    <a:pt x="7" y="4400"/>
                    <a:pt x="108" y="4847"/>
                  </a:cubicBezTo>
                  <a:cubicBezTo>
                    <a:pt x="316" y="5762"/>
                    <a:pt x="959" y="6481"/>
                    <a:pt x="1741" y="6960"/>
                  </a:cubicBezTo>
                  <a:cubicBezTo>
                    <a:pt x="2314" y="7316"/>
                    <a:pt x="2939" y="7482"/>
                    <a:pt x="3550" y="7482"/>
                  </a:cubicBezTo>
                  <a:cubicBezTo>
                    <a:pt x="4976" y="7482"/>
                    <a:pt x="6325" y="6575"/>
                    <a:pt x="6749" y="5056"/>
                  </a:cubicBezTo>
                  <a:cubicBezTo>
                    <a:pt x="7355" y="2887"/>
                    <a:pt x="5951" y="1"/>
                    <a:pt x="3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887100" y="2418200"/>
              <a:ext cx="63875" cy="62675"/>
            </a:xfrm>
            <a:custGeom>
              <a:rect b="b" l="l" r="r" t="t"/>
              <a:pathLst>
                <a:path extrusionOk="0" h="2507" w="2555">
                  <a:moveTo>
                    <a:pt x="238" y="1"/>
                  </a:moveTo>
                  <a:cubicBezTo>
                    <a:pt x="217" y="1"/>
                    <a:pt x="196" y="10"/>
                    <a:pt x="183" y="29"/>
                  </a:cubicBezTo>
                  <a:cubicBezTo>
                    <a:pt x="70" y="118"/>
                    <a:pt x="1" y="433"/>
                    <a:pt x="89" y="515"/>
                  </a:cubicBezTo>
                  <a:lnTo>
                    <a:pt x="234" y="647"/>
                  </a:lnTo>
                  <a:lnTo>
                    <a:pt x="310" y="723"/>
                  </a:lnTo>
                  <a:cubicBezTo>
                    <a:pt x="316" y="742"/>
                    <a:pt x="328" y="767"/>
                    <a:pt x="347" y="786"/>
                  </a:cubicBezTo>
                  <a:cubicBezTo>
                    <a:pt x="518" y="944"/>
                    <a:pt x="682" y="1089"/>
                    <a:pt x="852" y="1240"/>
                  </a:cubicBezTo>
                  <a:lnTo>
                    <a:pt x="1432" y="1757"/>
                  </a:lnTo>
                  <a:cubicBezTo>
                    <a:pt x="1520" y="1871"/>
                    <a:pt x="1628" y="1965"/>
                    <a:pt x="1748" y="2041"/>
                  </a:cubicBezTo>
                  <a:cubicBezTo>
                    <a:pt x="1899" y="2180"/>
                    <a:pt x="2050" y="2312"/>
                    <a:pt x="2202" y="2445"/>
                  </a:cubicBezTo>
                  <a:cubicBezTo>
                    <a:pt x="2214" y="2457"/>
                    <a:pt x="2227" y="2464"/>
                    <a:pt x="2239" y="2470"/>
                  </a:cubicBezTo>
                  <a:cubicBezTo>
                    <a:pt x="2246" y="2476"/>
                    <a:pt x="2252" y="2476"/>
                    <a:pt x="2258" y="2483"/>
                  </a:cubicBezTo>
                  <a:cubicBezTo>
                    <a:pt x="2274" y="2498"/>
                    <a:pt x="2295" y="2506"/>
                    <a:pt x="2315" y="2506"/>
                  </a:cubicBezTo>
                  <a:cubicBezTo>
                    <a:pt x="2336" y="2506"/>
                    <a:pt x="2356" y="2498"/>
                    <a:pt x="2372" y="2483"/>
                  </a:cubicBezTo>
                  <a:cubicBezTo>
                    <a:pt x="2485" y="2394"/>
                    <a:pt x="2555" y="2079"/>
                    <a:pt x="2467" y="1997"/>
                  </a:cubicBezTo>
                  <a:lnTo>
                    <a:pt x="2448" y="1978"/>
                  </a:lnTo>
                  <a:cubicBezTo>
                    <a:pt x="2441" y="1965"/>
                    <a:pt x="2429" y="1953"/>
                    <a:pt x="2422" y="1940"/>
                  </a:cubicBezTo>
                  <a:cubicBezTo>
                    <a:pt x="1912" y="1461"/>
                    <a:pt x="1394" y="988"/>
                    <a:pt x="877" y="515"/>
                  </a:cubicBezTo>
                  <a:lnTo>
                    <a:pt x="581" y="250"/>
                  </a:lnTo>
                  <a:cubicBezTo>
                    <a:pt x="562" y="231"/>
                    <a:pt x="537" y="218"/>
                    <a:pt x="518" y="218"/>
                  </a:cubicBezTo>
                  <a:lnTo>
                    <a:pt x="448" y="155"/>
                  </a:lnTo>
                  <a:lnTo>
                    <a:pt x="442" y="155"/>
                  </a:lnTo>
                  <a:lnTo>
                    <a:pt x="297" y="29"/>
                  </a:lnTo>
                  <a:cubicBezTo>
                    <a:pt x="281" y="10"/>
                    <a:pt x="259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843575" y="2481725"/>
              <a:ext cx="68925" cy="55200"/>
            </a:xfrm>
            <a:custGeom>
              <a:rect b="b" l="l" r="r" t="t"/>
              <a:pathLst>
                <a:path extrusionOk="0" h="2208" w="2757">
                  <a:moveTo>
                    <a:pt x="192" y="1"/>
                  </a:moveTo>
                  <a:cubicBezTo>
                    <a:pt x="167" y="1"/>
                    <a:pt x="142" y="14"/>
                    <a:pt x="127" y="36"/>
                  </a:cubicBezTo>
                  <a:cubicBezTo>
                    <a:pt x="26" y="143"/>
                    <a:pt x="1" y="465"/>
                    <a:pt x="102" y="535"/>
                  </a:cubicBezTo>
                  <a:lnTo>
                    <a:pt x="259" y="642"/>
                  </a:lnTo>
                  <a:cubicBezTo>
                    <a:pt x="291" y="667"/>
                    <a:pt x="322" y="686"/>
                    <a:pt x="348" y="705"/>
                  </a:cubicBezTo>
                  <a:cubicBezTo>
                    <a:pt x="354" y="730"/>
                    <a:pt x="373" y="749"/>
                    <a:pt x="392" y="762"/>
                  </a:cubicBezTo>
                  <a:cubicBezTo>
                    <a:pt x="581" y="894"/>
                    <a:pt x="770" y="1020"/>
                    <a:pt x="953" y="1146"/>
                  </a:cubicBezTo>
                  <a:cubicBezTo>
                    <a:pt x="1168" y="1298"/>
                    <a:pt x="1382" y="1443"/>
                    <a:pt x="1596" y="1588"/>
                  </a:cubicBezTo>
                  <a:cubicBezTo>
                    <a:pt x="1704" y="1682"/>
                    <a:pt x="1823" y="1758"/>
                    <a:pt x="1950" y="1821"/>
                  </a:cubicBezTo>
                  <a:cubicBezTo>
                    <a:pt x="2120" y="1935"/>
                    <a:pt x="2290" y="2048"/>
                    <a:pt x="2460" y="2162"/>
                  </a:cubicBezTo>
                  <a:cubicBezTo>
                    <a:pt x="2473" y="2168"/>
                    <a:pt x="2486" y="2174"/>
                    <a:pt x="2498" y="2181"/>
                  </a:cubicBezTo>
                  <a:lnTo>
                    <a:pt x="2517" y="2187"/>
                  </a:lnTo>
                  <a:cubicBezTo>
                    <a:pt x="2531" y="2201"/>
                    <a:pt x="2549" y="2207"/>
                    <a:pt x="2568" y="2207"/>
                  </a:cubicBezTo>
                  <a:cubicBezTo>
                    <a:pt x="2592" y="2207"/>
                    <a:pt x="2616" y="2196"/>
                    <a:pt x="2631" y="2174"/>
                  </a:cubicBezTo>
                  <a:cubicBezTo>
                    <a:pt x="2732" y="2073"/>
                    <a:pt x="2757" y="1752"/>
                    <a:pt x="2656" y="1682"/>
                  </a:cubicBezTo>
                  <a:cubicBezTo>
                    <a:pt x="2650" y="1676"/>
                    <a:pt x="2643" y="1670"/>
                    <a:pt x="2637" y="1663"/>
                  </a:cubicBezTo>
                  <a:cubicBezTo>
                    <a:pt x="2624" y="1651"/>
                    <a:pt x="2618" y="1638"/>
                    <a:pt x="2606" y="1632"/>
                  </a:cubicBezTo>
                  <a:cubicBezTo>
                    <a:pt x="2032" y="1228"/>
                    <a:pt x="1458" y="825"/>
                    <a:pt x="877" y="427"/>
                  </a:cubicBezTo>
                  <a:cubicBezTo>
                    <a:pt x="770" y="352"/>
                    <a:pt x="657" y="276"/>
                    <a:pt x="549" y="200"/>
                  </a:cubicBezTo>
                  <a:cubicBezTo>
                    <a:pt x="531" y="188"/>
                    <a:pt x="505" y="181"/>
                    <a:pt x="480" y="181"/>
                  </a:cubicBezTo>
                  <a:lnTo>
                    <a:pt x="404" y="131"/>
                  </a:lnTo>
                  <a:lnTo>
                    <a:pt x="398" y="131"/>
                  </a:lnTo>
                  <a:lnTo>
                    <a:pt x="240" y="24"/>
                  </a:lnTo>
                  <a:cubicBezTo>
                    <a:pt x="227" y="8"/>
                    <a:pt x="210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806525" y="2555825"/>
              <a:ext cx="75400" cy="43150"/>
            </a:xfrm>
            <a:custGeom>
              <a:rect b="b" l="l" r="r" t="t"/>
              <a:pathLst>
                <a:path extrusionOk="0" h="1726" w="3016">
                  <a:moveTo>
                    <a:pt x="151" y="0"/>
                  </a:moveTo>
                  <a:cubicBezTo>
                    <a:pt x="121" y="0"/>
                    <a:pt x="89" y="18"/>
                    <a:pt x="76" y="49"/>
                  </a:cubicBezTo>
                  <a:cubicBezTo>
                    <a:pt x="1" y="169"/>
                    <a:pt x="32" y="491"/>
                    <a:pt x="146" y="541"/>
                  </a:cubicBezTo>
                  <a:lnTo>
                    <a:pt x="322" y="623"/>
                  </a:lnTo>
                  <a:lnTo>
                    <a:pt x="423" y="661"/>
                  </a:lnTo>
                  <a:cubicBezTo>
                    <a:pt x="436" y="686"/>
                    <a:pt x="455" y="699"/>
                    <a:pt x="474" y="711"/>
                  </a:cubicBezTo>
                  <a:cubicBezTo>
                    <a:pt x="688" y="806"/>
                    <a:pt x="890" y="901"/>
                    <a:pt x="1098" y="989"/>
                  </a:cubicBezTo>
                  <a:cubicBezTo>
                    <a:pt x="1338" y="1090"/>
                    <a:pt x="1571" y="1197"/>
                    <a:pt x="1811" y="1298"/>
                  </a:cubicBezTo>
                  <a:cubicBezTo>
                    <a:pt x="1931" y="1374"/>
                    <a:pt x="2063" y="1424"/>
                    <a:pt x="2202" y="1462"/>
                  </a:cubicBezTo>
                  <a:lnTo>
                    <a:pt x="2763" y="1702"/>
                  </a:lnTo>
                  <a:cubicBezTo>
                    <a:pt x="2776" y="1708"/>
                    <a:pt x="2795" y="1708"/>
                    <a:pt x="2807" y="1708"/>
                  </a:cubicBezTo>
                  <a:lnTo>
                    <a:pt x="2826" y="1714"/>
                  </a:lnTo>
                  <a:cubicBezTo>
                    <a:pt x="2838" y="1722"/>
                    <a:pt x="2852" y="1726"/>
                    <a:pt x="2866" y="1726"/>
                  </a:cubicBezTo>
                  <a:cubicBezTo>
                    <a:pt x="2896" y="1726"/>
                    <a:pt x="2927" y="1709"/>
                    <a:pt x="2940" y="1683"/>
                  </a:cubicBezTo>
                  <a:cubicBezTo>
                    <a:pt x="3015" y="1563"/>
                    <a:pt x="2984" y="1241"/>
                    <a:pt x="2870" y="1191"/>
                  </a:cubicBezTo>
                  <a:lnTo>
                    <a:pt x="2845" y="1178"/>
                  </a:lnTo>
                  <a:cubicBezTo>
                    <a:pt x="2832" y="1165"/>
                    <a:pt x="2826" y="1159"/>
                    <a:pt x="2814" y="1153"/>
                  </a:cubicBezTo>
                  <a:cubicBezTo>
                    <a:pt x="2177" y="863"/>
                    <a:pt x="1533" y="579"/>
                    <a:pt x="890" y="295"/>
                  </a:cubicBezTo>
                  <a:lnTo>
                    <a:pt x="530" y="131"/>
                  </a:lnTo>
                  <a:cubicBezTo>
                    <a:pt x="516" y="124"/>
                    <a:pt x="501" y="121"/>
                    <a:pt x="486" y="121"/>
                  </a:cubicBezTo>
                  <a:cubicBezTo>
                    <a:pt x="476" y="121"/>
                    <a:pt x="465" y="122"/>
                    <a:pt x="455" y="125"/>
                  </a:cubicBezTo>
                  <a:lnTo>
                    <a:pt x="373" y="87"/>
                  </a:lnTo>
                  <a:lnTo>
                    <a:pt x="366" y="87"/>
                  </a:lnTo>
                  <a:lnTo>
                    <a:pt x="190" y="11"/>
                  </a:lnTo>
                  <a:cubicBezTo>
                    <a:pt x="178" y="4"/>
                    <a:pt x="165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783350" y="2633525"/>
              <a:ext cx="80750" cy="29625"/>
            </a:xfrm>
            <a:custGeom>
              <a:rect b="b" l="l" r="r" t="t"/>
              <a:pathLst>
                <a:path extrusionOk="0" h="1185" w="3230">
                  <a:moveTo>
                    <a:pt x="128" y="0"/>
                  </a:moveTo>
                  <a:cubicBezTo>
                    <a:pt x="93" y="0"/>
                    <a:pt x="61" y="24"/>
                    <a:pt x="51" y="63"/>
                  </a:cubicBezTo>
                  <a:cubicBezTo>
                    <a:pt x="1" y="196"/>
                    <a:pt x="95" y="505"/>
                    <a:pt x="209" y="536"/>
                  </a:cubicBezTo>
                  <a:lnTo>
                    <a:pt x="404" y="580"/>
                  </a:lnTo>
                  <a:lnTo>
                    <a:pt x="511" y="599"/>
                  </a:lnTo>
                  <a:cubicBezTo>
                    <a:pt x="530" y="618"/>
                    <a:pt x="549" y="631"/>
                    <a:pt x="574" y="637"/>
                  </a:cubicBezTo>
                  <a:cubicBezTo>
                    <a:pt x="795" y="687"/>
                    <a:pt x="1016" y="744"/>
                    <a:pt x="1237" y="788"/>
                  </a:cubicBezTo>
                  <a:lnTo>
                    <a:pt x="2000" y="959"/>
                  </a:lnTo>
                  <a:cubicBezTo>
                    <a:pt x="2132" y="1009"/>
                    <a:pt x="2271" y="1041"/>
                    <a:pt x="2416" y="1047"/>
                  </a:cubicBezTo>
                  <a:lnTo>
                    <a:pt x="3009" y="1179"/>
                  </a:lnTo>
                  <a:lnTo>
                    <a:pt x="3072" y="1179"/>
                  </a:lnTo>
                  <a:cubicBezTo>
                    <a:pt x="3081" y="1183"/>
                    <a:pt x="3090" y="1185"/>
                    <a:pt x="3099" y="1185"/>
                  </a:cubicBezTo>
                  <a:cubicBezTo>
                    <a:pt x="3135" y="1185"/>
                    <a:pt x="3169" y="1158"/>
                    <a:pt x="3179" y="1123"/>
                  </a:cubicBezTo>
                  <a:cubicBezTo>
                    <a:pt x="3230" y="990"/>
                    <a:pt x="3135" y="681"/>
                    <a:pt x="3022" y="656"/>
                  </a:cubicBezTo>
                  <a:lnTo>
                    <a:pt x="2990" y="650"/>
                  </a:lnTo>
                  <a:cubicBezTo>
                    <a:pt x="2977" y="637"/>
                    <a:pt x="2965" y="631"/>
                    <a:pt x="2952" y="631"/>
                  </a:cubicBezTo>
                  <a:cubicBezTo>
                    <a:pt x="2271" y="467"/>
                    <a:pt x="1584" y="303"/>
                    <a:pt x="902" y="145"/>
                  </a:cubicBezTo>
                  <a:lnTo>
                    <a:pt x="511" y="57"/>
                  </a:lnTo>
                  <a:cubicBezTo>
                    <a:pt x="505" y="55"/>
                    <a:pt x="498" y="54"/>
                    <a:pt x="491" y="54"/>
                  </a:cubicBezTo>
                  <a:cubicBezTo>
                    <a:pt x="473" y="54"/>
                    <a:pt x="456" y="60"/>
                    <a:pt x="442" y="69"/>
                  </a:cubicBezTo>
                  <a:lnTo>
                    <a:pt x="354" y="44"/>
                  </a:lnTo>
                  <a:lnTo>
                    <a:pt x="347" y="44"/>
                  </a:lnTo>
                  <a:lnTo>
                    <a:pt x="158" y="6"/>
                  </a:ln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950000" y="2363000"/>
              <a:ext cx="57600" cy="65975"/>
            </a:xfrm>
            <a:custGeom>
              <a:rect b="b" l="l" r="r" t="t"/>
              <a:pathLst>
                <a:path extrusionOk="0" h="2639" w="2304">
                  <a:moveTo>
                    <a:pt x="364" y="1"/>
                  </a:moveTo>
                  <a:cubicBezTo>
                    <a:pt x="246" y="1"/>
                    <a:pt x="106" y="39"/>
                    <a:pt x="45" y="99"/>
                  </a:cubicBezTo>
                  <a:cubicBezTo>
                    <a:pt x="7" y="131"/>
                    <a:pt x="1" y="181"/>
                    <a:pt x="33" y="219"/>
                  </a:cubicBezTo>
                  <a:lnTo>
                    <a:pt x="146" y="377"/>
                  </a:lnTo>
                  <a:lnTo>
                    <a:pt x="146" y="383"/>
                  </a:lnTo>
                  <a:cubicBezTo>
                    <a:pt x="165" y="408"/>
                    <a:pt x="184" y="427"/>
                    <a:pt x="203" y="452"/>
                  </a:cubicBezTo>
                  <a:cubicBezTo>
                    <a:pt x="196" y="478"/>
                    <a:pt x="203" y="503"/>
                    <a:pt x="222" y="522"/>
                  </a:cubicBezTo>
                  <a:cubicBezTo>
                    <a:pt x="304" y="629"/>
                    <a:pt x="379" y="736"/>
                    <a:pt x="461" y="843"/>
                  </a:cubicBezTo>
                  <a:cubicBezTo>
                    <a:pt x="878" y="1411"/>
                    <a:pt x="1300" y="1972"/>
                    <a:pt x="1723" y="2527"/>
                  </a:cubicBezTo>
                  <a:cubicBezTo>
                    <a:pt x="1729" y="2540"/>
                    <a:pt x="1742" y="2553"/>
                    <a:pt x="1754" y="2559"/>
                  </a:cubicBezTo>
                  <a:lnTo>
                    <a:pt x="1773" y="2584"/>
                  </a:lnTo>
                  <a:cubicBezTo>
                    <a:pt x="1801" y="2622"/>
                    <a:pt x="1869" y="2639"/>
                    <a:pt x="1947" y="2639"/>
                  </a:cubicBezTo>
                  <a:cubicBezTo>
                    <a:pt x="2064" y="2639"/>
                    <a:pt x="2205" y="2601"/>
                    <a:pt x="2265" y="2540"/>
                  </a:cubicBezTo>
                  <a:cubicBezTo>
                    <a:pt x="2303" y="2508"/>
                    <a:pt x="2303" y="2458"/>
                    <a:pt x="2271" y="2420"/>
                  </a:cubicBezTo>
                  <a:lnTo>
                    <a:pt x="2265" y="2408"/>
                  </a:lnTo>
                  <a:cubicBezTo>
                    <a:pt x="2259" y="2389"/>
                    <a:pt x="2253" y="2376"/>
                    <a:pt x="2246" y="2363"/>
                  </a:cubicBezTo>
                  <a:cubicBezTo>
                    <a:pt x="2126" y="2199"/>
                    <a:pt x="2007" y="2035"/>
                    <a:pt x="1887" y="1871"/>
                  </a:cubicBezTo>
                  <a:cubicBezTo>
                    <a:pt x="1824" y="1745"/>
                    <a:pt x="1742" y="1625"/>
                    <a:pt x="1641" y="1525"/>
                  </a:cubicBezTo>
                  <a:cubicBezTo>
                    <a:pt x="1489" y="1316"/>
                    <a:pt x="1332" y="1102"/>
                    <a:pt x="1180" y="894"/>
                  </a:cubicBezTo>
                  <a:cubicBezTo>
                    <a:pt x="1048" y="711"/>
                    <a:pt x="915" y="528"/>
                    <a:pt x="777" y="345"/>
                  </a:cubicBezTo>
                  <a:cubicBezTo>
                    <a:pt x="764" y="320"/>
                    <a:pt x="739" y="307"/>
                    <a:pt x="720" y="301"/>
                  </a:cubicBezTo>
                  <a:lnTo>
                    <a:pt x="657" y="213"/>
                  </a:lnTo>
                  <a:lnTo>
                    <a:pt x="537" y="55"/>
                  </a:lnTo>
                  <a:cubicBezTo>
                    <a:pt x="509" y="17"/>
                    <a:pt x="442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1022850" y="2323850"/>
              <a:ext cx="46075" cy="72600"/>
            </a:xfrm>
            <a:custGeom>
              <a:rect b="b" l="l" r="r" t="t"/>
              <a:pathLst>
                <a:path extrusionOk="0" h="2904" w="1843">
                  <a:moveTo>
                    <a:pt x="276" y="0"/>
                  </a:moveTo>
                  <a:cubicBezTo>
                    <a:pt x="190" y="0"/>
                    <a:pt x="107" y="17"/>
                    <a:pt x="58" y="51"/>
                  </a:cubicBezTo>
                  <a:cubicBezTo>
                    <a:pt x="13" y="70"/>
                    <a:pt x="1" y="120"/>
                    <a:pt x="26" y="164"/>
                  </a:cubicBezTo>
                  <a:cubicBezTo>
                    <a:pt x="51" y="221"/>
                    <a:pt x="83" y="278"/>
                    <a:pt x="108" y="341"/>
                  </a:cubicBezTo>
                  <a:cubicBezTo>
                    <a:pt x="121" y="366"/>
                    <a:pt x="133" y="398"/>
                    <a:pt x="146" y="423"/>
                  </a:cubicBezTo>
                  <a:cubicBezTo>
                    <a:pt x="140" y="448"/>
                    <a:pt x="140" y="473"/>
                    <a:pt x="152" y="492"/>
                  </a:cubicBezTo>
                  <a:cubicBezTo>
                    <a:pt x="215" y="618"/>
                    <a:pt x="272" y="732"/>
                    <a:pt x="329" y="852"/>
                  </a:cubicBezTo>
                  <a:cubicBezTo>
                    <a:pt x="632" y="1489"/>
                    <a:pt x="941" y="2119"/>
                    <a:pt x="1256" y="2750"/>
                  </a:cubicBezTo>
                  <a:cubicBezTo>
                    <a:pt x="1262" y="2756"/>
                    <a:pt x="1269" y="2769"/>
                    <a:pt x="1281" y="2782"/>
                  </a:cubicBezTo>
                  <a:cubicBezTo>
                    <a:pt x="1281" y="2788"/>
                    <a:pt x="1287" y="2794"/>
                    <a:pt x="1294" y="2807"/>
                  </a:cubicBezTo>
                  <a:cubicBezTo>
                    <a:pt x="1324" y="2871"/>
                    <a:pt x="1450" y="2903"/>
                    <a:pt x="1572" y="2903"/>
                  </a:cubicBezTo>
                  <a:cubicBezTo>
                    <a:pt x="1655" y="2903"/>
                    <a:pt x="1737" y="2888"/>
                    <a:pt x="1786" y="2857"/>
                  </a:cubicBezTo>
                  <a:cubicBezTo>
                    <a:pt x="1824" y="2838"/>
                    <a:pt x="1842" y="2782"/>
                    <a:pt x="1817" y="2744"/>
                  </a:cubicBezTo>
                  <a:lnTo>
                    <a:pt x="1811" y="2725"/>
                  </a:lnTo>
                  <a:cubicBezTo>
                    <a:pt x="1811" y="2712"/>
                    <a:pt x="1805" y="2693"/>
                    <a:pt x="1798" y="2681"/>
                  </a:cubicBezTo>
                  <a:cubicBezTo>
                    <a:pt x="1716" y="2498"/>
                    <a:pt x="1628" y="2315"/>
                    <a:pt x="1540" y="2132"/>
                  </a:cubicBezTo>
                  <a:cubicBezTo>
                    <a:pt x="1502" y="1993"/>
                    <a:pt x="1439" y="1861"/>
                    <a:pt x="1363" y="1741"/>
                  </a:cubicBezTo>
                  <a:cubicBezTo>
                    <a:pt x="1250" y="1508"/>
                    <a:pt x="1142" y="1274"/>
                    <a:pt x="1029" y="1041"/>
                  </a:cubicBezTo>
                  <a:cubicBezTo>
                    <a:pt x="934" y="839"/>
                    <a:pt x="833" y="631"/>
                    <a:pt x="732" y="423"/>
                  </a:cubicBezTo>
                  <a:cubicBezTo>
                    <a:pt x="720" y="404"/>
                    <a:pt x="707" y="385"/>
                    <a:pt x="682" y="372"/>
                  </a:cubicBezTo>
                  <a:cubicBezTo>
                    <a:pt x="669" y="341"/>
                    <a:pt x="650" y="309"/>
                    <a:pt x="638" y="278"/>
                  </a:cubicBezTo>
                  <a:lnTo>
                    <a:pt x="556" y="101"/>
                  </a:lnTo>
                  <a:cubicBezTo>
                    <a:pt x="522" y="34"/>
                    <a:pt x="397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1099800" y="2298300"/>
              <a:ext cx="32500" cy="78000"/>
            </a:xfrm>
            <a:custGeom>
              <a:rect b="b" l="l" r="r" t="t"/>
              <a:pathLst>
                <a:path extrusionOk="0" h="3120" w="1300">
                  <a:moveTo>
                    <a:pt x="177" y="1"/>
                  </a:moveTo>
                  <a:cubicBezTo>
                    <a:pt x="136" y="1"/>
                    <a:pt x="98" y="7"/>
                    <a:pt x="70" y="19"/>
                  </a:cubicBezTo>
                  <a:cubicBezTo>
                    <a:pt x="20" y="32"/>
                    <a:pt x="1" y="76"/>
                    <a:pt x="13" y="120"/>
                  </a:cubicBezTo>
                  <a:lnTo>
                    <a:pt x="64" y="310"/>
                  </a:lnTo>
                  <a:lnTo>
                    <a:pt x="64" y="316"/>
                  </a:lnTo>
                  <a:cubicBezTo>
                    <a:pt x="70" y="347"/>
                    <a:pt x="76" y="373"/>
                    <a:pt x="83" y="404"/>
                  </a:cubicBezTo>
                  <a:cubicBezTo>
                    <a:pt x="76" y="429"/>
                    <a:pt x="70" y="455"/>
                    <a:pt x="83" y="473"/>
                  </a:cubicBezTo>
                  <a:cubicBezTo>
                    <a:pt x="114" y="606"/>
                    <a:pt x="146" y="732"/>
                    <a:pt x="184" y="858"/>
                  </a:cubicBezTo>
                  <a:cubicBezTo>
                    <a:pt x="360" y="1539"/>
                    <a:pt x="543" y="2221"/>
                    <a:pt x="726" y="2895"/>
                  </a:cubicBezTo>
                  <a:cubicBezTo>
                    <a:pt x="732" y="2908"/>
                    <a:pt x="739" y="2921"/>
                    <a:pt x="745" y="2933"/>
                  </a:cubicBezTo>
                  <a:cubicBezTo>
                    <a:pt x="751" y="2939"/>
                    <a:pt x="757" y="2952"/>
                    <a:pt x="757" y="2958"/>
                  </a:cubicBezTo>
                  <a:cubicBezTo>
                    <a:pt x="777" y="3052"/>
                    <a:pt x="976" y="3119"/>
                    <a:pt x="1124" y="3119"/>
                  </a:cubicBezTo>
                  <a:cubicBezTo>
                    <a:pt x="1165" y="3119"/>
                    <a:pt x="1202" y="3114"/>
                    <a:pt x="1230" y="3103"/>
                  </a:cubicBezTo>
                  <a:cubicBezTo>
                    <a:pt x="1275" y="3091"/>
                    <a:pt x="1300" y="3040"/>
                    <a:pt x="1281" y="2996"/>
                  </a:cubicBezTo>
                  <a:lnTo>
                    <a:pt x="1275" y="2977"/>
                  </a:lnTo>
                  <a:cubicBezTo>
                    <a:pt x="1281" y="2965"/>
                    <a:pt x="1281" y="2946"/>
                    <a:pt x="1275" y="2933"/>
                  </a:cubicBezTo>
                  <a:cubicBezTo>
                    <a:pt x="1230" y="2738"/>
                    <a:pt x="1180" y="2542"/>
                    <a:pt x="1130" y="2340"/>
                  </a:cubicBezTo>
                  <a:cubicBezTo>
                    <a:pt x="1117" y="2202"/>
                    <a:pt x="1079" y="2063"/>
                    <a:pt x="1022" y="1930"/>
                  </a:cubicBezTo>
                  <a:cubicBezTo>
                    <a:pt x="959" y="1678"/>
                    <a:pt x="896" y="1426"/>
                    <a:pt x="833" y="1174"/>
                  </a:cubicBezTo>
                  <a:cubicBezTo>
                    <a:pt x="776" y="959"/>
                    <a:pt x="720" y="738"/>
                    <a:pt x="663" y="511"/>
                  </a:cubicBezTo>
                  <a:cubicBezTo>
                    <a:pt x="657" y="492"/>
                    <a:pt x="638" y="467"/>
                    <a:pt x="619" y="455"/>
                  </a:cubicBezTo>
                  <a:cubicBezTo>
                    <a:pt x="612" y="417"/>
                    <a:pt x="606" y="385"/>
                    <a:pt x="593" y="354"/>
                  </a:cubicBezTo>
                  <a:lnTo>
                    <a:pt x="543" y="164"/>
                  </a:lnTo>
                  <a:cubicBezTo>
                    <a:pt x="518" y="71"/>
                    <a:pt x="322" y="1"/>
                    <a:pt x="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1176000" y="2432025"/>
              <a:ext cx="8650" cy="6325"/>
            </a:xfrm>
            <a:custGeom>
              <a:rect b="b" l="l" r="r" t="t"/>
              <a:pathLst>
                <a:path extrusionOk="0" h="253" w="346">
                  <a:moveTo>
                    <a:pt x="213" y="0"/>
                  </a:moveTo>
                  <a:cubicBezTo>
                    <a:pt x="158" y="0"/>
                    <a:pt x="91" y="60"/>
                    <a:pt x="62" y="94"/>
                  </a:cubicBezTo>
                  <a:cubicBezTo>
                    <a:pt x="31" y="137"/>
                    <a:pt x="0" y="252"/>
                    <a:pt x="86" y="252"/>
                  </a:cubicBezTo>
                  <a:cubicBezTo>
                    <a:pt x="89" y="252"/>
                    <a:pt x="91" y="252"/>
                    <a:pt x="93" y="252"/>
                  </a:cubicBezTo>
                  <a:lnTo>
                    <a:pt x="125" y="252"/>
                  </a:lnTo>
                  <a:cubicBezTo>
                    <a:pt x="194" y="233"/>
                    <a:pt x="346" y="120"/>
                    <a:pt x="270" y="38"/>
                  </a:cubicBezTo>
                  <a:cubicBezTo>
                    <a:pt x="264" y="31"/>
                    <a:pt x="264" y="25"/>
                    <a:pt x="257" y="19"/>
                  </a:cubicBezTo>
                  <a:cubicBezTo>
                    <a:pt x="244" y="6"/>
                    <a:pt x="229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1183050" y="2440050"/>
              <a:ext cx="4725" cy="4300"/>
            </a:xfrm>
            <a:custGeom>
              <a:rect b="b" l="l" r="r" t="t"/>
              <a:pathLst>
                <a:path extrusionOk="0" h="172" w="189">
                  <a:moveTo>
                    <a:pt x="89" y="0"/>
                  </a:moveTo>
                  <a:cubicBezTo>
                    <a:pt x="57" y="0"/>
                    <a:pt x="32" y="19"/>
                    <a:pt x="26" y="45"/>
                  </a:cubicBezTo>
                  <a:cubicBezTo>
                    <a:pt x="7" y="70"/>
                    <a:pt x="1" y="101"/>
                    <a:pt x="1" y="133"/>
                  </a:cubicBezTo>
                  <a:cubicBezTo>
                    <a:pt x="1" y="152"/>
                    <a:pt x="20" y="171"/>
                    <a:pt x="45" y="171"/>
                  </a:cubicBezTo>
                  <a:cubicBezTo>
                    <a:pt x="49" y="171"/>
                    <a:pt x="53" y="171"/>
                    <a:pt x="57" y="171"/>
                  </a:cubicBezTo>
                  <a:cubicBezTo>
                    <a:pt x="133" y="171"/>
                    <a:pt x="188" y="116"/>
                    <a:pt x="158" y="38"/>
                  </a:cubicBezTo>
                  <a:cubicBezTo>
                    <a:pt x="152" y="19"/>
                    <a:pt x="139" y="13"/>
                    <a:pt x="121" y="7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1176125" y="2447525"/>
              <a:ext cx="10400" cy="9475"/>
            </a:xfrm>
            <a:custGeom>
              <a:rect b="b" l="l" r="r" t="t"/>
              <a:pathLst>
                <a:path extrusionOk="0" h="379" w="416">
                  <a:moveTo>
                    <a:pt x="372" y="1"/>
                  </a:moveTo>
                  <a:cubicBezTo>
                    <a:pt x="352" y="1"/>
                    <a:pt x="328" y="10"/>
                    <a:pt x="309" y="23"/>
                  </a:cubicBezTo>
                  <a:cubicBezTo>
                    <a:pt x="240" y="36"/>
                    <a:pt x="177" y="74"/>
                    <a:pt x="126" y="130"/>
                  </a:cubicBezTo>
                  <a:cubicBezTo>
                    <a:pt x="76" y="174"/>
                    <a:pt x="0" y="288"/>
                    <a:pt x="70" y="357"/>
                  </a:cubicBezTo>
                  <a:cubicBezTo>
                    <a:pt x="84" y="372"/>
                    <a:pt x="104" y="378"/>
                    <a:pt x="126" y="378"/>
                  </a:cubicBezTo>
                  <a:cubicBezTo>
                    <a:pt x="199" y="378"/>
                    <a:pt x="299" y="310"/>
                    <a:pt x="328" y="256"/>
                  </a:cubicBezTo>
                  <a:cubicBezTo>
                    <a:pt x="353" y="225"/>
                    <a:pt x="372" y="187"/>
                    <a:pt x="385" y="149"/>
                  </a:cubicBezTo>
                  <a:cubicBezTo>
                    <a:pt x="385" y="118"/>
                    <a:pt x="391" y="92"/>
                    <a:pt x="398" y="61"/>
                  </a:cubicBezTo>
                  <a:cubicBezTo>
                    <a:pt x="416" y="17"/>
                    <a:pt x="398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1166800" y="2442300"/>
              <a:ext cx="7825" cy="6850"/>
            </a:xfrm>
            <a:custGeom>
              <a:rect b="b" l="l" r="r" t="t"/>
              <a:pathLst>
                <a:path extrusionOk="0" h="274" w="313">
                  <a:moveTo>
                    <a:pt x="253" y="1"/>
                  </a:moveTo>
                  <a:cubicBezTo>
                    <a:pt x="201" y="1"/>
                    <a:pt x="129" y="41"/>
                    <a:pt x="102" y="68"/>
                  </a:cubicBezTo>
                  <a:cubicBezTo>
                    <a:pt x="51" y="119"/>
                    <a:pt x="0" y="270"/>
                    <a:pt x="98" y="270"/>
                  </a:cubicBezTo>
                  <a:cubicBezTo>
                    <a:pt x="110" y="270"/>
                    <a:pt x="124" y="268"/>
                    <a:pt x="140" y="264"/>
                  </a:cubicBezTo>
                  <a:lnTo>
                    <a:pt x="165" y="270"/>
                  </a:lnTo>
                  <a:cubicBezTo>
                    <a:pt x="172" y="273"/>
                    <a:pt x="179" y="274"/>
                    <a:pt x="186" y="274"/>
                  </a:cubicBezTo>
                  <a:cubicBezTo>
                    <a:pt x="225" y="274"/>
                    <a:pt x="268" y="233"/>
                    <a:pt x="279" y="201"/>
                  </a:cubicBezTo>
                  <a:cubicBezTo>
                    <a:pt x="297" y="156"/>
                    <a:pt x="304" y="112"/>
                    <a:pt x="310" y="68"/>
                  </a:cubicBezTo>
                  <a:cubicBezTo>
                    <a:pt x="313" y="18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1154675" y="2425800"/>
              <a:ext cx="7275" cy="7150"/>
            </a:xfrm>
            <a:custGeom>
              <a:rect b="b" l="l" r="r" t="t"/>
              <a:pathLst>
                <a:path extrusionOk="0" h="286" w="291">
                  <a:moveTo>
                    <a:pt x="217" y="1"/>
                  </a:moveTo>
                  <a:cubicBezTo>
                    <a:pt x="196" y="1"/>
                    <a:pt x="172" y="6"/>
                    <a:pt x="152" y="15"/>
                  </a:cubicBezTo>
                  <a:lnTo>
                    <a:pt x="139" y="22"/>
                  </a:lnTo>
                  <a:cubicBezTo>
                    <a:pt x="64" y="53"/>
                    <a:pt x="7" y="129"/>
                    <a:pt x="0" y="211"/>
                  </a:cubicBezTo>
                  <a:cubicBezTo>
                    <a:pt x="0" y="264"/>
                    <a:pt x="37" y="285"/>
                    <a:pt x="79" y="285"/>
                  </a:cubicBezTo>
                  <a:cubicBezTo>
                    <a:pt x="101" y="285"/>
                    <a:pt x="125" y="279"/>
                    <a:pt x="145" y="268"/>
                  </a:cubicBezTo>
                  <a:lnTo>
                    <a:pt x="152" y="261"/>
                  </a:lnTo>
                  <a:cubicBezTo>
                    <a:pt x="227" y="230"/>
                    <a:pt x="284" y="154"/>
                    <a:pt x="291" y="72"/>
                  </a:cubicBezTo>
                  <a:cubicBezTo>
                    <a:pt x="291" y="19"/>
                    <a:pt x="257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1140525" y="2444500"/>
              <a:ext cx="9300" cy="6400"/>
            </a:xfrm>
            <a:custGeom>
              <a:rect b="b" l="l" r="r" t="t"/>
              <a:pathLst>
                <a:path extrusionOk="0" h="256" w="372">
                  <a:moveTo>
                    <a:pt x="253" y="0"/>
                  </a:moveTo>
                  <a:cubicBezTo>
                    <a:pt x="153" y="0"/>
                    <a:pt x="1" y="208"/>
                    <a:pt x="112" y="245"/>
                  </a:cubicBezTo>
                  <a:lnTo>
                    <a:pt x="144" y="251"/>
                  </a:lnTo>
                  <a:cubicBezTo>
                    <a:pt x="152" y="254"/>
                    <a:pt x="161" y="256"/>
                    <a:pt x="169" y="256"/>
                  </a:cubicBezTo>
                  <a:cubicBezTo>
                    <a:pt x="257" y="256"/>
                    <a:pt x="371" y="124"/>
                    <a:pt x="314" y="49"/>
                  </a:cubicBezTo>
                  <a:lnTo>
                    <a:pt x="302" y="24"/>
                  </a:lnTo>
                  <a:cubicBezTo>
                    <a:pt x="289" y="7"/>
                    <a:pt x="272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900800" y="2719600"/>
              <a:ext cx="8725" cy="5700"/>
            </a:xfrm>
            <a:custGeom>
              <a:rect b="b" l="l" r="r" t="t"/>
              <a:pathLst>
                <a:path extrusionOk="0" h="228" w="349">
                  <a:moveTo>
                    <a:pt x="213" y="0"/>
                  </a:moveTo>
                  <a:cubicBezTo>
                    <a:pt x="98" y="0"/>
                    <a:pt x="0" y="228"/>
                    <a:pt x="110" y="228"/>
                  </a:cubicBezTo>
                  <a:cubicBezTo>
                    <a:pt x="112" y="228"/>
                    <a:pt x="113" y="228"/>
                    <a:pt x="115" y="228"/>
                  </a:cubicBezTo>
                  <a:cubicBezTo>
                    <a:pt x="140" y="221"/>
                    <a:pt x="171" y="215"/>
                    <a:pt x="197" y="202"/>
                  </a:cubicBezTo>
                  <a:cubicBezTo>
                    <a:pt x="235" y="183"/>
                    <a:pt x="348" y="70"/>
                    <a:pt x="285" y="26"/>
                  </a:cubicBezTo>
                  <a:cubicBezTo>
                    <a:pt x="266" y="7"/>
                    <a:pt x="247" y="1"/>
                    <a:pt x="222" y="1"/>
                  </a:cubicBezTo>
                  <a:cubicBezTo>
                    <a:pt x="219" y="0"/>
                    <a:pt x="216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908075" y="2731125"/>
              <a:ext cx="5550" cy="5300"/>
            </a:xfrm>
            <a:custGeom>
              <a:rect b="b" l="l" r="r" t="t"/>
              <a:pathLst>
                <a:path extrusionOk="0" h="212" w="222">
                  <a:moveTo>
                    <a:pt x="123" y="1"/>
                  </a:moveTo>
                  <a:cubicBezTo>
                    <a:pt x="86" y="1"/>
                    <a:pt x="40" y="46"/>
                    <a:pt x="26" y="76"/>
                  </a:cubicBezTo>
                  <a:cubicBezTo>
                    <a:pt x="0" y="107"/>
                    <a:pt x="0" y="145"/>
                    <a:pt x="7" y="177"/>
                  </a:cubicBezTo>
                  <a:cubicBezTo>
                    <a:pt x="20" y="202"/>
                    <a:pt x="39" y="212"/>
                    <a:pt x="59" y="212"/>
                  </a:cubicBezTo>
                  <a:cubicBezTo>
                    <a:pt x="104" y="212"/>
                    <a:pt x="155" y="165"/>
                    <a:pt x="177" y="139"/>
                  </a:cubicBezTo>
                  <a:cubicBezTo>
                    <a:pt x="221" y="82"/>
                    <a:pt x="196" y="57"/>
                    <a:pt x="152" y="13"/>
                  </a:cubicBezTo>
                  <a:cubicBezTo>
                    <a:pt x="143" y="4"/>
                    <a:pt x="134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932025" y="2721500"/>
              <a:ext cx="9500" cy="8850"/>
            </a:xfrm>
            <a:custGeom>
              <a:rect b="b" l="l" r="r" t="t"/>
              <a:pathLst>
                <a:path extrusionOk="0" h="354" w="380">
                  <a:moveTo>
                    <a:pt x="278" y="0"/>
                  </a:moveTo>
                  <a:cubicBezTo>
                    <a:pt x="171" y="7"/>
                    <a:pt x="77" y="76"/>
                    <a:pt x="33" y="177"/>
                  </a:cubicBezTo>
                  <a:cubicBezTo>
                    <a:pt x="1" y="246"/>
                    <a:pt x="1" y="353"/>
                    <a:pt x="102" y="353"/>
                  </a:cubicBezTo>
                  <a:cubicBezTo>
                    <a:pt x="209" y="347"/>
                    <a:pt x="304" y="278"/>
                    <a:pt x="348" y="177"/>
                  </a:cubicBezTo>
                  <a:cubicBezTo>
                    <a:pt x="379" y="107"/>
                    <a:pt x="379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919750" y="2707100"/>
              <a:ext cx="6625" cy="6650"/>
            </a:xfrm>
            <a:custGeom>
              <a:rect b="b" l="l" r="r" t="t"/>
              <a:pathLst>
                <a:path extrusionOk="0" h="266" w="265">
                  <a:moveTo>
                    <a:pt x="189" y="1"/>
                  </a:moveTo>
                  <a:cubicBezTo>
                    <a:pt x="150" y="1"/>
                    <a:pt x="103" y="32"/>
                    <a:pt x="82" y="53"/>
                  </a:cubicBezTo>
                  <a:lnTo>
                    <a:pt x="69" y="65"/>
                  </a:lnTo>
                  <a:cubicBezTo>
                    <a:pt x="13" y="103"/>
                    <a:pt x="0" y="173"/>
                    <a:pt x="25" y="236"/>
                  </a:cubicBezTo>
                  <a:cubicBezTo>
                    <a:pt x="42" y="258"/>
                    <a:pt x="66" y="265"/>
                    <a:pt x="91" y="265"/>
                  </a:cubicBezTo>
                  <a:cubicBezTo>
                    <a:pt x="123" y="265"/>
                    <a:pt x="158" y="253"/>
                    <a:pt x="183" y="242"/>
                  </a:cubicBezTo>
                  <a:cubicBezTo>
                    <a:pt x="214" y="223"/>
                    <a:pt x="265" y="173"/>
                    <a:pt x="233" y="141"/>
                  </a:cubicBezTo>
                  <a:lnTo>
                    <a:pt x="233" y="135"/>
                  </a:lnTo>
                  <a:cubicBezTo>
                    <a:pt x="233" y="135"/>
                    <a:pt x="233" y="135"/>
                    <a:pt x="233" y="128"/>
                  </a:cubicBezTo>
                  <a:cubicBezTo>
                    <a:pt x="252" y="103"/>
                    <a:pt x="252" y="65"/>
                    <a:pt x="240" y="34"/>
                  </a:cubicBezTo>
                  <a:cubicBezTo>
                    <a:pt x="229" y="10"/>
                    <a:pt x="210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961850" y="2715150"/>
              <a:ext cx="7850" cy="6375"/>
            </a:xfrm>
            <a:custGeom>
              <a:rect b="b" l="l" r="r" t="t"/>
              <a:pathLst>
                <a:path extrusionOk="0" h="255" w="314">
                  <a:moveTo>
                    <a:pt x="177" y="0"/>
                  </a:moveTo>
                  <a:cubicBezTo>
                    <a:pt x="159" y="0"/>
                    <a:pt x="142" y="5"/>
                    <a:pt x="126" y="15"/>
                  </a:cubicBezTo>
                  <a:cubicBezTo>
                    <a:pt x="126" y="8"/>
                    <a:pt x="126" y="8"/>
                    <a:pt x="126" y="2"/>
                  </a:cubicBezTo>
                  <a:cubicBezTo>
                    <a:pt x="63" y="8"/>
                    <a:pt x="13" y="59"/>
                    <a:pt x="13" y="116"/>
                  </a:cubicBezTo>
                  <a:lnTo>
                    <a:pt x="19" y="116"/>
                  </a:lnTo>
                  <a:cubicBezTo>
                    <a:pt x="0" y="147"/>
                    <a:pt x="0" y="191"/>
                    <a:pt x="19" y="223"/>
                  </a:cubicBezTo>
                  <a:lnTo>
                    <a:pt x="32" y="235"/>
                  </a:lnTo>
                  <a:cubicBezTo>
                    <a:pt x="46" y="248"/>
                    <a:pt x="63" y="254"/>
                    <a:pt x="81" y="254"/>
                  </a:cubicBezTo>
                  <a:cubicBezTo>
                    <a:pt x="179" y="254"/>
                    <a:pt x="314" y="96"/>
                    <a:pt x="240" y="27"/>
                  </a:cubicBezTo>
                  <a:lnTo>
                    <a:pt x="227" y="15"/>
                  </a:lnTo>
                  <a:cubicBezTo>
                    <a:pt x="211" y="5"/>
                    <a:pt x="194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982975" y="2708175"/>
              <a:ext cx="8850" cy="5650"/>
            </a:xfrm>
            <a:custGeom>
              <a:rect b="b" l="l" r="r" t="t"/>
              <a:pathLst>
                <a:path extrusionOk="0" h="226" w="354">
                  <a:moveTo>
                    <a:pt x="224" y="0"/>
                  </a:moveTo>
                  <a:cubicBezTo>
                    <a:pt x="93" y="0"/>
                    <a:pt x="0" y="226"/>
                    <a:pt x="126" y="226"/>
                  </a:cubicBezTo>
                  <a:cubicBezTo>
                    <a:pt x="132" y="226"/>
                    <a:pt x="138" y="225"/>
                    <a:pt x="145" y="224"/>
                  </a:cubicBezTo>
                  <a:cubicBezTo>
                    <a:pt x="164" y="218"/>
                    <a:pt x="183" y="212"/>
                    <a:pt x="202" y="205"/>
                  </a:cubicBezTo>
                  <a:cubicBezTo>
                    <a:pt x="265" y="180"/>
                    <a:pt x="353" y="60"/>
                    <a:pt x="271" y="10"/>
                  </a:cubicBezTo>
                  <a:cubicBezTo>
                    <a:pt x="267" y="5"/>
                    <a:pt x="262" y="1"/>
                    <a:pt x="258" y="1"/>
                  </a:cubicBezTo>
                  <a:cubicBezTo>
                    <a:pt x="256" y="1"/>
                    <a:pt x="254" y="2"/>
                    <a:pt x="252" y="3"/>
                  </a:cubicBezTo>
                  <a:cubicBezTo>
                    <a:pt x="243" y="1"/>
                    <a:pt x="23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957100" y="2707150"/>
              <a:ext cx="6800" cy="3975"/>
            </a:xfrm>
            <a:custGeom>
              <a:rect b="b" l="l" r="r" t="t"/>
              <a:pathLst>
                <a:path extrusionOk="0" h="159" w="272">
                  <a:moveTo>
                    <a:pt x="177" y="0"/>
                  </a:moveTo>
                  <a:cubicBezTo>
                    <a:pt x="102" y="0"/>
                    <a:pt x="1" y="158"/>
                    <a:pt x="95" y="158"/>
                  </a:cubicBezTo>
                  <a:cubicBezTo>
                    <a:pt x="177" y="158"/>
                    <a:pt x="272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937725" y="2708150"/>
              <a:ext cx="6850" cy="5225"/>
            </a:xfrm>
            <a:custGeom>
              <a:rect b="b" l="l" r="r" t="t"/>
              <a:pathLst>
                <a:path extrusionOk="0" h="209" w="274">
                  <a:moveTo>
                    <a:pt x="193" y="0"/>
                  </a:moveTo>
                  <a:cubicBezTo>
                    <a:pt x="175" y="0"/>
                    <a:pt x="154" y="7"/>
                    <a:pt x="132" y="23"/>
                  </a:cubicBezTo>
                  <a:lnTo>
                    <a:pt x="114" y="36"/>
                  </a:lnTo>
                  <a:cubicBezTo>
                    <a:pt x="69" y="68"/>
                    <a:pt x="0" y="150"/>
                    <a:pt x="50" y="194"/>
                  </a:cubicBezTo>
                  <a:cubicBezTo>
                    <a:pt x="63" y="204"/>
                    <a:pt x="77" y="209"/>
                    <a:pt x="92" y="209"/>
                  </a:cubicBezTo>
                  <a:cubicBezTo>
                    <a:pt x="138" y="209"/>
                    <a:pt x="191" y="166"/>
                    <a:pt x="214" y="137"/>
                  </a:cubicBezTo>
                  <a:lnTo>
                    <a:pt x="227" y="118"/>
                  </a:lnTo>
                  <a:cubicBezTo>
                    <a:pt x="274" y="57"/>
                    <a:pt x="24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894675" y="2693725"/>
              <a:ext cx="7275" cy="6200"/>
            </a:xfrm>
            <a:custGeom>
              <a:rect b="b" l="l" r="r" t="t"/>
              <a:pathLst>
                <a:path extrusionOk="0" h="248" w="291">
                  <a:moveTo>
                    <a:pt x="231" y="0"/>
                  </a:moveTo>
                  <a:cubicBezTo>
                    <a:pt x="228" y="0"/>
                    <a:pt x="224" y="0"/>
                    <a:pt x="221" y="1"/>
                  </a:cubicBezTo>
                  <a:lnTo>
                    <a:pt x="189" y="1"/>
                  </a:lnTo>
                  <a:cubicBezTo>
                    <a:pt x="120" y="8"/>
                    <a:pt x="57" y="52"/>
                    <a:pt x="25" y="121"/>
                  </a:cubicBezTo>
                  <a:cubicBezTo>
                    <a:pt x="0" y="172"/>
                    <a:pt x="0" y="241"/>
                    <a:pt x="76" y="247"/>
                  </a:cubicBezTo>
                  <a:cubicBezTo>
                    <a:pt x="139" y="247"/>
                    <a:pt x="196" y="222"/>
                    <a:pt x="234" y="172"/>
                  </a:cubicBezTo>
                  <a:cubicBezTo>
                    <a:pt x="271" y="140"/>
                    <a:pt x="290" y="96"/>
                    <a:pt x="284" y="52"/>
                  </a:cubicBezTo>
                  <a:cubicBezTo>
                    <a:pt x="278" y="45"/>
                    <a:pt x="278" y="39"/>
                    <a:pt x="278" y="39"/>
                  </a:cubicBezTo>
                  <a:cubicBezTo>
                    <a:pt x="272" y="17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1025375" y="2497275"/>
              <a:ext cx="11225" cy="7600"/>
            </a:xfrm>
            <a:custGeom>
              <a:rect b="b" l="l" r="r" t="t"/>
              <a:pathLst>
                <a:path extrusionOk="0" h="304" w="449">
                  <a:moveTo>
                    <a:pt x="290" y="1"/>
                  </a:moveTo>
                  <a:cubicBezTo>
                    <a:pt x="267" y="1"/>
                    <a:pt x="244" y="7"/>
                    <a:pt x="221" y="20"/>
                  </a:cubicBezTo>
                  <a:lnTo>
                    <a:pt x="209" y="32"/>
                  </a:lnTo>
                  <a:cubicBezTo>
                    <a:pt x="146" y="58"/>
                    <a:pt x="1" y="203"/>
                    <a:pt x="83" y="278"/>
                  </a:cubicBezTo>
                  <a:lnTo>
                    <a:pt x="95" y="285"/>
                  </a:lnTo>
                  <a:cubicBezTo>
                    <a:pt x="114" y="297"/>
                    <a:pt x="136" y="304"/>
                    <a:pt x="159" y="304"/>
                  </a:cubicBezTo>
                  <a:cubicBezTo>
                    <a:pt x="182" y="304"/>
                    <a:pt x="206" y="297"/>
                    <a:pt x="228" y="285"/>
                  </a:cubicBezTo>
                  <a:lnTo>
                    <a:pt x="247" y="278"/>
                  </a:lnTo>
                  <a:cubicBezTo>
                    <a:pt x="310" y="240"/>
                    <a:pt x="449" y="108"/>
                    <a:pt x="367" y="32"/>
                  </a:cubicBezTo>
                  <a:lnTo>
                    <a:pt x="354" y="20"/>
                  </a:lnTo>
                  <a:cubicBezTo>
                    <a:pt x="335" y="7"/>
                    <a:pt x="31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1047600" y="2493800"/>
              <a:ext cx="11350" cy="8425"/>
            </a:xfrm>
            <a:custGeom>
              <a:rect b="b" l="l" r="r" t="t"/>
              <a:pathLst>
                <a:path extrusionOk="0" h="337" w="454">
                  <a:moveTo>
                    <a:pt x="238" y="1"/>
                  </a:moveTo>
                  <a:cubicBezTo>
                    <a:pt x="135" y="1"/>
                    <a:pt x="44" y="111"/>
                    <a:pt x="14" y="197"/>
                  </a:cubicBezTo>
                  <a:lnTo>
                    <a:pt x="14" y="203"/>
                  </a:lnTo>
                  <a:cubicBezTo>
                    <a:pt x="1" y="234"/>
                    <a:pt x="14" y="272"/>
                    <a:pt x="39" y="291"/>
                  </a:cubicBezTo>
                  <a:cubicBezTo>
                    <a:pt x="63" y="323"/>
                    <a:pt x="92" y="336"/>
                    <a:pt x="123" y="336"/>
                  </a:cubicBezTo>
                  <a:cubicBezTo>
                    <a:pt x="272" y="336"/>
                    <a:pt x="454" y="12"/>
                    <a:pt x="260" y="1"/>
                  </a:cubicBezTo>
                  <a:lnTo>
                    <a:pt x="247" y="1"/>
                  </a:lnTo>
                  <a:cubicBezTo>
                    <a:pt x="244" y="1"/>
                    <a:pt x="241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1048075" y="2500750"/>
              <a:ext cx="350" cy="350"/>
            </a:xfrm>
            <a:custGeom>
              <a:rect b="b" l="l" r="r" t="t"/>
              <a:pathLst>
                <a:path extrusionOk="0" h="14" w="14">
                  <a:moveTo>
                    <a:pt x="1" y="1"/>
                  </a:moveTo>
                  <a:lnTo>
                    <a:pt x="14" y="13"/>
                  </a:lnTo>
                  <a:cubicBezTo>
                    <a:pt x="14" y="7"/>
                    <a:pt x="7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1043525" y="2513850"/>
              <a:ext cx="10250" cy="6000"/>
            </a:xfrm>
            <a:custGeom>
              <a:rect b="b" l="l" r="r" t="t"/>
              <a:pathLst>
                <a:path extrusionOk="0" h="240" w="410">
                  <a:moveTo>
                    <a:pt x="265" y="0"/>
                  </a:moveTo>
                  <a:cubicBezTo>
                    <a:pt x="158" y="0"/>
                    <a:pt x="0" y="240"/>
                    <a:pt x="151" y="240"/>
                  </a:cubicBezTo>
                  <a:cubicBezTo>
                    <a:pt x="259" y="240"/>
                    <a:pt x="410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1037250" y="2507200"/>
              <a:ext cx="6450" cy="5225"/>
            </a:xfrm>
            <a:custGeom>
              <a:rect b="b" l="l" r="r" t="t"/>
              <a:pathLst>
                <a:path extrusionOk="0" h="209" w="258">
                  <a:moveTo>
                    <a:pt x="161" y="1"/>
                  </a:moveTo>
                  <a:cubicBezTo>
                    <a:pt x="108" y="1"/>
                    <a:pt x="40" y="74"/>
                    <a:pt x="30" y="108"/>
                  </a:cubicBezTo>
                  <a:cubicBezTo>
                    <a:pt x="1" y="162"/>
                    <a:pt x="25" y="209"/>
                    <a:pt x="73" y="209"/>
                  </a:cubicBezTo>
                  <a:cubicBezTo>
                    <a:pt x="86" y="209"/>
                    <a:pt x="102" y="205"/>
                    <a:pt x="119" y="197"/>
                  </a:cubicBezTo>
                  <a:lnTo>
                    <a:pt x="144" y="184"/>
                  </a:lnTo>
                  <a:cubicBezTo>
                    <a:pt x="188" y="159"/>
                    <a:pt x="257" y="89"/>
                    <a:pt x="213" y="33"/>
                  </a:cubicBezTo>
                  <a:lnTo>
                    <a:pt x="201" y="20"/>
                  </a:lnTo>
                  <a:cubicBezTo>
                    <a:pt x="190" y="6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1012075" y="2505325"/>
              <a:ext cx="10800" cy="7350"/>
            </a:xfrm>
            <a:custGeom>
              <a:rect b="b" l="l" r="r" t="t"/>
              <a:pathLst>
                <a:path extrusionOk="0" h="294" w="432">
                  <a:moveTo>
                    <a:pt x="223" y="1"/>
                  </a:moveTo>
                  <a:cubicBezTo>
                    <a:pt x="142" y="1"/>
                    <a:pt x="67" y="80"/>
                    <a:pt x="34" y="146"/>
                  </a:cubicBezTo>
                  <a:cubicBezTo>
                    <a:pt x="0" y="219"/>
                    <a:pt x="23" y="293"/>
                    <a:pt x="101" y="293"/>
                  </a:cubicBezTo>
                  <a:cubicBezTo>
                    <a:pt x="110" y="293"/>
                    <a:pt x="119" y="292"/>
                    <a:pt x="129" y="291"/>
                  </a:cubicBezTo>
                  <a:cubicBezTo>
                    <a:pt x="135" y="291"/>
                    <a:pt x="142" y="291"/>
                    <a:pt x="148" y="284"/>
                  </a:cubicBezTo>
                  <a:cubicBezTo>
                    <a:pt x="224" y="272"/>
                    <a:pt x="432" y="51"/>
                    <a:pt x="280" y="7"/>
                  </a:cubicBezTo>
                  <a:lnTo>
                    <a:pt x="262" y="7"/>
                  </a:lnTo>
                  <a:cubicBezTo>
                    <a:pt x="249" y="3"/>
                    <a:pt x="23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1017800" y="2520650"/>
              <a:ext cx="5400" cy="5725"/>
            </a:xfrm>
            <a:custGeom>
              <a:rect b="b" l="l" r="r" t="t"/>
              <a:pathLst>
                <a:path extrusionOk="0" h="229" w="216">
                  <a:moveTo>
                    <a:pt x="158" y="0"/>
                  </a:moveTo>
                  <a:cubicBezTo>
                    <a:pt x="103" y="0"/>
                    <a:pt x="29" y="81"/>
                    <a:pt x="20" y="119"/>
                  </a:cubicBezTo>
                  <a:cubicBezTo>
                    <a:pt x="20" y="132"/>
                    <a:pt x="14" y="138"/>
                    <a:pt x="14" y="144"/>
                  </a:cubicBezTo>
                  <a:cubicBezTo>
                    <a:pt x="1" y="170"/>
                    <a:pt x="14" y="201"/>
                    <a:pt x="39" y="220"/>
                  </a:cubicBezTo>
                  <a:lnTo>
                    <a:pt x="51" y="220"/>
                  </a:lnTo>
                  <a:cubicBezTo>
                    <a:pt x="60" y="226"/>
                    <a:pt x="69" y="228"/>
                    <a:pt x="79" y="228"/>
                  </a:cubicBezTo>
                  <a:cubicBezTo>
                    <a:pt x="133" y="228"/>
                    <a:pt x="198" y="149"/>
                    <a:pt x="209" y="106"/>
                  </a:cubicBezTo>
                  <a:cubicBezTo>
                    <a:pt x="215" y="81"/>
                    <a:pt x="209" y="56"/>
                    <a:pt x="203" y="31"/>
                  </a:cubicBezTo>
                  <a:cubicBezTo>
                    <a:pt x="192" y="9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1064175" y="2626525"/>
              <a:ext cx="7925" cy="7325"/>
            </a:xfrm>
            <a:custGeom>
              <a:rect b="b" l="l" r="r" t="t"/>
              <a:pathLst>
                <a:path extrusionOk="0" h="293" w="317">
                  <a:moveTo>
                    <a:pt x="222" y="1"/>
                  </a:moveTo>
                  <a:cubicBezTo>
                    <a:pt x="211" y="1"/>
                    <a:pt x="200" y="3"/>
                    <a:pt x="189" y="9"/>
                  </a:cubicBezTo>
                  <a:cubicBezTo>
                    <a:pt x="107" y="28"/>
                    <a:pt x="44" y="91"/>
                    <a:pt x="19" y="173"/>
                  </a:cubicBezTo>
                  <a:cubicBezTo>
                    <a:pt x="0" y="223"/>
                    <a:pt x="19" y="286"/>
                    <a:pt x="82" y="293"/>
                  </a:cubicBezTo>
                  <a:cubicBezTo>
                    <a:pt x="183" y="280"/>
                    <a:pt x="265" y="211"/>
                    <a:pt x="290" y="116"/>
                  </a:cubicBezTo>
                  <a:cubicBezTo>
                    <a:pt x="316" y="59"/>
                    <a:pt x="27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1071575" y="2636100"/>
              <a:ext cx="6875" cy="5850"/>
            </a:xfrm>
            <a:custGeom>
              <a:rect b="b" l="l" r="r" t="t"/>
              <a:pathLst>
                <a:path extrusionOk="0" h="234" w="275">
                  <a:moveTo>
                    <a:pt x="153" y="0"/>
                  </a:moveTo>
                  <a:cubicBezTo>
                    <a:pt x="93" y="0"/>
                    <a:pt x="23" y="74"/>
                    <a:pt x="13" y="124"/>
                  </a:cubicBezTo>
                  <a:lnTo>
                    <a:pt x="13" y="149"/>
                  </a:lnTo>
                  <a:cubicBezTo>
                    <a:pt x="1" y="193"/>
                    <a:pt x="20" y="225"/>
                    <a:pt x="64" y="231"/>
                  </a:cubicBezTo>
                  <a:lnTo>
                    <a:pt x="76" y="231"/>
                  </a:lnTo>
                  <a:cubicBezTo>
                    <a:pt x="81" y="232"/>
                    <a:pt x="87" y="233"/>
                    <a:pt x="92" y="233"/>
                  </a:cubicBezTo>
                  <a:cubicBezTo>
                    <a:pt x="173" y="233"/>
                    <a:pt x="275" y="107"/>
                    <a:pt x="221" y="36"/>
                  </a:cubicBezTo>
                  <a:cubicBezTo>
                    <a:pt x="215" y="29"/>
                    <a:pt x="209" y="17"/>
                    <a:pt x="196" y="17"/>
                  </a:cubicBezTo>
                  <a:cubicBezTo>
                    <a:pt x="183" y="5"/>
                    <a:pt x="168" y="0"/>
                    <a:pt x="1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1091450" y="2625800"/>
              <a:ext cx="9750" cy="7375"/>
            </a:xfrm>
            <a:custGeom>
              <a:rect b="b" l="l" r="r" t="t"/>
              <a:pathLst>
                <a:path extrusionOk="0" h="295" w="390">
                  <a:moveTo>
                    <a:pt x="303" y="0"/>
                  </a:moveTo>
                  <a:cubicBezTo>
                    <a:pt x="292" y="0"/>
                    <a:pt x="279" y="2"/>
                    <a:pt x="265" y="6"/>
                  </a:cubicBezTo>
                  <a:lnTo>
                    <a:pt x="246" y="6"/>
                  </a:lnTo>
                  <a:cubicBezTo>
                    <a:pt x="171" y="25"/>
                    <a:pt x="0" y="177"/>
                    <a:pt x="95" y="265"/>
                  </a:cubicBezTo>
                  <a:lnTo>
                    <a:pt x="101" y="271"/>
                  </a:lnTo>
                  <a:cubicBezTo>
                    <a:pt x="118" y="288"/>
                    <a:pt x="137" y="295"/>
                    <a:pt x="158" y="295"/>
                  </a:cubicBezTo>
                  <a:cubicBezTo>
                    <a:pt x="224" y="295"/>
                    <a:pt x="301" y="226"/>
                    <a:pt x="335" y="183"/>
                  </a:cubicBezTo>
                  <a:cubicBezTo>
                    <a:pt x="379" y="121"/>
                    <a:pt x="389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1076625" y="2624375"/>
              <a:ext cx="9475" cy="5525"/>
            </a:xfrm>
            <a:custGeom>
              <a:rect b="b" l="l" r="r" t="t"/>
              <a:pathLst>
                <a:path extrusionOk="0" h="221" w="379">
                  <a:moveTo>
                    <a:pt x="246" y="0"/>
                  </a:moveTo>
                  <a:cubicBezTo>
                    <a:pt x="146" y="0"/>
                    <a:pt x="0" y="221"/>
                    <a:pt x="139" y="221"/>
                  </a:cubicBezTo>
                  <a:cubicBezTo>
                    <a:pt x="240" y="22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1054875" y="2641625"/>
              <a:ext cx="4125" cy="4050"/>
            </a:xfrm>
            <a:custGeom>
              <a:rect b="b" l="l" r="r" t="t"/>
              <a:pathLst>
                <a:path extrusionOk="0" h="162" w="165">
                  <a:moveTo>
                    <a:pt x="96" y="0"/>
                  </a:moveTo>
                  <a:cubicBezTo>
                    <a:pt x="67" y="0"/>
                    <a:pt x="34" y="35"/>
                    <a:pt x="19" y="54"/>
                  </a:cubicBezTo>
                  <a:cubicBezTo>
                    <a:pt x="6" y="80"/>
                    <a:pt x="0" y="105"/>
                    <a:pt x="6" y="136"/>
                  </a:cubicBezTo>
                  <a:cubicBezTo>
                    <a:pt x="10" y="154"/>
                    <a:pt x="20" y="161"/>
                    <a:pt x="33" y="161"/>
                  </a:cubicBezTo>
                  <a:cubicBezTo>
                    <a:pt x="66" y="161"/>
                    <a:pt x="117" y="118"/>
                    <a:pt x="126" y="105"/>
                  </a:cubicBezTo>
                  <a:lnTo>
                    <a:pt x="133" y="99"/>
                  </a:lnTo>
                  <a:cubicBezTo>
                    <a:pt x="151" y="73"/>
                    <a:pt x="164" y="23"/>
                    <a:pt x="126" y="17"/>
                  </a:cubicBezTo>
                  <a:cubicBezTo>
                    <a:pt x="126" y="10"/>
                    <a:pt x="120" y="10"/>
                    <a:pt x="120" y="10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1065900" y="2609450"/>
              <a:ext cx="7550" cy="6475"/>
            </a:xfrm>
            <a:custGeom>
              <a:rect b="b" l="l" r="r" t="t"/>
              <a:pathLst>
                <a:path extrusionOk="0" h="259" w="302">
                  <a:moveTo>
                    <a:pt x="178" y="0"/>
                  </a:moveTo>
                  <a:cubicBezTo>
                    <a:pt x="119" y="0"/>
                    <a:pt x="52" y="70"/>
                    <a:pt x="32" y="105"/>
                  </a:cubicBezTo>
                  <a:cubicBezTo>
                    <a:pt x="32" y="118"/>
                    <a:pt x="26" y="124"/>
                    <a:pt x="26" y="130"/>
                  </a:cubicBezTo>
                  <a:cubicBezTo>
                    <a:pt x="1" y="162"/>
                    <a:pt x="1" y="200"/>
                    <a:pt x="26" y="231"/>
                  </a:cubicBezTo>
                  <a:cubicBezTo>
                    <a:pt x="36" y="247"/>
                    <a:pt x="55" y="258"/>
                    <a:pt x="76" y="258"/>
                  </a:cubicBezTo>
                  <a:cubicBezTo>
                    <a:pt x="80" y="258"/>
                    <a:pt x="84" y="258"/>
                    <a:pt x="89" y="257"/>
                  </a:cubicBezTo>
                  <a:cubicBezTo>
                    <a:pt x="164" y="250"/>
                    <a:pt x="301" y="132"/>
                    <a:pt x="242" y="50"/>
                  </a:cubicBezTo>
                  <a:lnTo>
                    <a:pt x="242" y="50"/>
                  </a:lnTo>
                  <a:cubicBezTo>
                    <a:pt x="250" y="62"/>
                    <a:pt x="254" y="67"/>
                    <a:pt x="254" y="67"/>
                  </a:cubicBezTo>
                  <a:cubicBezTo>
                    <a:pt x="255" y="67"/>
                    <a:pt x="226" y="26"/>
                    <a:pt x="221" y="17"/>
                  </a:cubicBezTo>
                  <a:cubicBezTo>
                    <a:pt x="208" y="5"/>
                    <a:pt x="193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1090175" y="2612075"/>
              <a:ext cx="5850" cy="4725"/>
            </a:xfrm>
            <a:custGeom>
              <a:rect b="b" l="l" r="r" t="t"/>
              <a:pathLst>
                <a:path extrusionOk="0" h="189" w="234">
                  <a:moveTo>
                    <a:pt x="175" y="1"/>
                  </a:moveTo>
                  <a:cubicBezTo>
                    <a:pt x="163" y="1"/>
                    <a:pt x="150" y="3"/>
                    <a:pt x="140" y="7"/>
                  </a:cubicBezTo>
                  <a:lnTo>
                    <a:pt x="121" y="13"/>
                  </a:lnTo>
                  <a:cubicBezTo>
                    <a:pt x="77" y="32"/>
                    <a:pt x="1" y="107"/>
                    <a:pt x="32" y="158"/>
                  </a:cubicBezTo>
                  <a:cubicBezTo>
                    <a:pt x="37" y="176"/>
                    <a:pt x="55" y="188"/>
                    <a:pt x="72" y="188"/>
                  </a:cubicBezTo>
                  <a:cubicBezTo>
                    <a:pt x="78" y="188"/>
                    <a:pt x="84" y="187"/>
                    <a:pt x="89" y="183"/>
                  </a:cubicBezTo>
                  <a:cubicBezTo>
                    <a:pt x="152" y="164"/>
                    <a:pt x="196" y="114"/>
                    <a:pt x="215" y="51"/>
                  </a:cubicBezTo>
                  <a:cubicBezTo>
                    <a:pt x="233" y="14"/>
                    <a:pt x="206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4" name="Google Shape;5054;p56"/>
          <p:cNvGrpSpPr/>
          <p:nvPr/>
        </p:nvGrpSpPr>
        <p:grpSpPr>
          <a:xfrm>
            <a:off x="7343206" y="2624715"/>
            <a:ext cx="1248385" cy="1040349"/>
            <a:chOff x="2226275" y="2120850"/>
            <a:chExt cx="356000" cy="296700"/>
          </a:xfrm>
        </p:grpSpPr>
        <p:sp>
          <p:nvSpPr>
            <p:cNvPr id="5055" name="Google Shape;5055;p56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56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56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56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1" name="Google Shape;5091;p56"/>
          <p:cNvGrpSpPr/>
          <p:nvPr/>
        </p:nvGrpSpPr>
        <p:grpSpPr>
          <a:xfrm>
            <a:off x="6181969" y="2553603"/>
            <a:ext cx="842504" cy="652914"/>
            <a:chOff x="1891175" y="2586225"/>
            <a:chExt cx="212100" cy="164375"/>
          </a:xfrm>
        </p:grpSpPr>
        <p:sp>
          <p:nvSpPr>
            <p:cNvPr id="5092" name="Google Shape;5092;p56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56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56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56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56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56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56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56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56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56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56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6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56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56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56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56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56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56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6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1" name="Google Shape;5111;p56"/>
          <p:cNvGrpSpPr/>
          <p:nvPr/>
        </p:nvGrpSpPr>
        <p:grpSpPr>
          <a:xfrm rot="5400000">
            <a:off x="6327763" y="3124962"/>
            <a:ext cx="723443" cy="1850551"/>
            <a:chOff x="2508475" y="2379100"/>
            <a:chExt cx="147125" cy="376350"/>
          </a:xfrm>
        </p:grpSpPr>
        <p:sp>
          <p:nvSpPr>
            <p:cNvPr id="5112" name="Google Shape;5112;p56"/>
            <p:cNvSpPr/>
            <p:nvPr/>
          </p:nvSpPr>
          <p:spPr>
            <a:xfrm>
              <a:off x="2508475" y="24387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4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6"/>
                    <a:pt x="309" y="5623"/>
                    <a:pt x="297" y="6355"/>
                  </a:cubicBezTo>
                  <a:cubicBezTo>
                    <a:pt x="284" y="7093"/>
                    <a:pt x="278" y="7850"/>
                    <a:pt x="284" y="8594"/>
                  </a:cubicBezTo>
                  <a:cubicBezTo>
                    <a:pt x="284" y="8783"/>
                    <a:pt x="297" y="8966"/>
                    <a:pt x="315" y="9149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1000" y="12590"/>
                    <a:pt x="1179" y="12670"/>
                    <a:pt x="1332" y="12670"/>
                  </a:cubicBezTo>
                  <a:cubicBezTo>
                    <a:pt x="2297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9" y="357"/>
                  </a:cubicBezTo>
                  <a:cubicBezTo>
                    <a:pt x="1673" y="109"/>
                    <a:pt x="1527" y="1"/>
                    <a:pt x="1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56"/>
            <p:cNvSpPr/>
            <p:nvPr/>
          </p:nvSpPr>
          <p:spPr>
            <a:xfrm>
              <a:off x="2537725" y="2468000"/>
              <a:ext cx="8450" cy="6100"/>
            </a:xfrm>
            <a:custGeom>
              <a:rect b="b" l="l" r="r" t="t"/>
              <a:pathLst>
                <a:path extrusionOk="0" h="244" w="338">
                  <a:moveTo>
                    <a:pt x="191" y="0"/>
                  </a:moveTo>
                  <a:cubicBezTo>
                    <a:pt x="127" y="0"/>
                    <a:pt x="59" y="69"/>
                    <a:pt x="35" y="119"/>
                  </a:cubicBezTo>
                  <a:cubicBezTo>
                    <a:pt x="0" y="193"/>
                    <a:pt x="32" y="244"/>
                    <a:pt x="90" y="244"/>
                  </a:cubicBezTo>
                  <a:cubicBezTo>
                    <a:pt x="105" y="244"/>
                    <a:pt x="123" y="240"/>
                    <a:pt x="142" y="232"/>
                  </a:cubicBezTo>
                  <a:lnTo>
                    <a:pt x="186" y="213"/>
                  </a:lnTo>
                  <a:cubicBezTo>
                    <a:pt x="224" y="194"/>
                    <a:pt x="337" y="87"/>
                    <a:pt x="268" y="37"/>
                  </a:cubicBezTo>
                  <a:cubicBezTo>
                    <a:pt x="262" y="30"/>
                    <a:pt x="255" y="24"/>
                    <a:pt x="243" y="18"/>
                  </a:cubicBezTo>
                  <a:cubicBezTo>
                    <a:pt x="227" y="5"/>
                    <a:pt x="209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56"/>
            <p:cNvSpPr/>
            <p:nvPr/>
          </p:nvSpPr>
          <p:spPr>
            <a:xfrm>
              <a:off x="2547875" y="2471400"/>
              <a:ext cx="7500" cy="5125"/>
            </a:xfrm>
            <a:custGeom>
              <a:rect b="b" l="l" r="r" t="t"/>
              <a:pathLst>
                <a:path extrusionOk="0" h="205" w="300">
                  <a:moveTo>
                    <a:pt x="187" y="0"/>
                  </a:moveTo>
                  <a:cubicBezTo>
                    <a:pt x="182" y="0"/>
                    <a:pt x="177" y="1"/>
                    <a:pt x="171" y="1"/>
                  </a:cubicBezTo>
                  <a:cubicBezTo>
                    <a:pt x="108" y="8"/>
                    <a:pt x="45" y="46"/>
                    <a:pt x="20" y="109"/>
                  </a:cubicBezTo>
                  <a:cubicBezTo>
                    <a:pt x="13" y="128"/>
                    <a:pt x="1" y="165"/>
                    <a:pt x="20" y="184"/>
                  </a:cubicBezTo>
                  <a:lnTo>
                    <a:pt x="26" y="191"/>
                  </a:lnTo>
                  <a:cubicBezTo>
                    <a:pt x="39" y="200"/>
                    <a:pt x="51" y="205"/>
                    <a:pt x="64" y="205"/>
                  </a:cubicBezTo>
                  <a:cubicBezTo>
                    <a:pt x="77" y="205"/>
                    <a:pt x="89" y="200"/>
                    <a:pt x="102" y="191"/>
                  </a:cubicBezTo>
                  <a:cubicBezTo>
                    <a:pt x="103" y="191"/>
                    <a:pt x="105" y="191"/>
                    <a:pt x="106" y="191"/>
                  </a:cubicBezTo>
                  <a:cubicBezTo>
                    <a:pt x="207" y="191"/>
                    <a:pt x="300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56"/>
            <p:cNvSpPr/>
            <p:nvPr/>
          </p:nvSpPr>
          <p:spPr>
            <a:xfrm>
              <a:off x="2532900" y="2478150"/>
              <a:ext cx="8225" cy="6550"/>
            </a:xfrm>
            <a:custGeom>
              <a:rect b="b" l="l" r="r" t="t"/>
              <a:pathLst>
                <a:path extrusionOk="0" h="262" w="329">
                  <a:moveTo>
                    <a:pt x="204" y="0"/>
                  </a:moveTo>
                  <a:cubicBezTo>
                    <a:pt x="162" y="0"/>
                    <a:pt x="105" y="60"/>
                    <a:pt x="95" y="85"/>
                  </a:cubicBezTo>
                  <a:cubicBezTo>
                    <a:pt x="95" y="85"/>
                    <a:pt x="102" y="78"/>
                    <a:pt x="108" y="78"/>
                  </a:cubicBezTo>
                  <a:cubicBezTo>
                    <a:pt x="64" y="123"/>
                    <a:pt x="1" y="255"/>
                    <a:pt x="108" y="261"/>
                  </a:cubicBezTo>
                  <a:cubicBezTo>
                    <a:pt x="152" y="261"/>
                    <a:pt x="196" y="236"/>
                    <a:pt x="221" y="198"/>
                  </a:cubicBezTo>
                  <a:cubicBezTo>
                    <a:pt x="272" y="154"/>
                    <a:pt x="329" y="34"/>
                    <a:pt x="221" y="22"/>
                  </a:cubicBezTo>
                  <a:lnTo>
                    <a:pt x="234" y="15"/>
                  </a:lnTo>
                  <a:cubicBezTo>
                    <a:pt x="226" y="4"/>
                    <a:pt x="21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56"/>
            <p:cNvSpPr/>
            <p:nvPr/>
          </p:nvSpPr>
          <p:spPr>
            <a:xfrm>
              <a:off x="2531950" y="2695725"/>
              <a:ext cx="7450" cy="6750"/>
            </a:xfrm>
            <a:custGeom>
              <a:rect b="b" l="l" r="r" t="t"/>
              <a:pathLst>
                <a:path extrusionOk="0" h="270" w="298">
                  <a:moveTo>
                    <a:pt x="205" y="0"/>
                  </a:moveTo>
                  <a:cubicBezTo>
                    <a:pt x="153" y="0"/>
                    <a:pt x="94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1" y="224"/>
                    <a:pt x="70" y="243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80" y="264"/>
                    <a:pt x="93" y="269"/>
                    <a:pt x="108" y="269"/>
                  </a:cubicBezTo>
                  <a:cubicBezTo>
                    <a:pt x="156" y="269"/>
                    <a:pt x="220" y="203"/>
                    <a:pt x="234" y="174"/>
                  </a:cubicBezTo>
                  <a:cubicBezTo>
                    <a:pt x="234" y="167"/>
                    <a:pt x="234" y="161"/>
                    <a:pt x="241" y="161"/>
                  </a:cubicBezTo>
                  <a:cubicBezTo>
                    <a:pt x="266" y="129"/>
                    <a:pt x="297" y="47"/>
                    <a:pt x="253" y="16"/>
                  </a:cubicBezTo>
                  <a:cubicBezTo>
                    <a:pt x="239" y="5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56"/>
            <p:cNvSpPr/>
            <p:nvPr/>
          </p:nvSpPr>
          <p:spPr>
            <a:xfrm>
              <a:off x="2532750" y="2716450"/>
              <a:ext cx="11375" cy="6650"/>
            </a:xfrm>
            <a:custGeom>
              <a:rect b="b" l="l" r="r" t="t"/>
              <a:pathLst>
                <a:path extrusionOk="0" h="266" w="455">
                  <a:moveTo>
                    <a:pt x="290" y="0"/>
                  </a:moveTo>
                  <a:cubicBezTo>
                    <a:pt x="171" y="0"/>
                    <a:pt x="0" y="265"/>
                    <a:pt x="158" y="265"/>
                  </a:cubicBezTo>
                  <a:cubicBezTo>
                    <a:pt x="278" y="265"/>
                    <a:pt x="45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56"/>
            <p:cNvSpPr/>
            <p:nvPr/>
          </p:nvSpPr>
          <p:spPr>
            <a:xfrm>
              <a:off x="2527375" y="2658100"/>
              <a:ext cx="13750" cy="21000"/>
            </a:xfrm>
            <a:custGeom>
              <a:rect b="b" l="l" r="r" t="t"/>
              <a:pathLst>
                <a:path extrusionOk="0" h="840" w="550">
                  <a:moveTo>
                    <a:pt x="480" y="1"/>
                  </a:moveTo>
                  <a:cubicBezTo>
                    <a:pt x="411" y="7"/>
                    <a:pt x="348" y="51"/>
                    <a:pt x="316" y="121"/>
                  </a:cubicBezTo>
                  <a:cubicBezTo>
                    <a:pt x="278" y="190"/>
                    <a:pt x="278" y="278"/>
                    <a:pt x="316" y="348"/>
                  </a:cubicBezTo>
                  <a:cubicBezTo>
                    <a:pt x="196" y="386"/>
                    <a:pt x="102" y="474"/>
                    <a:pt x="45" y="587"/>
                  </a:cubicBezTo>
                  <a:cubicBezTo>
                    <a:pt x="1" y="682"/>
                    <a:pt x="1" y="840"/>
                    <a:pt x="146" y="840"/>
                  </a:cubicBezTo>
                  <a:cubicBezTo>
                    <a:pt x="291" y="840"/>
                    <a:pt x="430" y="714"/>
                    <a:pt x="487" y="594"/>
                  </a:cubicBezTo>
                  <a:cubicBezTo>
                    <a:pt x="518" y="531"/>
                    <a:pt x="524" y="455"/>
                    <a:pt x="493" y="392"/>
                  </a:cubicBezTo>
                  <a:cubicBezTo>
                    <a:pt x="499" y="386"/>
                    <a:pt x="505" y="373"/>
                    <a:pt x="499" y="360"/>
                  </a:cubicBezTo>
                  <a:cubicBezTo>
                    <a:pt x="480" y="259"/>
                    <a:pt x="518" y="184"/>
                    <a:pt x="537" y="89"/>
                  </a:cubicBezTo>
                  <a:cubicBezTo>
                    <a:pt x="550" y="45"/>
                    <a:pt x="537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56"/>
            <p:cNvSpPr/>
            <p:nvPr/>
          </p:nvSpPr>
          <p:spPr>
            <a:xfrm>
              <a:off x="2522650" y="2589625"/>
              <a:ext cx="9775" cy="7100"/>
            </a:xfrm>
            <a:custGeom>
              <a:rect b="b" l="l" r="r" t="t"/>
              <a:pathLst>
                <a:path extrusionOk="0" h="284" w="391">
                  <a:moveTo>
                    <a:pt x="295" y="1"/>
                  </a:moveTo>
                  <a:cubicBezTo>
                    <a:pt x="276" y="1"/>
                    <a:pt x="255" y="4"/>
                    <a:pt x="234" y="9"/>
                  </a:cubicBezTo>
                  <a:cubicBezTo>
                    <a:pt x="171" y="22"/>
                    <a:pt x="1" y="198"/>
                    <a:pt x="121" y="242"/>
                  </a:cubicBezTo>
                  <a:lnTo>
                    <a:pt x="133" y="242"/>
                  </a:lnTo>
                  <a:cubicBezTo>
                    <a:pt x="143" y="273"/>
                    <a:pt x="169" y="284"/>
                    <a:pt x="196" y="284"/>
                  </a:cubicBezTo>
                  <a:cubicBezTo>
                    <a:pt x="218" y="284"/>
                    <a:pt x="242" y="276"/>
                    <a:pt x="259" y="268"/>
                  </a:cubicBezTo>
                  <a:cubicBezTo>
                    <a:pt x="329" y="236"/>
                    <a:pt x="379" y="173"/>
                    <a:pt x="385" y="97"/>
                  </a:cubicBezTo>
                  <a:cubicBezTo>
                    <a:pt x="390" y="24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2534950" y="2602450"/>
              <a:ext cx="6975" cy="4425"/>
            </a:xfrm>
            <a:custGeom>
              <a:rect b="b" l="l" r="r" t="t"/>
              <a:pathLst>
                <a:path extrusionOk="0" h="177" w="279">
                  <a:moveTo>
                    <a:pt x="175" y="0"/>
                  </a:moveTo>
                  <a:cubicBezTo>
                    <a:pt x="144" y="0"/>
                    <a:pt x="107" y="22"/>
                    <a:pt x="89" y="45"/>
                  </a:cubicBezTo>
                  <a:lnTo>
                    <a:pt x="83" y="45"/>
                  </a:lnTo>
                  <a:cubicBezTo>
                    <a:pt x="64" y="51"/>
                    <a:pt x="1" y="108"/>
                    <a:pt x="39" y="133"/>
                  </a:cubicBezTo>
                  <a:lnTo>
                    <a:pt x="57" y="165"/>
                  </a:lnTo>
                  <a:cubicBezTo>
                    <a:pt x="66" y="173"/>
                    <a:pt x="78" y="176"/>
                    <a:pt x="92" y="176"/>
                  </a:cubicBezTo>
                  <a:cubicBezTo>
                    <a:pt x="108" y="176"/>
                    <a:pt x="126" y="171"/>
                    <a:pt x="139" y="165"/>
                  </a:cubicBezTo>
                  <a:cubicBezTo>
                    <a:pt x="184" y="139"/>
                    <a:pt x="278" y="76"/>
                    <a:pt x="209" y="13"/>
                  </a:cubicBezTo>
                  <a:cubicBezTo>
                    <a:pt x="200" y="4"/>
                    <a:pt x="188" y="0"/>
                    <a:pt x="1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2541325" y="2588875"/>
              <a:ext cx="9100" cy="5100"/>
            </a:xfrm>
            <a:custGeom>
              <a:rect b="b" l="l" r="r" t="t"/>
              <a:pathLst>
                <a:path extrusionOk="0" h="204" w="364">
                  <a:moveTo>
                    <a:pt x="197" y="1"/>
                  </a:moveTo>
                  <a:cubicBezTo>
                    <a:pt x="96" y="1"/>
                    <a:pt x="0" y="203"/>
                    <a:pt x="96" y="203"/>
                  </a:cubicBezTo>
                  <a:cubicBezTo>
                    <a:pt x="99" y="203"/>
                    <a:pt x="102" y="203"/>
                    <a:pt x="105" y="203"/>
                  </a:cubicBezTo>
                  <a:cubicBezTo>
                    <a:pt x="130" y="203"/>
                    <a:pt x="149" y="203"/>
                    <a:pt x="175" y="190"/>
                  </a:cubicBezTo>
                  <a:cubicBezTo>
                    <a:pt x="225" y="184"/>
                    <a:pt x="364" y="45"/>
                    <a:pt x="263" y="14"/>
                  </a:cubicBezTo>
                  <a:cubicBezTo>
                    <a:pt x="244" y="1"/>
                    <a:pt x="225" y="1"/>
                    <a:pt x="206" y="1"/>
                  </a:cubicBezTo>
                  <a:cubicBezTo>
                    <a:pt x="203" y="1"/>
                    <a:pt x="20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2534475" y="2553725"/>
              <a:ext cx="12475" cy="7275"/>
            </a:xfrm>
            <a:custGeom>
              <a:rect b="b" l="l" r="r" t="t"/>
              <a:pathLst>
                <a:path extrusionOk="0" h="291" w="499">
                  <a:moveTo>
                    <a:pt x="316" y="1"/>
                  </a:moveTo>
                  <a:cubicBezTo>
                    <a:pt x="184" y="1"/>
                    <a:pt x="1" y="291"/>
                    <a:pt x="177" y="291"/>
                  </a:cubicBezTo>
                  <a:cubicBezTo>
                    <a:pt x="310" y="291"/>
                    <a:pt x="499" y="1"/>
                    <a:pt x="3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2544900" y="2523150"/>
              <a:ext cx="6325" cy="5225"/>
            </a:xfrm>
            <a:custGeom>
              <a:rect b="b" l="l" r="r" t="t"/>
              <a:pathLst>
                <a:path extrusionOk="0" h="209" w="253">
                  <a:moveTo>
                    <a:pt x="202" y="0"/>
                  </a:moveTo>
                  <a:cubicBezTo>
                    <a:pt x="170" y="0"/>
                    <a:pt x="139" y="6"/>
                    <a:pt x="107" y="25"/>
                  </a:cubicBezTo>
                  <a:cubicBezTo>
                    <a:pt x="82" y="32"/>
                    <a:pt x="0" y="120"/>
                    <a:pt x="50" y="145"/>
                  </a:cubicBezTo>
                  <a:cubicBezTo>
                    <a:pt x="63" y="158"/>
                    <a:pt x="69" y="164"/>
                    <a:pt x="76" y="177"/>
                  </a:cubicBezTo>
                  <a:cubicBezTo>
                    <a:pt x="82" y="200"/>
                    <a:pt x="95" y="209"/>
                    <a:pt x="111" y="209"/>
                  </a:cubicBezTo>
                  <a:cubicBezTo>
                    <a:pt x="163" y="209"/>
                    <a:pt x="248" y="119"/>
                    <a:pt x="252" y="76"/>
                  </a:cubicBezTo>
                  <a:cubicBezTo>
                    <a:pt x="252" y="57"/>
                    <a:pt x="246" y="44"/>
                    <a:pt x="246" y="32"/>
                  </a:cubicBezTo>
                  <a:cubicBezTo>
                    <a:pt x="233" y="13"/>
                    <a:pt x="22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2540325" y="2540925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0"/>
                  </a:moveTo>
                  <a:cubicBezTo>
                    <a:pt x="273" y="0"/>
                    <a:pt x="266" y="1"/>
                    <a:pt x="259" y="2"/>
                  </a:cubicBezTo>
                  <a:cubicBezTo>
                    <a:pt x="240" y="2"/>
                    <a:pt x="227" y="8"/>
                    <a:pt x="215" y="14"/>
                  </a:cubicBezTo>
                  <a:cubicBezTo>
                    <a:pt x="158" y="27"/>
                    <a:pt x="0" y="178"/>
                    <a:pt x="114" y="216"/>
                  </a:cubicBezTo>
                  <a:cubicBezTo>
                    <a:pt x="133" y="229"/>
                    <a:pt x="151" y="229"/>
                    <a:pt x="177" y="235"/>
                  </a:cubicBezTo>
                  <a:cubicBezTo>
                    <a:pt x="181" y="236"/>
                    <a:pt x="185" y="236"/>
                    <a:pt x="189" y="236"/>
                  </a:cubicBezTo>
                  <a:cubicBezTo>
                    <a:pt x="306" y="236"/>
                    <a:pt x="419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2594725" y="2379100"/>
              <a:ext cx="60875" cy="316750"/>
            </a:xfrm>
            <a:custGeom>
              <a:rect b="b" l="l" r="r" t="t"/>
              <a:pathLst>
                <a:path extrusionOk="0" h="12670" w="2435">
                  <a:moveTo>
                    <a:pt x="1390" y="1"/>
                  </a:moveTo>
                  <a:cubicBezTo>
                    <a:pt x="694" y="1"/>
                    <a:pt x="315" y="2966"/>
                    <a:pt x="315" y="4148"/>
                  </a:cubicBezTo>
                  <a:cubicBezTo>
                    <a:pt x="315" y="4885"/>
                    <a:pt x="309" y="5623"/>
                    <a:pt x="296" y="6355"/>
                  </a:cubicBezTo>
                  <a:cubicBezTo>
                    <a:pt x="278" y="7093"/>
                    <a:pt x="278" y="7850"/>
                    <a:pt x="284" y="8594"/>
                  </a:cubicBezTo>
                  <a:cubicBezTo>
                    <a:pt x="284" y="8777"/>
                    <a:pt x="296" y="8966"/>
                    <a:pt x="315" y="9143"/>
                  </a:cubicBezTo>
                  <a:cubicBezTo>
                    <a:pt x="391" y="10026"/>
                    <a:pt x="0" y="11741"/>
                    <a:pt x="788" y="12410"/>
                  </a:cubicBezTo>
                  <a:cubicBezTo>
                    <a:pt x="999" y="12590"/>
                    <a:pt x="1178" y="12670"/>
                    <a:pt x="1330" y="12670"/>
                  </a:cubicBezTo>
                  <a:cubicBezTo>
                    <a:pt x="2292" y="12670"/>
                    <a:pt x="2170" y="9478"/>
                    <a:pt x="2170" y="8607"/>
                  </a:cubicBezTo>
                  <a:cubicBezTo>
                    <a:pt x="2239" y="7812"/>
                    <a:pt x="2214" y="7011"/>
                    <a:pt x="2195" y="6210"/>
                  </a:cubicBezTo>
                  <a:cubicBezTo>
                    <a:pt x="2176" y="5081"/>
                    <a:pt x="2435" y="1322"/>
                    <a:pt x="1823" y="357"/>
                  </a:cubicBezTo>
                  <a:cubicBezTo>
                    <a:pt x="1667" y="109"/>
                    <a:pt x="1523" y="1"/>
                    <a:pt x="13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2623925" y="2408375"/>
              <a:ext cx="8350" cy="5975"/>
            </a:xfrm>
            <a:custGeom>
              <a:rect b="b" l="l" r="r" t="t"/>
              <a:pathLst>
                <a:path extrusionOk="0" h="239" w="334">
                  <a:moveTo>
                    <a:pt x="191" y="0"/>
                  </a:moveTo>
                  <a:cubicBezTo>
                    <a:pt x="127" y="0"/>
                    <a:pt x="60" y="66"/>
                    <a:pt x="30" y="120"/>
                  </a:cubicBezTo>
                  <a:cubicBezTo>
                    <a:pt x="1" y="189"/>
                    <a:pt x="33" y="239"/>
                    <a:pt x="91" y="239"/>
                  </a:cubicBezTo>
                  <a:cubicBezTo>
                    <a:pt x="107" y="239"/>
                    <a:pt x="125" y="235"/>
                    <a:pt x="144" y="227"/>
                  </a:cubicBezTo>
                  <a:lnTo>
                    <a:pt x="188" y="208"/>
                  </a:lnTo>
                  <a:cubicBezTo>
                    <a:pt x="226" y="189"/>
                    <a:pt x="333" y="82"/>
                    <a:pt x="270" y="38"/>
                  </a:cubicBezTo>
                  <a:lnTo>
                    <a:pt x="245" y="19"/>
                  </a:lnTo>
                  <a:cubicBezTo>
                    <a:pt x="228" y="6"/>
                    <a:pt x="210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2626075" y="2427050"/>
              <a:ext cx="9025" cy="7625"/>
            </a:xfrm>
            <a:custGeom>
              <a:rect b="b" l="l" r="r" t="t"/>
              <a:pathLst>
                <a:path extrusionOk="0" h="305" w="361">
                  <a:moveTo>
                    <a:pt x="177" y="0"/>
                  </a:moveTo>
                  <a:cubicBezTo>
                    <a:pt x="151" y="0"/>
                    <a:pt x="122" y="24"/>
                    <a:pt x="108" y="47"/>
                  </a:cubicBezTo>
                  <a:cubicBezTo>
                    <a:pt x="89" y="73"/>
                    <a:pt x="70" y="104"/>
                    <a:pt x="52" y="129"/>
                  </a:cubicBezTo>
                  <a:cubicBezTo>
                    <a:pt x="0" y="206"/>
                    <a:pt x="12" y="304"/>
                    <a:pt x="89" y="304"/>
                  </a:cubicBezTo>
                  <a:cubicBezTo>
                    <a:pt x="106" y="304"/>
                    <a:pt x="128" y="299"/>
                    <a:pt x="152" y="287"/>
                  </a:cubicBezTo>
                  <a:cubicBezTo>
                    <a:pt x="228" y="249"/>
                    <a:pt x="361" y="98"/>
                    <a:pt x="247" y="35"/>
                  </a:cubicBezTo>
                  <a:lnTo>
                    <a:pt x="203" y="10"/>
                  </a:lnTo>
                  <a:cubicBezTo>
                    <a:pt x="195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2634125" y="2411650"/>
              <a:ext cx="7550" cy="5175"/>
            </a:xfrm>
            <a:custGeom>
              <a:rect b="b" l="l" r="r" t="t"/>
              <a:pathLst>
                <a:path extrusionOk="0" h="207" w="302">
                  <a:moveTo>
                    <a:pt x="182" y="1"/>
                  </a:moveTo>
                  <a:cubicBezTo>
                    <a:pt x="179" y="1"/>
                    <a:pt x="175" y="1"/>
                    <a:pt x="171" y="1"/>
                  </a:cubicBezTo>
                  <a:cubicBezTo>
                    <a:pt x="102" y="7"/>
                    <a:pt x="45" y="52"/>
                    <a:pt x="20" y="108"/>
                  </a:cubicBezTo>
                  <a:cubicBezTo>
                    <a:pt x="13" y="134"/>
                    <a:pt x="1" y="165"/>
                    <a:pt x="20" y="190"/>
                  </a:cubicBezTo>
                  <a:lnTo>
                    <a:pt x="26" y="197"/>
                  </a:lnTo>
                  <a:cubicBezTo>
                    <a:pt x="35" y="203"/>
                    <a:pt x="48" y="206"/>
                    <a:pt x="61" y="206"/>
                  </a:cubicBezTo>
                  <a:cubicBezTo>
                    <a:pt x="73" y="206"/>
                    <a:pt x="86" y="203"/>
                    <a:pt x="95" y="197"/>
                  </a:cubicBezTo>
                  <a:cubicBezTo>
                    <a:pt x="97" y="197"/>
                    <a:pt x="98" y="197"/>
                    <a:pt x="100" y="197"/>
                  </a:cubicBezTo>
                  <a:cubicBezTo>
                    <a:pt x="203" y="197"/>
                    <a:pt x="3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2619150" y="2418525"/>
              <a:ext cx="8075" cy="6400"/>
            </a:xfrm>
            <a:custGeom>
              <a:rect b="b" l="l" r="r" t="t"/>
              <a:pathLst>
                <a:path extrusionOk="0" h="256" w="323">
                  <a:moveTo>
                    <a:pt x="202" y="0"/>
                  </a:moveTo>
                  <a:cubicBezTo>
                    <a:pt x="160" y="0"/>
                    <a:pt x="105" y="56"/>
                    <a:pt x="95" y="86"/>
                  </a:cubicBezTo>
                  <a:lnTo>
                    <a:pt x="101" y="79"/>
                  </a:lnTo>
                  <a:lnTo>
                    <a:pt x="101" y="79"/>
                  </a:lnTo>
                  <a:cubicBezTo>
                    <a:pt x="64" y="117"/>
                    <a:pt x="1" y="250"/>
                    <a:pt x="102" y="256"/>
                  </a:cubicBezTo>
                  <a:cubicBezTo>
                    <a:pt x="152" y="256"/>
                    <a:pt x="196" y="237"/>
                    <a:pt x="221" y="199"/>
                  </a:cubicBezTo>
                  <a:cubicBezTo>
                    <a:pt x="272" y="149"/>
                    <a:pt x="322" y="35"/>
                    <a:pt x="221" y="23"/>
                  </a:cubicBezTo>
                  <a:lnTo>
                    <a:pt x="234" y="16"/>
                  </a:lnTo>
                  <a:cubicBezTo>
                    <a:pt x="225" y="5"/>
                    <a:pt x="214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2618050" y="2636125"/>
              <a:ext cx="7600" cy="6675"/>
            </a:xfrm>
            <a:custGeom>
              <a:rect b="b" l="l" r="r" t="t"/>
              <a:pathLst>
                <a:path extrusionOk="0" h="267" w="304">
                  <a:moveTo>
                    <a:pt x="207" y="0"/>
                  </a:moveTo>
                  <a:cubicBezTo>
                    <a:pt x="153" y="0"/>
                    <a:pt x="93" y="43"/>
                    <a:pt x="70" y="85"/>
                  </a:cubicBezTo>
                  <a:lnTo>
                    <a:pt x="64" y="92"/>
                  </a:lnTo>
                  <a:cubicBezTo>
                    <a:pt x="45" y="129"/>
                    <a:pt x="0" y="218"/>
                    <a:pt x="70" y="243"/>
                  </a:cubicBezTo>
                  <a:cubicBezTo>
                    <a:pt x="70" y="243"/>
                    <a:pt x="70" y="243"/>
                    <a:pt x="70" y="249"/>
                  </a:cubicBezTo>
                  <a:cubicBezTo>
                    <a:pt x="79" y="261"/>
                    <a:pt x="91" y="266"/>
                    <a:pt x="105" y="266"/>
                  </a:cubicBezTo>
                  <a:cubicBezTo>
                    <a:pt x="155" y="266"/>
                    <a:pt x="224" y="197"/>
                    <a:pt x="234" y="167"/>
                  </a:cubicBezTo>
                  <a:lnTo>
                    <a:pt x="240" y="155"/>
                  </a:lnTo>
                  <a:cubicBezTo>
                    <a:pt x="265" y="123"/>
                    <a:pt x="303" y="41"/>
                    <a:pt x="259" y="16"/>
                  </a:cubicBezTo>
                  <a:cubicBezTo>
                    <a:pt x="243" y="5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2618825" y="2656700"/>
              <a:ext cx="11400" cy="6650"/>
            </a:xfrm>
            <a:custGeom>
              <a:rect b="b" l="l" r="r" t="t"/>
              <a:pathLst>
                <a:path extrusionOk="0" h="266" w="456">
                  <a:moveTo>
                    <a:pt x="297" y="0"/>
                  </a:moveTo>
                  <a:cubicBezTo>
                    <a:pt x="171" y="0"/>
                    <a:pt x="1" y="265"/>
                    <a:pt x="165" y="265"/>
                  </a:cubicBezTo>
                  <a:cubicBezTo>
                    <a:pt x="285" y="265"/>
                    <a:pt x="455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2630025" y="2637450"/>
              <a:ext cx="5075" cy="2875"/>
            </a:xfrm>
            <a:custGeom>
              <a:rect b="b" l="l" r="r" t="t"/>
              <a:pathLst>
                <a:path extrusionOk="0" h="115" w="203">
                  <a:moveTo>
                    <a:pt x="127" y="1"/>
                  </a:moveTo>
                  <a:cubicBezTo>
                    <a:pt x="76" y="1"/>
                    <a:pt x="1" y="114"/>
                    <a:pt x="70" y="114"/>
                  </a:cubicBezTo>
                  <a:cubicBezTo>
                    <a:pt x="127" y="114"/>
                    <a:pt x="203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2621200" y="2542675"/>
              <a:ext cx="6975" cy="4500"/>
            </a:xfrm>
            <a:custGeom>
              <a:rect b="b" l="l" r="r" t="t"/>
              <a:pathLst>
                <a:path extrusionOk="0" h="180" w="279">
                  <a:moveTo>
                    <a:pt x="175" y="1"/>
                  </a:moveTo>
                  <a:cubicBezTo>
                    <a:pt x="143" y="1"/>
                    <a:pt x="107" y="23"/>
                    <a:pt x="89" y="45"/>
                  </a:cubicBezTo>
                  <a:lnTo>
                    <a:pt x="83" y="45"/>
                  </a:lnTo>
                  <a:cubicBezTo>
                    <a:pt x="64" y="52"/>
                    <a:pt x="1" y="115"/>
                    <a:pt x="38" y="134"/>
                  </a:cubicBezTo>
                  <a:lnTo>
                    <a:pt x="57" y="165"/>
                  </a:lnTo>
                  <a:cubicBezTo>
                    <a:pt x="65" y="176"/>
                    <a:pt x="78" y="180"/>
                    <a:pt x="91" y="180"/>
                  </a:cubicBezTo>
                  <a:cubicBezTo>
                    <a:pt x="109" y="180"/>
                    <a:pt x="128" y="172"/>
                    <a:pt x="139" y="165"/>
                  </a:cubicBezTo>
                  <a:cubicBezTo>
                    <a:pt x="183" y="146"/>
                    <a:pt x="278" y="83"/>
                    <a:pt x="209" y="14"/>
                  </a:cubicBezTo>
                  <a:cubicBezTo>
                    <a:pt x="199" y="5"/>
                    <a:pt x="188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2627550" y="2529125"/>
              <a:ext cx="9125" cy="5250"/>
            </a:xfrm>
            <a:custGeom>
              <a:rect b="b" l="l" r="r" t="t"/>
              <a:pathLst>
                <a:path extrusionOk="0" h="210" w="365">
                  <a:moveTo>
                    <a:pt x="198" y="0"/>
                  </a:moveTo>
                  <a:cubicBezTo>
                    <a:pt x="91" y="0"/>
                    <a:pt x="1" y="209"/>
                    <a:pt x="98" y="209"/>
                  </a:cubicBezTo>
                  <a:cubicBezTo>
                    <a:pt x="100" y="209"/>
                    <a:pt x="103" y="209"/>
                    <a:pt x="106" y="209"/>
                  </a:cubicBezTo>
                  <a:cubicBezTo>
                    <a:pt x="125" y="209"/>
                    <a:pt x="150" y="203"/>
                    <a:pt x="175" y="196"/>
                  </a:cubicBezTo>
                  <a:cubicBezTo>
                    <a:pt x="226" y="184"/>
                    <a:pt x="365" y="51"/>
                    <a:pt x="264" y="13"/>
                  </a:cubicBezTo>
                  <a:cubicBezTo>
                    <a:pt x="245" y="7"/>
                    <a:pt x="226" y="1"/>
                    <a:pt x="207" y="1"/>
                  </a:cubicBezTo>
                  <a:cubicBezTo>
                    <a:pt x="204" y="0"/>
                    <a:pt x="201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2620725" y="2493975"/>
              <a:ext cx="12325" cy="7425"/>
            </a:xfrm>
            <a:custGeom>
              <a:rect b="b" l="l" r="r" t="t"/>
              <a:pathLst>
                <a:path extrusionOk="0" h="297" w="493">
                  <a:moveTo>
                    <a:pt x="316" y="0"/>
                  </a:moveTo>
                  <a:cubicBezTo>
                    <a:pt x="184" y="0"/>
                    <a:pt x="1" y="297"/>
                    <a:pt x="177" y="297"/>
                  </a:cubicBezTo>
                  <a:cubicBezTo>
                    <a:pt x="310" y="297"/>
                    <a:pt x="493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2631125" y="2463500"/>
              <a:ext cx="6175" cy="5250"/>
            </a:xfrm>
            <a:custGeom>
              <a:rect b="b" l="l" r="r" t="t"/>
              <a:pathLst>
                <a:path extrusionOk="0" h="210" w="247">
                  <a:moveTo>
                    <a:pt x="179" y="0"/>
                  </a:moveTo>
                  <a:cubicBezTo>
                    <a:pt x="154" y="0"/>
                    <a:pt x="129" y="11"/>
                    <a:pt x="108" y="21"/>
                  </a:cubicBezTo>
                  <a:cubicBezTo>
                    <a:pt x="83" y="34"/>
                    <a:pt x="1" y="116"/>
                    <a:pt x="45" y="147"/>
                  </a:cubicBezTo>
                  <a:cubicBezTo>
                    <a:pt x="64" y="153"/>
                    <a:pt x="70" y="160"/>
                    <a:pt x="77" y="179"/>
                  </a:cubicBezTo>
                  <a:cubicBezTo>
                    <a:pt x="83" y="201"/>
                    <a:pt x="95" y="210"/>
                    <a:pt x="111" y="210"/>
                  </a:cubicBezTo>
                  <a:cubicBezTo>
                    <a:pt x="162" y="210"/>
                    <a:pt x="247" y="115"/>
                    <a:pt x="247" y="72"/>
                  </a:cubicBezTo>
                  <a:cubicBezTo>
                    <a:pt x="247" y="59"/>
                    <a:pt x="247" y="40"/>
                    <a:pt x="241" y="27"/>
                  </a:cubicBezTo>
                  <a:cubicBezTo>
                    <a:pt x="234" y="8"/>
                    <a:pt x="215" y="2"/>
                    <a:pt x="196" y="2"/>
                  </a:cubicBezTo>
                  <a:cubicBezTo>
                    <a:pt x="191" y="1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2626575" y="2481150"/>
              <a:ext cx="10475" cy="5925"/>
            </a:xfrm>
            <a:custGeom>
              <a:rect b="b" l="l" r="r" t="t"/>
              <a:pathLst>
                <a:path extrusionOk="0" h="237" w="419">
                  <a:moveTo>
                    <a:pt x="280" y="1"/>
                  </a:moveTo>
                  <a:cubicBezTo>
                    <a:pt x="273" y="1"/>
                    <a:pt x="266" y="1"/>
                    <a:pt x="259" y="3"/>
                  </a:cubicBezTo>
                  <a:cubicBezTo>
                    <a:pt x="240" y="9"/>
                    <a:pt x="227" y="9"/>
                    <a:pt x="208" y="15"/>
                  </a:cubicBezTo>
                  <a:cubicBezTo>
                    <a:pt x="158" y="28"/>
                    <a:pt x="0" y="179"/>
                    <a:pt x="114" y="223"/>
                  </a:cubicBezTo>
                  <a:cubicBezTo>
                    <a:pt x="132" y="230"/>
                    <a:pt x="151" y="236"/>
                    <a:pt x="170" y="236"/>
                  </a:cubicBezTo>
                  <a:cubicBezTo>
                    <a:pt x="175" y="236"/>
                    <a:pt x="179" y="237"/>
                    <a:pt x="183" y="237"/>
                  </a:cubicBezTo>
                  <a:cubicBezTo>
                    <a:pt x="305" y="237"/>
                    <a:pt x="419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8" name="Google Shape;5138;p56"/>
          <p:cNvGrpSpPr/>
          <p:nvPr/>
        </p:nvGrpSpPr>
        <p:grpSpPr>
          <a:xfrm>
            <a:off x="1171586" y="3814221"/>
            <a:ext cx="748336" cy="672105"/>
            <a:chOff x="6563050" y="2079925"/>
            <a:chExt cx="123025" cy="110500"/>
          </a:xfrm>
        </p:grpSpPr>
        <p:sp>
          <p:nvSpPr>
            <p:cNvPr id="5139" name="Google Shape;5139;p56"/>
            <p:cNvSpPr/>
            <p:nvPr/>
          </p:nvSpPr>
          <p:spPr>
            <a:xfrm>
              <a:off x="6563050" y="2135850"/>
              <a:ext cx="65000" cy="54575"/>
            </a:xfrm>
            <a:custGeom>
              <a:rect b="b" l="l" r="r" t="t"/>
              <a:pathLst>
                <a:path extrusionOk="0" h="2183" w="2600">
                  <a:moveTo>
                    <a:pt x="1643" y="1"/>
                  </a:moveTo>
                  <a:cubicBezTo>
                    <a:pt x="1116" y="1"/>
                    <a:pt x="150" y="129"/>
                    <a:pt x="51" y="601"/>
                  </a:cubicBezTo>
                  <a:cubicBezTo>
                    <a:pt x="1" y="854"/>
                    <a:pt x="184" y="1075"/>
                    <a:pt x="335" y="1251"/>
                  </a:cubicBezTo>
                  <a:cubicBezTo>
                    <a:pt x="556" y="1510"/>
                    <a:pt x="796" y="1762"/>
                    <a:pt x="1042" y="2002"/>
                  </a:cubicBezTo>
                  <a:cubicBezTo>
                    <a:pt x="1181" y="2129"/>
                    <a:pt x="1309" y="2182"/>
                    <a:pt x="1424" y="2182"/>
                  </a:cubicBezTo>
                  <a:cubicBezTo>
                    <a:pt x="1791" y="2182"/>
                    <a:pt x="2033" y="1643"/>
                    <a:pt x="2158" y="1283"/>
                  </a:cubicBezTo>
                  <a:cubicBezTo>
                    <a:pt x="2316" y="797"/>
                    <a:pt x="2599" y="53"/>
                    <a:pt x="1843" y="9"/>
                  </a:cubicBezTo>
                  <a:cubicBezTo>
                    <a:pt x="1788" y="4"/>
                    <a:pt x="1720" y="1"/>
                    <a:pt x="1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6620925" y="2079925"/>
              <a:ext cx="65150" cy="54450"/>
            </a:xfrm>
            <a:custGeom>
              <a:rect b="b" l="l" r="r" t="t"/>
              <a:pathLst>
                <a:path extrusionOk="0" h="2178" w="2606">
                  <a:moveTo>
                    <a:pt x="1662" y="1"/>
                  </a:moveTo>
                  <a:cubicBezTo>
                    <a:pt x="1142" y="1"/>
                    <a:pt x="158" y="122"/>
                    <a:pt x="57" y="606"/>
                  </a:cubicBezTo>
                  <a:cubicBezTo>
                    <a:pt x="1" y="852"/>
                    <a:pt x="183" y="1073"/>
                    <a:pt x="335" y="1243"/>
                  </a:cubicBezTo>
                  <a:cubicBezTo>
                    <a:pt x="562" y="1508"/>
                    <a:pt x="795" y="1760"/>
                    <a:pt x="1048" y="1993"/>
                  </a:cubicBezTo>
                  <a:cubicBezTo>
                    <a:pt x="1187" y="2124"/>
                    <a:pt x="1314" y="2178"/>
                    <a:pt x="1430" y="2178"/>
                  </a:cubicBezTo>
                  <a:cubicBezTo>
                    <a:pt x="1794" y="2178"/>
                    <a:pt x="2038" y="1640"/>
                    <a:pt x="2158" y="1281"/>
                  </a:cubicBezTo>
                  <a:cubicBezTo>
                    <a:pt x="2315" y="795"/>
                    <a:pt x="2605" y="51"/>
                    <a:pt x="1842" y="7"/>
                  </a:cubicBezTo>
                  <a:cubicBezTo>
                    <a:pt x="1793" y="3"/>
                    <a:pt x="1732" y="1"/>
                    <a:pt x="16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6652150" y="2098800"/>
              <a:ext cx="8925" cy="4050"/>
            </a:xfrm>
            <a:custGeom>
              <a:rect b="b" l="l" r="r" t="t"/>
              <a:pathLst>
                <a:path extrusionOk="0" h="162" w="357">
                  <a:moveTo>
                    <a:pt x="210" y="0"/>
                  </a:moveTo>
                  <a:cubicBezTo>
                    <a:pt x="200" y="0"/>
                    <a:pt x="191" y="1"/>
                    <a:pt x="183" y="2"/>
                  </a:cubicBezTo>
                  <a:lnTo>
                    <a:pt x="145" y="2"/>
                  </a:lnTo>
                  <a:cubicBezTo>
                    <a:pt x="44" y="9"/>
                    <a:pt x="0" y="109"/>
                    <a:pt x="108" y="154"/>
                  </a:cubicBezTo>
                  <a:cubicBezTo>
                    <a:pt x="120" y="159"/>
                    <a:pt x="145" y="162"/>
                    <a:pt x="174" y="162"/>
                  </a:cubicBezTo>
                  <a:cubicBezTo>
                    <a:pt x="251" y="162"/>
                    <a:pt x="357" y="139"/>
                    <a:pt x="316" y="65"/>
                  </a:cubicBezTo>
                  <a:lnTo>
                    <a:pt x="303" y="40"/>
                  </a:lnTo>
                  <a:cubicBezTo>
                    <a:pt x="283" y="10"/>
                    <a:pt x="244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6650725" y="2091525"/>
              <a:ext cx="6800" cy="4200"/>
            </a:xfrm>
            <a:custGeom>
              <a:rect b="b" l="l" r="r" t="t"/>
              <a:pathLst>
                <a:path extrusionOk="0" h="168" w="272">
                  <a:moveTo>
                    <a:pt x="130" y="1"/>
                  </a:moveTo>
                  <a:cubicBezTo>
                    <a:pt x="81" y="1"/>
                    <a:pt x="32" y="20"/>
                    <a:pt x="20" y="60"/>
                  </a:cubicBezTo>
                  <a:cubicBezTo>
                    <a:pt x="20" y="60"/>
                    <a:pt x="20" y="66"/>
                    <a:pt x="13" y="66"/>
                  </a:cubicBezTo>
                  <a:cubicBezTo>
                    <a:pt x="1" y="110"/>
                    <a:pt x="32" y="136"/>
                    <a:pt x="70" y="154"/>
                  </a:cubicBezTo>
                  <a:cubicBezTo>
                    <a:pt x="61" y="150"/>
                    <a:pt x="57" y="148"/>
                    <a:pt x="56" y="148"/>
                  </a:cubicBezTo>
                  <a:lnTo>
                    <a:pt x="56" y="148"/>
                  </a:lnTo>
                  <a:cubicBezTo>
                    <a:pt x="53" y="148"/>
                    <a:pt x="85" y="167"/>
                    <a:pt x="95" y="167"/>
                  </a:cubicBezTo>
                  <a:cubicBezTo>
                    <a:pt x="114" y="167"/>
                    <a:pt x="139" y="167"/>
                    <a:pt x="165" y="161"/>
                  </a:cubicBezTo>
                  <a:cubicBezTo>
                    <a:pt x="209" y="154"/>
                    <a:pt x="272" y="123"/>
                    <a:pt x="253" y="66"/>
                  </a:cubicBezTo>
                  <a:cubicBezTo>
                    <a:pt x="253" y="66"/>
                    <a:pt x="253" y="60"/>
                    <a:pt x="247" y="60"/>
                  </a:cubicBezTo>
                  <a:cubicBezTo>
                    <a:pt x="234" y="21"/>
                    <a:pt x="181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6596175" y="2159900"/>
              <a:ext cx="11200" cy="4650"/>
            </a:xfrm>
            <a:custGeom>
              <a:rect b="b" l="l" r="r" t="t"/>
              <a:pathLst>
                <a:path extrusionOk="0" h="186" w="448">
                  <a:moveTo>
                    <a:pt x="209" y="0"/>
                  </a:moveTo>
                  <a:cubicBezTo>
                    <a:pt x="174" y="0"/>
                    <a:pt x="139" y="8"/>
                    <a:pt x="108" y="24"/>
                  </a:cubicBezTo>
                  <a:cubicBezTo>
                    <a:pt x="0" y="87"/>
                    <a:pt x="95" y="163"/>
                    <a:pt x="171" y="182"/>
                  </a:cubicBezTo>
                  <a:lnTo>
                    <a:pt x="183" y="182"/>
                  </a:lnTo>
                  <a:cubicBezTo>
                    <a:pt x="191" y="184"/>
                    <a:pt x="201" y="186"/>
                    <a:pt x="213" y="186"/>
                  </a:cubicBezTo>
                  <a:cubicBezTo>
                    <a:pt x="292" y="186"/>
                    <a:pt x="448" y="133"/>
                    <a:pt x="360" y="56"/>
                  </a:cubicBezTo>
                  <a:cubicBezTo>
                    <a:pt x="354" y="56"/>
                    <a:pt x="354" y="49"/>
                    <a:pt x="354" y="49"/>
                  </a:cubicBezTo>
                  <a:cubicBezTo>
                    <a:pt x="309" y="16"/>
                    <a:pt x="259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6594125" y="2171000"/>
              <a:ext cx="8525" cy="4350"/>
            </a:xfrm>
            <a:custGeom>
              <a:rect b="b" l="l" r="r" t="t"/>
              <a:pathLst>
                <a:path extrusionOk="0" h="174" w="341">
                  <a:moveTo>
                    <a:pt x="161" y="1"/>
                  </a:moveTo>
                  <a:cubicBezTo>
                    <a:pt x="140" y="1"/>
                    <a:pt x="120" y="3"/>
                    <a:pt x="101" y="9"/>
                  </a:cubicBezTo>
                  <a:cubicBezTo>
                    <a:pt x="57" y="28"/>
                    <a:pt x="0" y="78"/>
                    <a:pt x="51" y="129"/>
                  </a:cubicBezTo>
                  <a:cubicBezTo>
                    <a:pt x="84" y="158"/>
                    <a:pt x="128" y="173"/>
                    <a:pt x="172" y="173"/>
                  </a:cubicBezTo>
                  <a:cubicBezTo>
                    <a:pt x="195" y="173"/>
                    <a:pt x="218" y="169"/>
                    <a:pt x="240" y="160"/>
                  </a:cubicBezTo>
                  <a:cubicBezTo>
                    <a:pt x="291" y="142"/>
                    <a:pt x="341" y="91"/>
                    <a:pt x="297" y="47"/>
                  </a:cubicBezTo>
                  <a:cubicBezTo>
                    <a:pt x="257" y="16"/>
                    <a:pt x="20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6586550" y="2166800"/>
              <a:ext cx="9025" cy="4600"/>
            </a:xfrm>
            <a:custGeom>
              <a:rect b="b" l="l" r="r" t="t"/>
              <a:pathLst>
                <a:path extrusionOk="0" h="184" w="361">
                  <a:moveTo>
                    <a:pt x="179" y="0"/>
                  </a:moveTo>
                  <a:cubicBezTo>
                    <a:pt x="155" y="0"/>
                    <a:pt x="131" y="5"/>
                    <a:pt x="108" y="13"/>
                  </a:cubicBezTo>
                  <a:cubicBezTo>
                    <a:pt x="57" y="32"/>
                    <a:pt x="1" y="89"/>
                    <a:pt x="51" y="139"/>
                  </a:cubicBezTo>
                  <a:cubicBezTo>
                    <a:pt x="88" y="168"/>
                    <a:pt x="134" y="184"/>
                    <a:pt x="182" y="184"/>
                  </a:cubicBezTo>
                  <a:cubicBezTo>
                    <a:pt x="207" y="184"/>
                    <a:pt x="233" y="179"/>
                    <a:pt x="259" y="171"/>
                  </a:cubicBezTo>
                  <a:cubicBezTo>
                    <a:pt x="303" y="158"/>
                    <a:pt x="360" y="101"/>
                    <a:pt x="316" y="51"/>
                  </a:cubicBezTo>
                  <a:cubicBezTo>
                    <a:pt x="274" y="17"/>
                    <a:pt x="22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6601450" y="2148800"/>
              <a:ext cx="9725" cy="5450"/>
            </a:xfrm>
            <a:custGeom>
              <a:rect b="b" l="l" r="r" t="t"/>
              <a:pathLst>
                <a:path extrusionOk="0" h="218" w="389">
                  <a:moveTo>
                    <a:pt x="206" y="1"/>
                  </a:moveTo>
                  <a:cubicBezTo>
                    <a:pt x="142" y="1"/>
                    <a:pt x="1" y="45"/>
                    <a:pt x="48" y="128"/>
                  </a:cubicBezTo>
                  <a:cubicBezTo>
                    <a:pt x="54" y="128"/>
                    <a:pt x="54" y="134"/>
                    <a:pt x="54" y="140"/>
                  </a:cubicBezTo>
                  <a:cubicBezTo>
                    <a:pt x="79" y="189"/>
                    <a:pt x="159" y="218"/>
                    <a:pt x="234" y="218"/>
                  </a:cubicBezTo>
                  <a:cubicBezTo>
                    <a:pt x="314" y="218"/>
                    <a:pt x="389" y="186"/>
                    <a:pt x="389" y="115"/>
                  </a:cubicBezTo>
                  <a:lnTo>
                    <a:pt x="389" y="109"/>
                  </a:lnTo>
                  <a:cubicBezTo>
                    <a:pt x="389" y="27"/>
                    <a:pt x="281" y="1"/>
                    <a:pt x="218" y="1"/>
                  </a:cubicBezTo>
                  <a:cubicBezTo>
                    <a:pt x="215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349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0" name="Google Shape;2350;p30"/>
          <p:cNvSpPr txBox="1"/>
          <p:nvPr>
            <p:ph idx="9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grpSp>
        <p:nvGrpSpPr>
          <p:cNvPr id="2351" name="Google Shape;2351;p30"/>
          <p:cNvGrpSpPr/>
          <p:nvPr/>
        </p:nvGrpSpPr>
        <p:grpSpPr>
          <a:xfrm>
            <a:off x="1595452" y="3757377"/>
            <a:ext cx="820972" cy="684220"/>
            <a:chOff x="2226275" y="2120850"/>
            <a:chExt cx="356000" cy="296700"/>
          </a:xfrm>
        </p:grpSpPr>
        <p:sp>
          <p:nvSpPr>
            <p:cNvPr id="2352" name="Google Shape;2352;p30"/>
            <p:cNvSpPr/>
            <p:nvPr/>
          </p:nvSpPr>
          <p:spPr>
            <a:xfrm>
              <a:off x="2226275" y="2120850"/>
              <a:ext cx="356000" cy="296700"/>
            </a:xfrm>
            <a:custGeom>
              <a:rect b="b" l="l" r="r" t="t"/>
              <a:pathLst>
                <a:path extrusionOk="0" h="11868" w="14240">
                  <a:moveTo>
                    <a:pt x="3039" y="0"/>
                  </a:moveTo>
                  <a:cubicBezTo>
                    <a:pt x="1403" y="0"/>
                    <a:pt x="0" y="406"/>
                    <a:pt x="289" y="1883"/>
                  </a:cubicBezTo>
                  <a:cubicBezTo>
                    <a:pt x="812" y="4557"/>
                    <a:pt x="4016" y="8227"/>
                    <a:pt x="5769" y="10315"/>
                  </a:cubicBezTo>
                  <a:cubicBezTo>
                    <a:pt x="6470" y="11147"/>
                    <a:pt x="7390" y="11867"/>
                    <a:pt x="8347" y="11867"/>
                  </a:cubicBezTo>
                  <a:cubicBezTo>
                    <a:pt x="8813" y="11867"/>
                    <a:pt x="9287" y="11697"/>
                    <a:pt x="9749" y="11286"/>
                  </a:cubicBezTo>
                  <a:cubicBezTo>
                    <a:pt x="14240" y="7300"/>
                    <a:pt x="12814" y="1807"/>
                    <a:pt x="7252" y="564"/>
                  </a:cubicBezTo>
                  <a:cubicBezTo>
                    <a:pt x="6668" y="433"/>
                    <a:pt x="4729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30"/>
            <p:cNvSpPr/>
            <p:nvPr/>
          </p:nvSpPr>
          <p:spPr>
            <a:xfrm>
              <a:off x="2424900" y="2376425"/>
              <a:ext cx="10900" cy="11400"/>
            </a:xfrm>
            <a:custGeom>
              <a:rect b="b" l="l" r="r" t="t"/>
              <a:pathLst>
                <a:path extrusionOk="0" h="456" w="436">
                  <a:moveTo>
                    <a:pt x="122" y="0"/>
                  </a:moveTo>
                  <a:cubicBezTo>
                    <a:pt x="62" y="0"/>
                    <a:pt x="8" y="28"/>
                    <a:pt x="0" y="105"/>
                  </a:cubicBezTo>
                  <a:cubicBezTo>
                    <a:pt x="7" y="237"/>
                    <a:pt x="82" y="363"/>
                    <a:pt x="202" y="426"/>
                  </a:cubicBezTo>
                  <a:cubicBezTo>
                    <a:pt x="237" y="444"/>
                    <a:pt x="280" y="455"/>
                    <a:pt x="320" y="455"/>
                  </a:cubicBezTo>
                  <a:cubicBezTo>
                    <a:pt x="382" y="455"/>
                    <a:pt x="436" y="427"/>
                    <a:pt x="436" y="351"/>
                  </a:cubicBezTo>
                  <a:cubicBezTo>
                    <a:pt x="429" y="212"/>
                    <a:pt x="354" y="92"/>
                    <a:pt x="234" y="29"/>
                  </a:cubicBezTo>
                  <a:cubicBezTo>
                    <a:pt x="202" y="12"/>
                    <a:pt x="161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30"/>
            <p:cNvSpPr/>
            <p:nvPr/>
          </p:nvSpPr>
          <p:spPr>
            <a:xfrm>
              <a:off x="2412600" y="2377300"/>
              <a:ext cx="8550" cy="7925"/>
            </a:xfrm>
            <a:custGeom>
              <a:rect b="b" l="l" r="r" t="t"/>
              <a:pathLst>
                <a:path extrusionOk="0" h="317" w="342">
                  <a:moveTo>
                    <a:pt x="101" y="0"/>
                  </a:moveTo>
                  <a:cubicBezTo>
                    <a:pt x="13" y="0"/>
                    <a:pt x="0" y="82"/>
                    <a:pt x="26" y="152"/>
                  </a:cubicBezTo>
                  <a:cubicBezTo>
                    <a:pt x="64" y="234"/>
                    <a:pt x="139" y="297"/>
                    <a:pt x="228" y="316"/>
                  </a:cubicBezTo>
                  <a:lnTo>
                    <a:pt x="246" y="316"/>
                  </a:lnTo>
                  <a:cubicBezTo>
                    <a:pt x="250" y="316"/>
                    <a:pt x="253" y="316"/>
                    <a:pt x="256" y="316"/>
                  </a:cubicBezTo>
                  <a:cubicBezTo>
                    <a:pt x="297" y="316"/>
                    <a:pt x="335" y="281"/>
                    <a:pt x="335" y="240"/>
                  </a:cubicBezTo>
                  <a:cubicBezTo>
                    <a:pt x="341" y="196"/>
                    <a:pt x="328" y="145"/>
                    <a:pt x="297" y="114"/>
                  </a:cubicBezTo>
                  <a:cubicBezTo>
                    <a:pt x="253" y="44"/>
                    <a:pt x="177" y="7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30"/>
            <p:cNvSpPr/>
            <p:nvPr/>
          </p:nvSpPr>
          <p:spPr>
            <a:xfrm>
              <a:off x="2400050" y="2365000"/>
              <a:ext cx="8375" cy="6875"/>
            </a:xfrm>
            <a:custGeom>
              <a:rect b="b" l="l" r="r" t="t"/>
              <a:pathLst>
                <a:path extrusionOk="0" h="275" w="335">
                  <a:moveTo>
                    <a:pt x="136" y="1"/>
                  </a:moveTo>
                  <a:cubicBezTo>
                    <a:pt x="118" y="1"/>
                    <a:pt x="101" y="7"/>
                    <a:pt x="86" y="19"/>
                  </a:cubicBezTo>
                  <a:cubicBezTo>
                    <a:pt x="1" y="98"/>
                    <a:pt x="140" y="272"/>
                    <a:pt x="246" y="272"/>
                  </a:cubicBezTo>
                  <a:cubicBezTo>
                    <a:pt x="249" y="272"/>
                    <a:pt x="253" y="272"/>
                    <a:pt x="256" y="271"/>
                  </a:cubicBezTo>
                  <a:cubicBezTo>
                    <a:pt x="261" y="273"/>
                    <a:pt x="266" y="274"/>
                    <a:pt x="271" y="274"/>
                  </a:cubicBezTo>
                  <a:cubicBezTo>
                    <a:pt x="295" y="274"/>
                    <a:pt x="313" y="249"/>
                    <a:pt x="313" y="227"/>
                  </a:cubicBezTo>
                  <a:cubicBezTo>
                    <a:pt x="334" y="138"/>
                    <a:pt x="224" y="1"/>
                    <a:pt x="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30"/>
            <p:cNvSpPr/>
            <p:nvPr/>
          </p:nvSpPr>
          <p:spPr>
            <a:xfrm>
              <a:off x="2410275" y="2359600"/>
              <a:ext cx="5625" cy="5675"/>
            </a:xfrm>
            <a:custGeom>
              <a:rect b="b" l="l" r="r" t="t"/>
              <a:pathLst>
                <a:path extrusionOk="0" h="227" w="225">
                  <a:moveTo>
                    <a:pt x="53" y="0"/>
                  </a:moveTo>
                  <a:cubicBezTo>
                    <a:pt x="27" y="0"/>
                    <a:pt x="9" y="15"/>
                    <a:pt x="5" y="52"/>
                  </a:cubicBezTo>
                  <a:cubicBezTo>
                    <a:pt x="1" y="125"/>
                    <a:pt x="110" y="227"/>
                    <a:pt x="174" y="227"/>
                  </a:cubicBezTo>
                  <a:cubicBezTo>
                    <a:pt x="200" y="227"/>
                    <a:pt x="218" y="211"/>
                    <a:pt x="220" y="172"/>
                  </a:cubicBezTo>
                  <a:cubicBezTo>
                    <a:pt x="224" y="99"/>
                    <a:pt x="117" y="0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30"/>
            <p:cNvSpPr/>
            <p:nvPr/>
          </p:nvSpPr>
          <p:spPr>
            <a:xfrm>
              <a:off x="2446175" y="2366800"/>
              <a:ext cx="11375" cy="7700"/>
            </a:xfrm>
            <a:custGeom>
              <a:rect b="b" l="l" r="r" t="t"/>
              <a:pathLst>
                <a:path extrusionOk="0" h="308" w="455">
                  <a:moveTo>
                    <a:pt x="197" y="1"/>
                  </a:moveTo>
                  <a:cubicBezTo>
                    <a:pt x="160" y="1"/>
                    <a:pt x="122" y="10"/>
                    <a:pt x="83" y="29"/>
                  </a:cubicBezTo>
                  <a:cubicBezTo>
                    <a:pt x="1" y="67"/>
                    <a:pt x="83" y="193"/>
                    <a:pt x="140" y="218"/>
                  </a:cubicBezTo>
                  <a:cubicBezTo>
                    <a:pt x="196" y="244"/>
                    <a:pt x="234" y="263"/>
                    <a:pt x="278" y="288"/>
                  </a:cubicBezTo>
                  <a:cubicBezTo>
                    <a:pt x="299" y="301"/>
                    <a:pt x="323" y="308"/>
                    <a:pt x="346" y="308"/>
                  </a:cubicBezTo>
                  <a:cubicBezTo>
                    <a:pt x="367" y="308"/>
                    <a:pt x="387" y="303"/>
                    <a:pt x="404" y="294"/>
                  </a:cubicBezTo>
                  <a:cubicBezTo>
                    <a:pt x="442" y="269"/>
                    <a:pt x="455" y="225"/>
                    <a:pt x="436" y="187"/>
                  </a:cubicBezTo>
                  <a:cubicBezTo>
                    <a:pt x="389" y="75"/>
                    <a:pt x="301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30"/>
            <p:cNvSpPr/>
            <p:nvPr/>
          </p:nvSpPr>
          <p:spPr>
            <a:xfrm>
              <a:off x="2450925" y="2382025"/>
              <a:ext cx="5500" cy="4925"/>
            </a:xfrm>
            <a:custGeom>
              <a:rect b="b" l="l" r="r" t="t"/>
              <a:pathLst>
                <a:path extrusionOk="0" h="197" w="220">
                  <a:moveTo>
                    <a:pt x="106" y="1"/>
                  </a:moveTo>
                  <a:cubicBezTo>
                    <a:pt x="95" y="1"/>
                    <a:pt x="84" y="6"/>
                    <a:pt x="76" y="19"/>
                  </a:cubicBezTo>
                  <a:cubicBezTo>
                    <a:pt x="0" y="57"/>
                    <a:pt x="76" y="158"/>
                    <a:pt x="120" y="183"/>
                  </a:cubicBezTo>
                  <a:cubicBezTo>
                    <a:pt x="137" y="193"/>
                    <a:pt x="152" y="197"/>
                    <a:pt x="164" y="197"/>
                  </a:cubicBezTo>
                  <a:cubicBezTo>
                    <a:pt x="210" y="197"/>
                    <a:pt x="219" y="139"/>
                    <a:pt x="189" y="89"/>
                  </a:cubicBezTo>
                  <a:lnTo>
                    <a:pt x="183" y="70"/>
                  </a:lnTo>
                  <a:cubicBezTo>
                    <a:pt x="174" y="42"/>
                    <a:pt x="137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30"/>
            <p:cNvSpPr/>
            <p:nvPr/>
          </p:nvSpPr>
          <p:spPr>
            <a:xfrm>
              <a:off x="2340075" y="2218975"/>
              <a:ext cx="7125" cy="7500"/>
            </a:xfrm>
            <a:custGeom>
              <a:rect b="b" l="l" r="r" t="t"/>
              <a:pathLst>
                <a:path extrusionOk="0" h="300" w="285">
                  <a:moveTo>
                    <a:pt x="79" y="0"/>
                  </a:moveTo>
                  <a:cubicBezTo>
                    <a:pt x="39" y="0"/>
                    <a:pt x="4" y="20"/>
                    <a:pt x="0" y="70"/>
                  </a:cubicBezTo>
                  <a:cubicBezTo>
                    <a:pt x="0" y="159"/>
                    <a:pt x="51" y="241"/>
                    <a:pt x="133" y="279"/>
                  </a:cubicBezTo>
                  <a:cubicBezTo>
                    <a:pt x="153" y="291"/>
                    <a:pt x="180" y="300"/>
                    <a:pt x="206" y="300"/>
                  </a:cubicBezTo>
                  <a:cubicBezTo>
                    <a:pt x="245" y="300"/>
                    <a:pt x="280" y="281"/>
                    <a:pt x="284" y="228"/>
                  </a:cubicBezTo>
                  <a:cubicBezTo>
                    <a:pt x="278" y="140"/>
                    <a:pt x="227" y="64"/>
                    <a:pt x="152" y="20"/>
                  </a:cubicBezTo>
                  <a:cubicBezTo>
                    <a:pt x="130" y="8"/>
                    <a:pt x="104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30"/>
            <p:cNvSpPr/>
            <p:nvPr/>
          </p:nvSpPr>
          <p:spPr>
            <a:xfrm>
              <a:off x="2321475" y="2220175"/>
              <a:ext cx="6950" cy="6300"/>
            </a:xfrm>
            <a:custGeom>
              <a:rect b="b" l="l" r="r" t="t"/>
              <a:pathLst>
                <a:path extrusionOk="0" h="252" w="278">
                  <a:moveTo>
                    <a:pt x="62" y="0"/>
                  </a:moveTo>
                  <a:cubicBezTo>
                    <a:pt x="42" y="0"/>
                    <a:pt x="21" y="7"/>
                    <a:pt x="13" y="29"/>
                  </a:cubicBezTo>
                  <a:cubicBezTo>
                    <a:pt x="6" y="48"/>
                    <a:pt x="0" y="60"/>
                    <a:pt x="0" y="79"/>
                  </a:cubicBezTo>
                  <a:cubicBezTo>
                    <a:pt x="0" y="133"/>
                    <a:pt x="95" y="252"/>
                    <a:pt x="155" y="252"/>
                  </a:cubicBezTo>
                  <a:cubicBezTo>
                    <a:pt x="173" y="252"/>
                    <a:pt x="187" y="242"/>
                    <a:pt x="196" y="218"/>
                  </a:cubicBezTo>
                  <a:cubicBezTo>
                    <a:pt x="202" y="205"/>
                    <a:pt x="208" y="199"/>
                    <a:pt x="208" y="199"/>
                  </a:cubicBezTo>
                  <a:cubicBezTo>
                    <a:pt x="278" y="161"/>
                    <a:pt x="208" y="54"/>
                    <a:pt x="164" y="35"/>
                  </a:cubicBezTo>
                  <a:cubicBezTo>
                    <a:pt x="139" y="22"/>
                    <a:pt x="114" y="10"/>
                    <a:pt x="88" y="4"/>
                  </a:cubicBezTo>
                  <a:cubicBezTo>
                    <a:pt x="81" y="2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30"/>
            <p:cNvSpPr/>
            <p:nvPr/>
          </p:nvSpPr>
          <p:spPr>
            <a:xfrm>
              <a:off x="2344175" y="2249950"/>
              <a:ext cx="7575" cy="7350"/>
            </a:xfrm>
            <a:custGeom>
              <a:rect b="b" l="l" r="r" t="t"/>
              <a:pathLst>
                <a:path extrusionOk="0" h="294" w="303">
                  <a:moveTo>
                    <a:pt x="115" y="1"/>
                  </a:moveTo>
                  <a:cubicBezTo>
                    <a:pt x="106" y="1"/>
                    <a:pt x="97" y="2"/>
                    <a:pt x="89" y="5"/>
                  </a:cubicBezTo>
                  <a:cubicBezTo>
                    <a:pt x="0" y="30"/>
                    <a:pt x="57" y="162"/>
                    <a:pt x="95" y="206"/>
                  </a:cubicBezTo>
                  <a:lnTo>
                    <a:pt x="114" y="219"/>
                  </a:lnTo>
                  <a:lnTo>
                    <a:pt x="107" y="213"/>
                  </a:lnTo>
                  <a:lnTo>
                    <a:pt x="107" y="213"/>
                  </a:lnTo>
                  <a:cubicBezTo>
                    <a:pt x="143" y="248"/>
                    <a:pt x="208" y="293"/>
                    <a:pt x="253" y="293"/>
                  </a:cubicBezTo>
                  <a:cubicBezTo>
                    <a:pt x="280" y="293"/>
                    <a:pt x="301" y="277"/>
                    <a:pt x="303" y="232"/>
                  </a:cubicBezTo>
                  <a:cubicBezTo>
                    <a:pt x="303" y="200"/>
                    <a:pt x="303" y="175"/>
                    <a:pt x="290" y="143"/>
                  </a:cubicBezTo>
                  <a:cubicBezTo>
                    <a:pt x="262" y="87"/>
                    <a:pt x="189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30"/>
            <p:cNvSpPr/>
            <p:nvPr/>
          </p:nvSpPr>
          <p:spPr>
            <a:xfrm>
              <a:off x="2349675" y="2232100"/>
              <a:ext cx="8400" cy="6400"/>
            </a:xfrm>
            <a:custGeom>
              <a:rect b="b" l="l" r="r" t="t"/>
              <a:pathLst>
                <a:path extrusionOk="0" h="256" w="336">
                  <a:moveTo>
                    <a:pt x="138" y="1"/>
                  </a:moveTo>
                  <a:cubicBezTo>
                    <a:pt x="130" y="1"/>
                    <a:pt x="122" y="2"/>
                    <a:pt x="115" y="6"/>
                  </a:cubicBezTo>
                  <a:lnTo>
                    <a:pt x="96" y="18"/>
                  </a:lnTo>
                  <a:cubicBezTo>
                    <a:pt x="1" y="63"/>
                    <a:pt x="96" y="195"/>
                    <a:pt x="152" y="227"/>
                  </a:cubicBezTo>
                  <a:lnTo>
                    <a:pt x="184" y="239"/>
                  </a:lnTo>
                  <a:cubicBezTo>
                    <a:pt x="204" y="246"/>
                    <a:pt x="232" y="256"/>
                    <a:pt x="256" y="256"/>
                  </a:cubicBezTo>
                  <a:cubicBezTo>
                    <a:pt x="279" y="256"/>
                    <a:pt x="298" y="247"/>
                    <a:pt x="304" y="220"/>
                  </a:cubicBezTo>
                  <a:cubicBezTo>
                    <a:pt x="335" y="145"/>
                    <a:pt x="285" y="94"/>
                    <a:pt x="234" y="44"/>
                  </a:cubicBezTo>
                  <a:cubicBezTo>
                    <a:pt x="214" y="28"/>
                    <a:pt x="173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30"/>
            <p:cNvSpPr/>
            <p:nvPr/>
          </p:nvSpPr>
          <p:spPr>
            <a:xfrm>
              <a:off x="2386900" y="2247800"/>
              <a:ext cx="7600" cy="7500"/>
            </a:xfrm>
            <a:custGeom>
              <a:rect b="b" l="l" r="r" t="t"/>
              <a:pathLst>
                <a:path extrusionOk="0" h="300" w="304">
                  <a:moveTo>
                    <a:pt x="98" y="0"/>
                  </a:moveTo>
                  <a:cubicBezTo>
                    <a:pt x="86" y="0"/>
                    <a:pt x="74" y="4"/>
                    <a:pt x="63" y="15"/>
                  </a:cubicBezTo>
                  <a:cubicBezTo>
                    <a:pt x="51" y="21"/>
                    <a:pt x="38" y="34"/>
                    <a:pt x="32" y="53"/>
                  </a:cubicBezTo>
                  <a:cubicBezTo>
                    <a:pt x="32" y="65"/>
                    <a:pt x="26" y="84"/>
                    <a:pt x="26" y="97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0" y="166"/>
                    <a:pt x="63" y="242"/>
                    <a:pt x="108" y="261"/>
                  </a:cubicBezTo>
                  <a:cubicBezTo>
                    <a:pt x="127" y="273"/>
                    <a:pt x="145" y="286"/>
                    <a:pt x="171" y="292"/>
                  </a:cubicBezTo>
                  <a:cubicBezTo>
                    <a:pt x="181" y="298"/>
                    <a:pt x="192" y="300"/>
                    <a:pt x="203" y="300"/>
                  </a:cubicBezTo>
                  <a:cubicBezTo>
                    <a:pt x="230" y="300"/>
                    <a:pt x="256" y="284"/>
                    <a:pt x="265" y="261"/>
                  </a:cubicBezTo>
                  <a:lnTo>
                    <a:pt x="278" y="248"/>
                  </a:lnTo>
                  <a:cubicBezTo>
                    <a:pt x="303" y="210"/>
                    <a:pt x="272" y="147"/>
                    <a:pt x="253" y="116"/>
                  </a:cubicBezTo>
                  <a:cubicBezTo>
                    <a:pt x="227" y="72"/>
                    <a:pt x="196" y="34"/>
                    <a:pt x="145" y="15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30"/>
            <p:cNvSpPr/>
            <p:nvPr/>
          </p:nvSpPr>
          <p:spPr>
            <a:xfrm>
              <a:off x="2384850" y="2218500"/>
              <a:ext cx="3325" cy="3375"/>
            </a:xfrm>
            <a:custGeom>
              <a:rect b="b" l="l" r="r" t="t"/>
              <a:pathLst>
                <a:path extrusionOk="0" h="135" w="133">
                  <a:moveTo>
                    <a:pt x="28" y="1"/>
                  </a:moveTo>
                  <a:cubicBezTo>
                    <a:pt x="13" y="1"/>
                    <a:pt x="2" y="10"/>
                    <a:pt x="0" y="33"/>
                  </a:cubicBezTo>
                  <a:cubicBezTo>
                    <a:pt x="0" y="74"/>
                    <a:pt x="66" y="134"/>
                    <a:pt x="105" y="134"/>
                  </a:cubicBezTo>
                  <a:cubicBezTo>
                    <a:pt x="120" y="134"/>
                    <a:pt x="131" y="125"/>
                    <a:pt x="133" y="102"/>
                  </a:cubicBezTo>
                  <a:cubicBezTo>
                    <a:pt x="133" y="61"/>
                    <a:pt x="67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30"/>
            <p:cNvSpPr/>
            <p:nvPr/>
          </p:nvSpPr>
          <p:spPr>
            <a:xfrm>
              <a:off x="2358825" y="2198375"/>
              <a:ext cx="7375" cy="6625"/>
            </a:xfrm>
            <a:custGeom>
              <a:rect b="b" l="l" r="r" t="t"/>
              <a:pathLst>
                <a:path extrusionOk="0" h="265" w="295">
                  <a:moveTo>
                    <a:pt x="91" y="0"/>
                  </a:moveTo>
                  <a:cubicBezTo>
                    <a:pt x="74" y="0"/>
                    <a:pt x="59" y="5"/>
                    <a:pt x="45" y="18"/>
                  </a:cubicBezTo>
                  <a:lnTo>
                    <a:pt x="39" y="30"/>
                  </a:lnTo>
                  <a:cubicBezTo>
                    <a:pt x="1" y="56"/>
                    <a:pt x="13" y="100"/>
                    <a:pt x="26" y="131"/>
                  </a:cubicBezTo>
                  <a:cubicBezTo>
                    <a:pt x="51" y="207"/>
                    <a:pt x="121" y="264"/>
                    <a:pt x="203" y="264"/>
                  </a:cubicBezTo>
                  <a:cubicBezTo>
                    <a:pt x="207" y="264"/>
                    <a:pt x="212" y="265"/>
                    <a:pt x="216" y="265"/>
                  </a:cubicBezTo>
                  <a:cubicBezTo>
                    <a:pt x="295" y="265"/>
                    <a:pt x="270" y="154"/>
                    <a:pt x="240" y="106"/>
                  </a:cubicBezTo>
                  <a:cubicBezTo>
                    <a:pt x="216" y="67"/>
                    <a:pt x="14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30"/>
            <p:cNvSpPr/>
            <p:nvPr/>
          </p:nvSpPr>
          <p:spPr>
            <a:xfrm>
              <a:off x="2374525" y="2270850"/>
              <a:ext cx="8875" cy="9075"/>
            </a:xfrm>
            <a:custGeom>
              <a:rect b="b" l="l" r="r" t="t"/>
              <a:pathLst>
                <a:path extrusionOk="0" h="363" w="355">
                  <a:moveTo>
                    <a:pt x="80" y="0"/>
                  </a:moveTo>
                  <a:cubicBezTo>
                    <a:pt x="41" y="0"/>
                    <a:pt x="13" y="24"/>
                    <a:pt x="10" y="83"/>
                  </a:cubicBezTo>
                  <a:cubicBezTo>
                    <a:pt x="1" y="201"/>
                    <a:pt x="175" y="362"/>
                    <a:pt x="278" y="362"/>
                  </a:cubicBezTo>
                  <a:cubicBezTo>
                    <a:pt x="318" y="362"/>
                    <a:pt x="347" y="338"/>
                    <a:pt x="350" y="279"/>
                  </a:cubicBezTo>
                  <a:cubicBezTo>
                    <a:pt x="355" y="164"/>
                    <a:pt x="18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30"/>
            <p:cNvSpPr/>
            <p:nvPr/>
          </p:nvSpPr>
          <p:spPr>
            <a:xfrm>
              <a:off x="2372225" y="2245750"/>
              <a:ext cx="9250" cy="9950"/>
            </a:xfrm>
            <a:custGeom>
              <a:rect b="b" l="l" r="r" t="t"/>
              <a:pathLst>
                <a:path extrusionOk="0" h="398" w="370">
                  <a:moveTo>
                    <a:pt x="115" y="0"/>
                  </a:moveTo>
                  <a:cubicBezTo>
                    <a:pt x="91" y="0"/>
                    <a:pt x="67" y="6"/>
                    <a:pt x="45" y="21"/>
                  </a:cubicBezTo>
                  <a:cubicBezTo>
                    <a:pt x="39" y="21"/>
                    <a:pt x="39" y="21"/>
                    <a:pt x="32" y="27"/>
                  </a:cubicBezTo>
                  <a:cubicBezTo>
                    <a:pt x="1" y="46"/>
                    <a:pt x="1" y="103"/>
                    <a:pt x="7" y="135"/>
                  </a:cubicBezTo>
                  <a:cubicBezTo>
                    <a:pt x="7" y="147"/>
                    <a:pt x="13" y="160"/>
                    <a:pt x="20" y="173"/>
                  </a:cubicBezTo>
                  <a:cubicBezTo>
                    <a:pt x="39" y="250"/>
                    <a:pt x="147" y="397"/>
                    <a:pt x="242" y="397"/>
                  </a:cubicBezTo>
                  <a:cubicBezTo>
                    <a:pt x="271" y="397"/>
                    <a:pt x="299" y="383"/>
                    <a:pt x="323" y="349"/>
                  </a:cubicBezTo>
                  <a:cubicBezTo>
                    <a:pt x="335" y="324"/>
                    <a:pt x="348" y="305"/>
                    <a:pt x="354" y="273"/>
                  </a:cubicBezTo>
                  <a:cubicBezTo>
                    <a:pt x="370" y="163"/>
                    <a:pt x="237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30"/>
            <p:cNvSpPr/>
            <p:nvPr/>
          </p:nvSpPr>
          <p:spPr>
            <a:xfrm>
              <a:off x="2375700" y="2225925"/>
              <a:ext cx="8075" cy="6275"/>
            </a:xfrm>
            <a:custGeom>
              <a:rect b="b" l="l" r="r" t="t"/>
              <a:pathLst>
                <a:path extrusionOk="0" h="251" w="323">
                  <a:moveTo>
                    <a:pt x="115" y="1"/>
                  </a:moveTo>
                  <a:cubicBezTo>
                    <a:pt x="100" y="1"/>
                    <a:pt x="86" y="6"/>
                    <a:pt x="76" y="20"/>
                  </a:cubicBezTo>
                  <a:lnTo>
                    <a:pt x="38" y="57"/>
                  </a:lnTo>
                  <a:cubicBezTo>
                    <a:pt x="1" y="101"/>
                    <a:pt x="51" y="158"/>
                    <a:pt x="89" y="177"/>
                  </a:cubicBezTo>
                  <a:lnTo>
                    <a:pt x="108" y="177"/>
                  </a:lnTo>
                  <a:cubicBezTo>
                    <a:pt x="129" y="211"/>
                    <a:pt x="181" y="250"/>
                    <a:pt x="224" y="250"/>
                  </a:cubicBezTo>
                  <a:cubicBezTo>
                    <a:pt x="246" y="250"/>
                    <a:pt x="266" y="240"/>
                    <a:pt x="278" y="215"/>
                  </a:cubicBezTo>
                  <a:cubicBezTo>
                    <a:pt x="322" y="139"/>
                    <a:pt x="272" y="95"/>
                    <a:pt x="209" y="45"/>
                  </a:cubicBezTo>
                  <a:cubicBezTo>
                    <a:pt x="191" y="27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30"/>
            <p:cNvSpPr/>
            <p:nvPr/>
          </p:nvSpPr>
          <p:spPr>
            <a:xfrm>
              <a:off x="2399825" y="2231500"/>
              <a:ext cx="11375" cy="6450"/>
            </a:xfrm>
            <a:custGeom>
              <a:rect b="b" l="l" r="r" t="t"/>
              <a:pathLst>
                <a:path extrusionOk="0" h="258" w="455">
                  <a:moveTo>
                    <a:pt x="175" y="1"/>
                  </a:moveTo>
                  <a:cubicBezTo>
                    <a:pt x="133" y="1"/>
                    <a:pt x="98" y="22"/>
                    <a:pt x="57" y="49"/>
                  </a:cubicBezTo>
                  <a:cubicBezTo>
                    <a:pt x="1" y="87"/>
                    <a:pt x="83" y="175"/>
                    <a:pt x="114" y="194"/>
                  </a:cubicBezTo>
                  <a:cubicBezTo>
                    <a:pt x="165" y="219"/>
                    <a:pt x="225" y="257"/>
                    <a:pt x="282" y="257"/>
                  </a:cubicBezTo>
                  <a:cubicBezTo>
                    <a:pt x="296" y="257"/>
                    <a:pt x="309" y="255"/>
                    <a:pt x="322" y="251"/>
                  </a:cubicBezTo>
                  <a:cubicBezTo>
                    <a:pt x="455" y="206"/>
                    <a:pt x="291" y="30"/>
                    <a:pt x="228" y="11"/>
                  </a:cubicBezTo>
                  <a:cubicBezTo>
                    <a:pt x="208" y="4"/>
                    <a:pt x="191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30"/>
            <p:cNvSpPr/>
            <p:nvPr/>
          </p:nvSpPr>
          <p:spPr>
            <a:xfrm>
              <a:off x="2325400" y="2198275"/>
              <a:ext cx="11550" cy="10875"/>
            </a:xfrm>
            <a:custGeom>
              <a:rect b="b" l="l" r="r" t="t"/>
              <a:pathLst>
                <a:path extrusionOk="0" h="435" w="462">
                  <a:moveTo>
                    <a:pt x="149" y="0"/>
                  </a:moveTo>
                  <a:cubicBezTo>
                    <a:pt x="95" y="0"/>
                    <a:pt x="41" y="31"/>
                    <a:pt x="20" y="85"/>
                  </a:cubicBezTo>
                  <a:cubicBezTo>
                    <a:pt x="1" y="148"/>
                    <a:pt x="13" y="224"/>
                    <a:pt x="57" y="274"/>
                  </a:cubicBezTo>
                  <a:cubicBezTo>
                    <a:pt x="83" y="312"/>
                    <a:pt x="108" y="343"/>
                    <a:pt x="139" y="375"/>
                  </a:cubicBezTo>
                  <a:cubicBezTo>
                    <a:pt x="178" y="413"/>
                    <a:pt x="233" y="434"/>
                    <a:pt x="288" y="434"/>
                  </a:cubicBezTo>
                  <a:cubicBezTo>
                    <a:pt x="315" y="434"/>
                    <a:pt x="342" y="429"/>
                    <a:pt x="367" y="419"/>
                  </a:cubicBezTo>
                  <a:cubicBezTo>
                    <a:pt x="379" y="419"/>
                    <a:pt x="385" y="413"/>
                    <a:pt x="385" y="407"/>
                  </a:cubicBezTo>
                  <a:cubicBezTo>
                    <a:pt x="461" y="369"/>
                    <a:pt x="461" y="287"/>
                    <a:pt x="436" y="217"/>
                  </a:cubicBezTo>
                  <a:cubicBezTo>
                    <a:pt x="392" y="104"/>
                    <a:pt x="297" y="28"/>
                    <a:pt x="177" y="3"/>
                  </a:cubicBezTo>
                  <a:cubicBezTo>
                    <a:pt x="168" y="1"/>
                    <a:pt x="159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30"/>
            <p:cNvSpPr/>
            <p:nvPr/>
          </p:nvSpPr>
          <p:spPr>
            <a:xfrm>
              <a:off x="2252550" y="2151800"/>
              <a:ext cx="9925" cy="8750"/>
            </a:xfrm>
            <a:custGeom>
              <a:rect b="b" l="l" r="r" t="t"/>
              <a:pathLst>
                <a:path extrusionOk="0" h="350" w="397">
                  <a:moveTo>
                    <a:pt x="132" y="1"/>
                  </a:moveTo>
                  <a:cubicBezTo>
                    <a:pt x="113" y="1"/>
                    <a:pt x="95" y="3"/>
                    <a:pt x="77" y="8"/>
                  </a:cubicBezTo>
                  <a:cubicBezTo>
                    <a:pt x="1" y="27"/>
                    <a:pt x="13" y="115"/>
                    <a:pt x="32" y="165"/>
                  </a:cubicBezTo>
                  <a:cubicBezTo>
                    <a:pt x="64" y="241"/>
                    <a:pt x="127" y="304"/>
                    <a:pt x="209" y="336"/>
                  </a:cubicBezTo>
                  <a:cubicBezTo>
                    <a:pt x="234" y="342"/>
                    <a:pt x="259" y="348"/>
                    <a:pt x="291" y="348"/>
                  </a:cubicBezTo>
                  <a:cubicBezTo>
                    <a:pt x="297" y="349"/>
                    <a:pt x="302" y="349"/>
                    <a:pt x="307" y="349"/>
                  </a:cubicBezTo>
                  <a:cubicBezTo>
                    <a:pt x="392" y="349"/>
                    <a:pt x="397" y="250"/>
                    <a:pt x="367" y="184"/>
                  </a:cubicBezTo>
                  <a:cubicBezTo>
                    <a:pt x="340" y="76"/>
                    <a:pt x="239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30"/>
            <p:cNvSpPr/>
            <p:nvPr/>
          </p:nvSpPr>
          <p:spPr>
            <a:xfrm>
              <a:off x="2270425" y="2146000"/>
              <a:ext cx="10075" cy="7075"/>
            </a:xfrm>
            <a:custGeom>
              <a:rect b="b" l="l" r="r" t="t"/>
              <a:pathLst>
                <a:path extrusionOk="0" h="283" w="403">
                  <a:moveTo>
                    <a:pt x="142" y="0"/>
                  </a:moveTo>
                  <a:cubicBezTo>
                    <a:pt x="90" y="0"/>
                    <a:pt x="56" y="42"/>
                    <a:pt x="24" y="113"/>
                  </a:cubicBezTo>
                  <a:cubicBezTo>
                    <a:pt x="1" y="177"/>
                    <a:pt x="79" y="273"/>
                    <a:pt x="141" y="273"/>
                  </a:cubicBezTo>
                  <a:cubicBezTo>
                    <a:pt x="146" y="273"/>
                    <a:pt x="151" y="273"/>
                    <a:pt x="156" y="271"/>
                  </a:cubicBezTo>
                  <a:lnTo>
                    <a:pt x="194" y="259"/>
                  </a:lnTo>
                  <a:cubicBezTo>
                    <a:pt x="212" y="272"/>
                    <a:pt x="237" y="283"/>
                    <a:pt x="261" y="283"/>
                  </a:cubicBezTo>
                  <a:cubicBezTo>
                    <a:pt x="271" y="283"/>
                    <a:pt x="280" y="281"/>
                    <a:pt x="289" y="277"/>
                  </a:cubicBezTo>
                  <a:cubicBezTo>
                    <a:pt x="402" y="246"/>
                    <a:pt x="301" y="82"/>
                    <a:pt x="251" y="44"/>
                  </a:cubicBezTo>
                  <a:cubicBezTo>
                    <a:pt x="207" y="14"/>
                    <a:pt x="17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30"/>
            <p:cNvSpPr/>
            <p:nvPr/>
          </p:nvSpPr>
          <p:spPr>
            <a:xfrm>
              <a:off x="2263900" y="2168875"/>
              <a:ext cx="9650" cy="9500"/>
            </a:xfrm>
            <a:custGeom>
              <a:rect b="b" l="l" r="r" t="t"/>
              <a:pathLst>
                <a:path extrusionOk="0" h="380" w="386">
                  <a:moveTo>
                    <a:pt x="131" y="0"/>
                  </a:moveTo>
                  <a:cubicBezTo>
                    <a:pt x="119" y="0"/>
                    <a:pt x="107" y="2"/>
                    <a:pt x="96" y="6"/>
                  </a:cubicBezTo>
                  <a:cubicBezTo>
                    <a:pt x="1" y="37"/>
                    <a:pt x="39" y="163"/>
                    <a:pt x="77" y="220"/>
                  </a:cubicBezTo>
                  <a:lnTo>
                    <a:pt x="83" y="233"/>
                  </a:lnTo>
                  <a:cubicBezTo>
                    <a:pt x="115" y="287"/>
                    <a:pt x="217" y="380"/>
                    <a:pt x="296" y="380"/>
                  </a:cubicBezTo>
                  <a:cubicBezTo>
                    <a:pt x="327" y="380"/>
                    <a:pt x="355" y="365"/>
                    <a:pt x="373" y="327"/>
                  </a:cubicBezTo>
                  <a:cubicBezTo>
                    <a:pt x="379" y="315"/>
                    <a:pt x="386" y="296"/>
                    <a:pt x="386" y="283"/>
                  </a:cubicBezTo>
                  <a:cubicBezTo>
                    <a:pt x="386" y="214"/>
                    <a:pt x="354" y="145"/>
                    <a:pt x="304" y="100"/>
                  </a:cubicBezTo>
                  <a:cubicBezTo>
                    <a:pt x="261" y="52"/>
                    <a:pt x="196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30"/>
            <p:cNvSpPr/>
            <p:nvPr/>
          </p:nvSpPr>
          <p:spPr>
            <a:xfrm>
              <a:off x="2494200" y="2234150"/>
              <a:ext cx="7625" cy="7750"/>
            </a:xfrm>
            <a:custGeom>
              <a:rect b="b" l="l" r="r" t="t"/>
              <a:pathLst>
                <a:path extrusionOk="0" h="310" w="305">
                  <a:moveTo>
                    <a:pt x="72" y="1"/>
                  </a:moveTo>
                  <a:cubicBezTo>
                    <a:pt x="38" y="1"/>
                    <a:pt x="13" y="22"/>
                    <a:pt x="10" y="75"/>
                  </a:cubicBezTo>
                  <a:cubicBezTo>
                    <a:pt x="1" y="171"/>
                    <a:pt x="150" y="310"/>
                    <a:pt x="238" y="310"/>
                  </a:cubicBezTo>
                  <a:cubicBezTo>
                    <a:pt x="272" y="310"/>
                    <a:pt x="296" y="290"/>
                    <a:pt x="300" y="239"/>
                  </a:cubicBezTo>
                  <a:cubicBezTo>
                    <a:pt x="304" y="139"/>
                    <a:pt x="15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30"/>
            <p:cNvSpPr/>
            <p:nvPr/>
          </p:nvSpPr>
          <p:spPr>
            <a:xfrm>
              <a:off x="2504375" y="2273500"/>
              <a:ext cx="9150" cy="8950"/>
            </a:xfrm>
            <a:custGeom>
              <a:rect b="b" l="l" r="r" t="t"/>
              <a:pathLst>
                <a:path extrusionOk="0" h="358" w="366">
                  <a:moveTo>
                    <a:pt x="89" y="1"/>
                  </a:moveTo>
                  <a:cubicBezTo>
                    <a:pt x="51" y="1"/>
                    <a:pt x="32" y="37"/>
                    <a:pt x="51" y="84"/>
                  </a:cubicBezTo>
                  <a:cubicBezTo>
                    <a:pt x="0" y="185"/>
                    <a:pt x="133" y="324"/>
                    <a:pt x="221" y="349"/>
                  </a:cubicBezTo>
                  <a:cubicBezTo>
                    <a:pt x="235" y="355"/>
                    <a:pt x="249" y="358"/>
                    <a:pt x="263" y="358"/>
                  </a:cubicBezTo>
                  <a:cubicBezTo>
                    <a:pt x="293" y="358"/>
                    <a:pt x="321" y="344"/>
                    <a:pt x="334" y="318"/>
                  </a:cubicBezTo>
                  <a:cubicBezTo>
                    <a:pt x="366" y="248"/>
                    <a:pt x="315" y="173"/>
                    <a:pt x="278" y="128"/>
                  </a:cubicBezTo>
                  <a:cubicBezTo>
                    <a:pt x="240" y="78"/>
                    <a:pt x="189" y="40"/>
                    <a:pt x="133" y="15"/>
                  </a:cubicBezTo>
                  <a:cubicBezTo>
                    <a:pt x="116" y="5"/>
                    <a:pt x="102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30"/>
            <p:cNvSpPr/>
            <p:nvPr/>
          </p:nvSpPr>
          <p:spPr>
            <a:xfrm>
              <a:off x="2463850" y="2285725"/>
              <a:ext cx="12800" cy="7000"/>
            </a:xfrm>
            <a:custGeom>
              <a:rect b="b" l="l" r="r" t="t"/>
              <a:pathLst>
                <a:path extrusionOk="0" h="280" w="512">
                  <a:moveTo>
                    <a:pt x="187" y="1"/>
                  </a:moveTo>
                  <a:cubicBezTo>
                    <a:pt x="168" y="1"/>
                    <a:pt x="150" y="4"/>
                    <a:pt x="133" y="12"/>
                  </a:cubicBezTo>
                  <a:cubicBezTo>
                    <a:pt x="0" y="62"/>
                    <a:pt x="171" y="239"/>
                    <a:pt x="234" y="264"/>
                  </a:cubicBezTo>
                  <a:cubicBezTo>
                    <a:pt x="261" y="275"/>
                    <a:pt x="284" y="280"/>
                    <a:pt x="305" y="280"/>
                  </a:cubicBezTo>
                  <a:cubicBezTo>
                    <a:pt x="366" y="280"/>
                    <a:pt x="407" y="238"/>
                    <a:pt x="473" y="201"/>
                  </a:cubicBezTo>
                  <a:cubicBezTo>
                    <a:pt x="511" y="182"/>
                    <a:pt x="473" y="125"/>
                    <a:pt x="442" y="106"/>
                  </a:cubicBezTo>
                  <a:cubicBezTo>
                    <a:pt x="369" y="75"/>
                    <a:pt x="274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30"/>
            <p:cNvSpPr/>
            <p:nvPr/>
          </p:nvSpPr>
          <p:spPr>
            <a:xfrm>
              <a:off x="2479450" y="2267475"/>
              <a:ext cx="10300" cy="8950"/>
            </a:xfrm>
            <a:custGeom>
              <a:rect b="b" l="l" r="r" t="t"/>
              <a:pathLst>
                <a:path extrusionOk="0" h="358" w="412">
                  <a:moveTo>
                    <a:pt x="125" y="0"/>
                  </a:moveTo>
                  <a:cubicBezTo>
                    <a:pt x="76" y="0"/>
                    <a:pt x="33" y="29"/>
                    <a:pt x="7" y="105"/>
                  </a:cubicBezTo>
                  <a:cubicBezTo>
                    <a:pt x="1" y="136"/>
                    <a:pt x="13" y="168"/>
                    <a:pt x="32" y="193"/>
                  </a:cubicBezTo>
                  <a:cubicBezTo>
                    <a:pt x="29" y="169"/>
                    <a:pt x="29" y="158"/>
                    <a:pt x="32" y="158"/>
                  </a:cubicBezTo>
                  <a:cubicBezTo>
                    <a:pt x="35" y="158"/>
                    <a:pt x="41" y="172"/>
                    <a:pt x="51" y="199"/>
                  </a:cubicBezTo>
                  <a:cubicBezTo>
                    <a:pt x="70" y="224"/>
                    <a:pt x="89" y="250"/>
                    <a:pt x="114" y="269"/>
                  </a:cubicBezTo>
                  <a:cubicBezTo>
                    <a:pt x="146" y="294"/>
                    <a:pt x="177" y="319"/>
                    <a:pt x="209" y="338"/>
                  </a:cubicBezTo>
                  <a:cubicBezTo>
                    <a:pt x="236" y="352"/>
                    <a:pt x="263" y="358"/>
                    <a:pt x="287" y="358"/>
                  </a:cubicBezTo>
                  <a:cubicBezTo>
                    <a:pt x="362" y="358"/>
                    <a:pt x="411" y="295"/>
                    <a:pt x="373" y="199"/>
                  </a:cubicBezTo>
                  <a:cubicBezTo>
                    <a:pt x="331" y="108"/>
                    <a:pt x="21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30"/>
            <p:cNvSpPr/>
            <p:nvPr/>
          </p:nvSpPr>
          <p:spPr>
            <a:xfrm>
              <a:off x="2493950" y="2292375"/>
              <a:ext cx="5675" cy="4900"/>
            </a:xfrm>
            <a:custGeom>
              <a:rect b="b" l="l" r="r" t="t"/>
              <a:pathLst>
                <a:path extrusionOk="0" h="196" w="227">
                  <a:moveTo>
                    <a:pt x="79" y="0"/>
                  </a:moveTo>
                  <a:cubicBezTo>
                    <a:pt x="63" y="0"/>
                    <a:pt x="48" y="9"/>
                    <a:pt x="39" y="29"/>
                  </a:cubicBezTo>
                  <a:cubicBezTo>
                    <a:pt x="1" y="86"/>
                    <a:pt x="51" y="130"/>
                    <a:pt x="95" y="168"/>
                  </a:cubicBezTo>
                  <a:cubicBezTo>
                    <a:pt x="116" y="186"/>
                    <a:pt x="140" y="195"/>
                    <a:pt x="161" y="195"/>
                  </a:cubicBezTo>
                  <a:cubicBezTo>
                    <a:pt x="199" y="195"/>
                    <a:pt x="227" y="166"/>
                    <a:pt x="203" y="105"/>
                  </a:cubicBezTo>
                  <a:cubicBezTo>
                    <a:pt x="193" y="72"/>
                    <a:pt x="128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30"/>
            <p:cNvSpPr/>
            <p:nvPr/>
          </p:nvSpPr>
          <p:spPr>
            <a:xfrm>
              <a:off x="2482300" y="2300800"/>
              <a:ext cx="6925" cy="6675"/>
            </a:xfrm>
            <a:custGeom>
              <a:rect b="b" l="l" r="r" t="t"/>
              <a:pathLst>
                <a:path extrusionOk="0" h="267" w="277">
                  <a:moveTo>
                    <a:pt x="73" y="1"/>
                  </a:moveTo>
                  <a:cubicBezTo>
                    <a:pt x="28" y="1"/>
                    <a:pt x="1" y="42"/>
                    <a:pt x="13" y="83"/>
                  </a:cubicBezTo>
                  <a:cubicBezTo>
                    <a:pt x="13" y="90"/>
                    <a:pt x="13" y="96"/>
                    <a:pt x="13" y="102"/>
                  </a:cubicBezTo>
                  <a:cubicBezTo>
                    <a:pt x="32" y="184"/>
                    <a:pt x="101" y="254"/>
                    <a:pt x="183" y="266"/>
                  </a:cubicBezTo>
                  <a:cubicBezTo>
                    <a:pt x="186" y="266"/>
                    <a:pt x="188" y="267"/>
                    <a:pt x="190" y="267"/>
                  </a:cubicBezTo>
                  <a:cubicBezTo>
                    <a:pt x="277" y="267"/>
                    <a:pt x="264" y="158"/>
                    <a:pt x="227" y="109"/>
                  </a:cubicBezTo>
                  <a:lnTo>
                    <a:pt x="221" y="96"/>
                  </a:lnTo>
                  <a:cubicBezTo>
                    <a:pt x="189" y="46"/>
                    <a:pt x="139" y="8"/>
                    <a:pt x="82" y="1"/>
                  </a:cubicBezTo>
                  <a:cubicBezTo>
                    <a:pt x="79" y="1"/>
                    <a:pt x="76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30"/>
            <p:cNvSpPr/>
            <p:nvPr/>
          </p:nvSpPr>
          <p:spPr>
            <a:xfrm>
              <a:off x="2506575" y="2318400"/>
              <a:ext cx="9475" cy="8625"/>
            </a:xfrm>
            <a:custGeom>
              <a:rect b="b" l="l" r="r" t="t"/>
              <a:pathLst>
                <a:path extrusionOk="0" h="345" w="379">
                  <a:moveTo>
                    <a:pt x="92" y="1"/>
                  </a:moveTo>
                  <a:cubicBezTo>
                    <a:pt x="78" y="1"/>
                    <a:pt x="63" y="4"/>
                    <a:pt x="51" y="10"/>
                  </a:cubicBezTo>
                  <a:cubicBezTo>
                    <a:pt x="7" y="23"/>
                    <a:pt x="0" y="61"/>
                    <a:pt x="7" y="105"/>
                  </a:cubicBezTo>
                  <a:cubicBezTo>
                    <a:pt x="13" y="174"/>
                    <a:pt x="57" y="243"/>
                    <a:pt x="114" y="288"/>
                  </a:cubicBezTo>
                  <a:cubicBezTo>
                    <a:pt x="139" y="306"/>
                    <a:pt x="164" y="325"/>
                    <a:pt x="196" y="332"/>
                  </a:cubicBezTo>
                  <a:lnTo>
                    <a:pt x="234" y="344"/>
                  </a:lnTo>
                  <a:cubicBezTo>
                    <a:pt x="379" y="332"/>
                    <a:pt x="341" y="224"/>
                    <a:pt x="133" y="10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30"/>
            <p:cNvSpPr/>
            <p:nvPr/>
          </p:nvSpPr>
          <p:spPr>
            <a:xfrm>
              <a:off x="2355300" y="2314350"/>
              <a:ext cx="825" cy="625"/>
            </a:xfrm>
            <a:custGeom>
              <a:rect b="b" l="l" r="r" t="t"/>
              <a:pathLst>
                <a:path extrusionOk="0" h="25" w="33">
                  <a:moveTo>
                    <a:pt x="7" y="1"/>
                  </a:moveTo>
                  <a:cubicBezTo>
                    <a:pt x="1" y="1"/>
                    <a:pt x="26" y="25"/>
                    <a:pt x="31" y="25"/>
                  </a:cubicBezTo>
                  <a:cubicBezTo>
                    <a:pt x="33" y="25"/>
                    <a:pt x="31" y="21"/>
                    <a:pt x="22" y="8"/>
                  </a:cubicBezTo>
                  <a:cubicBezTo>
                    <a:pt x="13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30"/>
            <p:cNvSpPr/>
            <p:nvPr/>
          </p:nvSpPr>
          <p:spPr>
            <a:xfrm>
              <a:off x="2353475" y="2307075"/>
              <a:ext cx="9050" cy="9475"/>
            </a:xfrm>
            <a:custGeom>
              <a:rect b="b" l="l" r="r" t="t"/>
              <a:pathLst>
                <a:path extrusionOk="0" h="379" w="362">
                  <a:moveTo>
                    <a:pt x="118" y="1"/>
                  </a:moveTo>
                  <a:cubicBezTo>
                    <a:pt x="99" y="1"/>
                    <a:pt x="80" y="7"/>
                    <a:pt x="63" y="22"/>
                  </a:cubicBezTo>
                  <a:cubicBezTo>
                    <a:pt x="57" y="28"/>
                    <a:pt x="51" y="34"/>
                    <a:pt x="44" y="40"/>
                  </a:cubicBezTo>
                  <a:cubicBezTo>
                    <a:pt x="7" y="78"/>
                    <a:pt x="0" y="129"/>
                    <a:pt x="19" y="173"/>
                  </a:cubicBezTo>
                  <a:cubicBezTo>
                    <a:pt x="32" y="211"/>
                    <a:pt x="51" y="249"/>
                    <a:pt x="76" y="280"/>
                  </a:cubicBezTo>
                  <a:lnTo>
                    <a:pt x="95" y="299"/>
                  </a:lnTo>
                  <a:lnTo>
                    <a:pt x="126" y="324"/>
                  </a:lnTo>
                  <a:cubicBezTo>
                    <a:pt x="152" y="343"/>
                    <a:pt x="183" y="362"/>
                    <a:pt x="215" y="368"/>
                  </a:cubicBezTo>
                  <a:cubicBezTo>
                    <a:pt x="234" y="376"/>
                    <a:pt x="251" y="379"/>
                    <a:pt x="266" y="379"/>
                  </a:cubicBezTo>
                  <a:cubicBezTo>
                    <a:pt x="343" y="379"/>
                    <a:pt x="361" y="290"/>
                    <a:pt x="335" y="211"/>
                  </a:cubicBezTo>
                  <a:cubicBezTo>
                    <a:pt x="328" y="198"/>
                    <a:pt x="328" y="186"/>
                    <a:pt x="322" y="173"/>
                  </a:cubicBezTo>
                  <a:cubicBezTo>
                    <a:pt x="296" y="112"/>
                    <a:pt x="20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30"/>
            <p:cNvSpPr/>
            <p:nvPr/>
          </p:nvSpPr>
          <p:spPr>
            <a:xfrm>
              <a:off x="2335350" y="2304250"/>
              <a:ext cx="10900" cy="7425"/>
            </a:xfrm>
            <a:custGeom>
              <a:rect b="b" l="l" r="r" t="t"/>
              <a:pathLst>
                <a:path extrusionOk="0" h="297" w="436">
                  <a:moveTo>
                    <a:pt x="149" y="0"/>
                  </a:moveTo>
                  <a:cubicBezTo>
                    <a:pt x="112" y="0"/>
                    <a:pt x="79" y="12"/>
                    <a:pt x="51" y="53"/>
                  </a:cubicBezTo>
                  <a:cubicBezTo>
                    <a:pt x="0" y="128"/>
                    <a:pt x="114" y="248"/>
                    <a:pt x="170" y="280"/>
                  </a:cubicBezTo>
                  <a:cubicBezTo>
                    <a:pt x="191" y="291"/>
                    <a:pt x="213" y="297"/>
                    <a:pt x="233" y="297"/>
                  </a:cubicBezTo>
                  <a:cubicBezTo>
                    <a:pt x="267" y="297"/>
                    <a:pt x="297" y="280"/>
                    <a:pt x="309" y="248"/>
                  </a:cubicBezTo>
                  <a:cubicBezTo>
                    <a:pt x="435" y="217"/>
                    <a:pt x="271" y="27"/>
                    <a:pt x="214" y="8"/>
                  </a:cubicBezTo>
                  <a:cubicBezTo>
                    <a:pt x="192" y="4"/>
                    <a:pt x="170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30"/>
            <p:cNvSpPr/>
            <p:nvPr/>
          </p:nvSpPr>
          <p:spPr>
            <a:xfrm>
              <a:off x="2424750" y="2163250"/>
              <a:ext cx="5050" cy="6100"/>
            </a:xfrm>
            <a:custGeom>
              <a:rect b="b" l="l" r="r" t="t"/>
              <a:pathLst>
                <a:path extrusionOk="0" h="244" w="202">
                  <a:moveTo>
                    <a:pt x="52" y="1"/>
                  </a:moveTo>
                  <a:cubicBezTo>
                    <a:pt x="35" y="1"/>
                    <a:pt x="21" y="6"/>
                    <a:pt x="13" y="16"/>
                  </a:cubicBezTo>
                  <a:cubicBezTo>
                    <a:pt x="6" y="16"/>
                    <a:pt x="0" y="23"/>
                    <a:pt x="0" y="29"/>
                  </a:cubicBezTo>
                  <a:lnTo>
                    <a:pt x="0" y="42"/>
                  </a:lnTo>
                  <a:cubicBezTo>
                    <a:pt x="0" y="48"/>
                    <a:pt x="0" y="60"/>
                    <a:pt x="0" y="67"/>
                  </a:cubicBezTo>
                  <a:cubicBezTo>
                    <a:pt x="6" y="86"/>
                    <a:pt x="13" y="111"/>
                    <a:pt x="19" y="130"/>
                  </a:cubicBezTo>
                  <a:cubicBezTo>
                    <a:pt x="29" y="168"/>
                    <a:pt x="86" y="243"/>
                    <a:pt x="129" y="243"/>
                  </a:cubicBezTo>
                  <a:cubicBezTo>
                    <a:pt x="143" y="243"/>
                    <a:pt x="155" y="236"/>
                    <a:pt x="164" y="218"/>
                  </a:cubicBezTo>
                  <a:cubicBezTo>
                    <a:pt x="170" y="199"/>
                    <a:pt x="183" y="187"/>
                    <a:pt x="189" y="174"/>
                  </a:cubicBezTo>
                  <a:cubicBezTo>
                    <a:pt x="196" y="168"/>
                    <a:pt x="196" y="161"/>
                    <a:pt x="196" y="149"/>
                  </a:cubicBezTo>
                  <a:cubicBezTo>
                    <a:pt x="196" y="142"/>
                    <a:pt x="202" y="136"/>
                    <a:pt x="202" y="136"/>
                  </a:cubicBezTo>
                  <a:cubicBezTo>
                    <a:pt x="202" y="124"/>
                    <a:pt x="196" y="117"/>
                    <a:pt x="196" y="105"/>
                  </a:cubicBezTo>
                  <a:cubicBezTo>
                    <a:pt x="196" y="98"/>
                    <a:pt x="189" y="92"/>
                    <a:pt x="189" y="86"/>
                  </a:cubicBezTo>
                  <a:cubicBezTo>
                    <a:pt x="183" y="79"/>
                    <a:pt x="177" y="67"/>
                    <a:pt x="170" y="60"/>
                  </a:cubicBezTo>
                  <a:cubicBezTo>
                    <a:pt x="164" y="54"/>
                    <a:pt x="158" y="54"/>
                    <a:pt x="158" y="48"/>
                  </a:cubicBezTo>
                  <a:cubicBezTo>
                    <a:pt x="125" y="19"/>
                    <a:pt x="83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30"/>
            <p:cNvSpPr/>
            <p:nvPr/>
          </p:nvSpPr>
          <p:spPr>
            <a:xfrm>
              <a:off x="2404600" y="2166325"/>
              <a:ext cx="6300" cy="7250"/>
            </a:xfrm>
            <a:custGeom>
              <a:rect b="b" l="l" r="r" t="t"/>
              <a:pathLst>
                <a:path extrusionOk="0" h="290" w="252">
                  <a:moveTo>
                    <a:pt x="125" y="0"/>
                  </a:moveTo>
                  <a:cubicBezTo>
                    <a:pt x="123" y="0"/>
                    <a:pt x="121" y="0"/>
                    <a:pt x="119" y="1"/>
                  </a:cubicBezTo>
                  <a:cubicBezTo>
                    <a:pt x="93" y="1"/>
                    <a:pt x="68" y="7"/>
                    <a:pt x="49" y="13"/>
                  </a:cubicBezTo>
                  <a:cubicBezTo>
                    <a:pt x="18" y="19"/>
                    <a:pt x="5" y="45"/>
                    <a:pt x="5" y="70"/>
                  </a:cubicBezTo>
                  <a:cubicBezTo>
                    <a:pt x="5" y="76"/>
                    <a:pt x="5" y="83"/>
                    <a:pt x="5" y="83"/>
                  </a:cubicBezTo>
                  <a:cubicBezTo>
                    <a:pt x="0" y="151"/>
                    <a:pt x="108" y="289"/>
                    <a:pt x="183" y="289"/>
                  </a:cubicBezTo>
                  <a:cubicBezTo>
                    <a:pt x="206" y="289"/>
                    <a:pt x="225" y="277"/>
                    <a:pt x="238" y="247"/>
                  </a:cubicBezTo>
                  <a:cubicBezTo>
                    <a:pt x="251" y="202"/>
                    <a:pt x="251" y="158"/>
                    <a:pt x="232" y="120"/>
                  </a:cubicBezTo>
                  <a:cubicBezTo>
                    <a:pt x="226" y="7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30"/>
            <p:cNvSpPr/>
            <p:nvPr/>
          </p:nvSpPr>
          <p:spPr>
            <a:xfrm>
              <a:off x="2416800" y="2185425"/>
              <a:ext cx="7800" cy="7075"/>
            </a:xfrm>
            <a:custGeom>
              <a:rect b="b" l="l" r="r" t="t"/>
              <a:pathLst>
                <a:path extrusionOk="0" h="283" w="312">
                  <a:moveTo>
                    <a:pt x="153" y="1"/>
                  </a:moveTo>
                  <a:cubicBezTo>
                    <a:pt x="138" y="1"/>
                    <a:pt x="124" y="6"/>
                    <a:pt x="110" y="19"/>
                  </a:cubicBezTo>
                  <a:cubicBezTo>
                    <a:pt x="104" y="25"/>
                    <a:pt x="97" y="31"/>
                    <a:pt x="91" y="38"/>
                  </a:cubicBezTo>
                  <a:cubicBezTo>
                    <a:pt x="0" y="109"/>
                    <a:pt x="149" y="282"/>
                    <a:pt x="245" y="282"/>
                  </a:cubicBezTo>
                  <a:cubicBezTo>
                    <a:pt x="276" y="282"/>
                    <a:pt x="301" y="265"/>
                    <a:pt x="312" y="220"/>
                  </a:cubicBezTo>
                  <a:cubicBezTo>
                    <a:pt x="312" y="202"/>
                    <a:pt x="312" y="176"/>
                    <a:pt x="312" y="164"/>
                  </a:cubicBezTo>
                  <a:cubicBezTo>
                    <a:pt x="296" y="112"/>
                    <a:pt x="221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30"/>
            <p:cNvSpPr/>
            <p:nvPr/>
          </p:nvSpPr>
          <p:spPr>
            <a:xfrm>
              <a:off x="2442725" y="2185700"/>
              <a:ext cx="8225" cy="8075"/>
            </a:xfrm>
            <a:custGeom>
              <a:rect b="b" l="l" r="r" t="t"/>
              <a:pathLst>
                <a:path extrusionOk="0" h="323" w="329">
                  <a:moveTo>
                    <a:pt x="76" y="0"/>
                  </a:moveTo>
                  <a:cubicBezTo>
                    <a:pt x="49" y="0"/>
                    <a:pt x="25" y="18"/>
                    <a:pt x="19" y="45"/>
                  </a:cubicBezTo>
                  <a:cubicBezTo>
                    <a:pt x="0" y="71"/>
                    <a:pt x="0" y="96"/>
                    <a:pt x="19" y="121"/>
                  </a:cubicBezTo>
                  <a:cubicBezTo>
                    <a:pt x="39" y="202"/>
                    <a:pt x="128" y="323"/>
                    <a:pt x="214" y="323"/>
                  </a:cubicBezTo>
                  <a:cubicBezTo>
                    <a:pt x="236" y="323"/>
                    <a:pt x="257" y="315"/>
                    <a:pt x="278" y="298"/>
                  </a:cubicBezTo>
                  <a:cubicBezTo>
                    <a:pt x="328" y="254"/>
                    <a:pt x="309" y="184"/>
                    <a:pt x="271" y="127"/>
                  </a:cubicBezTo>
                  <a:cubicBezTo>
                    <a:pt x="271" y="121"/>
                    <a:pt x="265" y="121"/>
                    <a:pt x="265" y="115"/>
                  </a:cubicBezTo>
                  <a:cubicBezTo>
                    <a:pt x="240" y="83"/>
                    <a:pt x="208" y="52"/>
                    <a:pt x="170" y="27"/>
                  </a:cubicBezTo>
                  <a:cubicBezTo>
                    <a:pt x="145" y="14"/>
                    <a:pt x="120" y="1"/>
                    <a:pt x="88" y="1"/>
                  </a:cubicBezTo>
                  <a:cubicBezTo>
                    <a:pt x="84" y="0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8" name="Google Shape;2388;p30"/>
          <p:cNvGrpSpPr/>
          <p:nvPr/>
        </p:nvGrpSpPr>
        <p:grpSpPr>
          <a:xfrm>
            <a:off x="2414890" y="2561650"/>
            <a:ext cx="820991" cy="636662"/>
            <a:chOff x="1982250" y="2295975"/>
            <a:chExt cx="334825" cy="259650"/>
          </a:xfrm>
        </p:grpSpPr>
        <p:sp>
          <p:nvSpPr>
            <p:cNvPr id="2389" name="Google Shape;2389;p30"/>
            <p:cNvSpPr/>
            <p:nvPr/>
          </p:nvSpPr>
          <p:spPr>
            <a:xfrm>
              <a:off x="1982250" y="2295975"/>
              <a:ext cx="334825" cy="259650"/>
            </a:xfrm>
            <a:custGeom>
              <a:rect b="b" l="l" r="r" t="t"/>
              <a:pathLst>
                <a:path extrusionOk="0" h="10386" w="13393">
                  <a:moveTo>
                    <a:pt x="7902" y="0"/>
                  </a:moveTo>
                  <a:cubicBezTo>
                    <a:pt x="3449" y="0"/>
                    <a:pt x="0" y="4648"/>
                    <a:pt x="2601" y="8721"/>
                  </a:cubicBezTo>
                  <a:cubicBezTo>
                    <a:pt x="3365" y="9917"/>
                    <a:pt x="4775" y="10385"/>
                    <a:pt x="6270" y="10385"/>
                  </a:cubicBezTo>
                  <a:cubicBezTo>
                    <a:pt x="8000" y="10385"/>
                    <a:pt x="9844" y="9760"/>
                    <a:pt x="10933" y="8911"/>
                  </a:cubicBezTo>
                  <a:cubicBezTo>
                    <a:pt x="13153" y="7182"/>
                    <a:pt x="13392" y="1222"/>
                    <a:pt x="9577" y="220"/>
                  </a:cubicBezTo>
                  <a:cubicBezTo>
                    <a:pt x="9010" y="70"/>
                    <a:pt x="8448" y="0"/>
                    <a:pt x="79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30"/>
            <p:cNvSpPr/>
            <p:nvPr/>
          </p:nvSpPr>
          <p:spPr>
            <a:xfrm>
              <a:off x="2216125" y="2397450"/>
              <a:ext cx="12500" cy="10625"/>
            </a:xfrm>
            <a:custGeom>
              <a:rect b="b" l="l" r="r" t="t"/>
              <a:pathLst>
                <a:path extrusionOk="0" h="425" w="500">
                  <a:moveTo>
                    <a:pt x="341" y="0"/>
                  </a:moveTo>
                  <a:cubicBezTo>
                    <a:pt x="243" y="0"/>
                    <a:pt x="145" y="78"/>
                    <a:pt x="89" y="159"/>
                  </a:cubicBezTo>
                  <a:cubicBezTo>
                    <a:pt x="39" y="235"/>
                    <a:pt x="1" y="348"/>
                    <a:pt x="102" y="405"/>
                  </a:cubicBezTo>
                  <a:cubicBezTo>
                    <a:pt x="121" y="418"/>
                    <a:pt x="152" y="424"/>
                    <a:pt x="178" y="424"/>
                  </a:cubicBezTo>
                  <a:cubicBezTo>
                    <a:pt x="304" y="411"/>
                    <a:pt x="405" y="317"/>
                    <a:pt x="424" y="191"/>
                  </a:cubicBezTo>
                  <a:cubicBezTo>
                    <a:pt x="474" y="121"/>
                    <a:pt x="499" y="46"/>
                    <a:pt x="411" y="14"/>
                  </a:cubicBezTo>
                  <a:cubicBezTo>
                    <a:pt x="388" y="4"/>
                    <a:pt x="365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30"/>
            <p:cNvSpPr/>
            <p:nvPr/>
          </p:nvSpPr>
          <p:spPr>
            <a:xfrm>
              <a:off x="2233075" y="2395575"/>
              <a:ext cx="19350" cy="12500"/>
            </a:xfrm>
            <a:custGeom>
              <a:rect b="b" l="l" r="r" t="t"/>
              <a:pathLst>
                <a:path extrusionOk="0" h="500" w="774">
                  <a:moveTo>
                    <a:pt x="615" y="1"/>
                  </a:moveTo>
                  <a:cubicBezTo>
                    <a:pt x="441" y="1"/>
                    <a:pt x="234" y="117"/>
                    <a:pt x="118" y="234"/>
                  </a:cubicBezTo>
                  <a:cubicBezTo>
                    <a:pt x="1" y="346"/>
                    <a:pt x="23" y="500"/>
                    <a:pt x="135" y="500"/>
                  </a:cubicBezTo>
                  <a:cubicBezTo>
                    <a:pt x="168" y="500"/>
                    <a:pt x="209" y="486"/>
                    <a:pt x="256" y="455"/>
                  </a:cubicBezTo>
                  <a:lnTo>
                    <a:pt x="256" y="455"/>
                  </a:lnTo>
                  <a:cubicBezTo>
                    <a:pt x="219" y="480"/>
                    <a:pt x="364" y="493"/>
                    <a:pt x="389" y="493"/>
                  </a:cubicBezTo>
                  <a:cubicBezTo>
                    <a:pt x="540" y="474"/>
                    <a:pt x="666" y="379"/>
                    <a:pt x="729" y="247"/>
                  </a:cubicBezTo>
                  <a:cubicBezTo>
                    <a:pt x="774" y="146"/>
                    <a:pt x="767" y="1"/>
                    <a:pt x="629" y="1"/>
                  </a:cubicBezTo>
                  <a:cubicBezTo>
                    <a:pt x="624" y="1"/>
                    <a:pt x="620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30"/>
            <p:cNvSpPr/>
            <p:nvPr/>
          </p:nvSpPr>
          <p:spPr>
            <a:xfrm>
              <a:off x="2243100" y="2417525"/>
              <a:ext cx="11375" cy="10950"/>
            </a:xfrm>
            <a:custGeom>
              <a:rect b="b" l="l" r="r" t="t"/>
              <a:pathLst>
                <a:path extrusionOk="0" h="438" w="455">
                  <a:moveTo>
                    <a:pt x="322" y="1"/>
                  </a:moveTo>
                  <a:cubicBezTo>
                    <a:pt x="181" y="1"/>
                    <a:pt x="71" y="174"/>
                    <a:pt x="32" y="290"/>
                  </a:cubicBezTo>
                  <a:cubicBezTo>
                    <a:pt x="0" y="390"/>
                    <a:pt x="66" y="437"/>
                    <a:pt x="141" y="437"/>
                  </a:cubicBezTo>
                  <a:cubicBezTo>
                    <a:pt x="171" y="437"/>
                    <a:pt x="201" y="430"/>
                    <a:pt x="228" y="416"/>
                  </a:cubicBezTo>
                  <a:cubicBezTo>
                    <a:pt x="322" y="372"/>
                    <a:pt x="455" y="233"/>
                    <a:pt x="417" y="107"/>
                  </a:cubicBezTo>
                  <a:cubicBezTo>
                    <a:pt x="417" y="107"/>
                    <a:pt x="410" y="107"/>
                    <a:pt x="410" y="100"/>
                  </a:cubicBezTo>
                  <a:cubicBezTo>
                    <a:pt x="429" y="63"/>
                    <a:pt x="436" y="25"/>
                    <a:pt x="385" y="12"/>
                  </a:cubicBezTo>
                  <a:cubicBezTo>
                    <a:pt x="364" y="4"/>
                    <a:pt x="343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30"/>
            <p:cNvSpPr/>
            <p:nvPr/>
          </p:nvSpPr>
          <p:spPr>
            <a:xfrm>
              <a:off x="2222600" y="2420625"/>
              <a:ext cx="11525" cy="7525"/>
            </a:xfrm>
            <a:custGeom>
              <a:rect b="b" l="l" r="r" t="t"/>
              <a:pathLst>
                <a:path extrusionOk="0" h="301" w="461">
                  <a:moveTo>
                    <a:pt x="309" y="0"/>
                  </a:moveTo>
                  <a:cubicBezTo>
                    <a:pt x="291" y="0"/>
                    <a:pt x="271" y="5"/>
                    <a:pt x="253" y="14"/>
                  </a:cubicBezTo>
                  <a:lnTo>
                    <a:pt x="228" y="27"/>
                  </a:lnTo>
                  <a:cubicBezTo>
                    <a:pt x="152" y="58"/>
                    <a:pt x="1" y="229"/>
                    <a:pt x="127" y="292"/>
                  </a:cubicBezTo>
                  <a:cubicBezTo>
                    <a:pt x="140" y="298"/>
                    <a:pt x="154" y="300"/>
                    <a:pt x="168" y="300"/>
                  </a:cubicBezTo>
                  <a:cubicBezTo>
                    <a:pt x="212" y="300"/>
                    <a:pt x="257" y="275"/>
                    <a:pt x="291" y="260"/>
                  </a:cubicBezTo>
                  <a:cubicBezTo>
                    <a:pt x="341" y="241"/>
                    <a:pt x="461" y="121"/>
                    <a:pt x="392" y="65"/>
                  </a:cubicBezTo>
                  <a:cubicBezTo>
                    <a:pt x="382" y="57"/>
                    <a:pt x="376" y="53"/>
                    <a:pt x="372" y="51"/>
                  </a:cubicBezTo>
                  <a:lnTo>
                    <a:pt x="372" y="51"/>
                  </a:lnTo>
                  <a:cubicBezTo>
                    <a:pt x="369" y="15"/>
                    <a:pt x="341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30"/>
            <p:cNvSpPr/>
            <p:nvPr/>
          </p:nvSpPr>
          <p:spPr>
            <a:xfrm>
              <a:off x="2236925" y="2343625"/>
              <a:ext cx="10325" cy="9725"/>
            </a:xfrm>
            <a:custGeom>
              <a:rect b="b" l="l" r="r" t="t"/>
              <a:pathLst>
                <a:path extrusionOk="0" h="389" w="413">
                  <a:moveTo>
                    <a:pt x="306" y="1"/>
                  </a:moveTo>
                  <a:cubicBezTo>
                    <a:pt x="188" y="1"/>
                    <a:pt x="0" y="131"/>
                    <a:pt x="46" y="288"/>
                  </a:cubicBezTo>
                  <a:cubicBezTo>
                    <a:pt x="52" y="307"/>
                    <a:pt x="58" y="326"/>
                    <a:pt x="71" y="338"/>
                  </a:cubicBezTo>
                  <a:cubicBezTo>
                    <a:pt x="91" y="374"/>
                    <a:pt x="120" y="389"/>
                    <a:pt x="152" y="389"/>
                  </a:cubicBezTo>
                  <a:cubicBezTo>
                    <a:pt x="233" y="389"/>
                    <a:pt x="332" y="300"/>
                    <a:pt x="355" y="237"/>
                  </a:cubicBezTo>
                  <a:cubicBezTo>
                    <a:pt x="367" y="199"/>
                    <a:pt x="380" y="162"/>
                    <a:pt x="393" y="124"/>
                  </a:cubicBezTo>
                  <a:cubicBezTo>
                    <a:pt x="412" y="37"/>
                    <a:pt x="369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30"/>
            <p:cNvSpPr/>
            <p:nvPr/>
          </p:nvSpPr>
          <p:spPr>
            <a:xfrm>
              <a:off x="2199750" y="2495950"/>
              <a:ext cx="11700" cy="8150"/>
            </a:xfrm>
            <a:custGeom>
              <a:rect b="b" l="l" r="r" t="t"/>
              <a:pathLst>
                <a:path extrusionOk="0" h="326" w="468">
                  <a:moveTo>
                    <a:pt x="329" y="1"/>
                  </a:moveTo>
                  <a:cubicBezTo>
                    <a:pt x="315" y="1"/>
                    <a:pt x="299" y="4"/>
                    <a:pt x="284" y="10"/>
                  </a:cubicBezTo>
                  <a:cubicBezTo>
                    <a:pt x="208" y="48"/>
                    <a:pt x="0" y="325"/>
                    <a:pt x="208" y="325"/>
                  </a:cubicBezTo>
                  <a:cubicBezTo>
                    <a:pt x="309" y="306"/>
                    <a:pt x="391" y="243"/>
                    <a:pt x="442" y="155"/>
                  </a:cubicBezTo>
                  <a:cubicBezTo>
                    <a:pt x="468" y="75"/>
                    <a:pt x="406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30"/>
            <p:cNvSpPr/>
            <p:nvPr/>
          </p:nvSpPr>
          <p:spPr>
            <a:xfrm>
              <a:off x="2243875" y="2463375"/>
              <a:ext cx="13450" cy="13550"/>
            </a:xfrm>
            <a:custGeom>
              <a:rect b="b" l="l" r="r" t="t"/>
              <a:pathLst>
                <a:path extrusionOk="0" h="542" w="538">
                  <a:moveTo>
                    <a:pt x="396" y="0"/>
                  </a:moveTo>
                  <a:cubicBezTo>
                    <a:pt x="225" y="0"/>
                    <a:pt x="83" y="221"/>
                    <a:pt x="39" y="354"/>
                  </a:cubicBezTo>
                  <a:cubicBezTo>
                    <a:pt x="0" y="465"/>
                    <a:pt x="78" y="541"/>
                    <a:pt x="179" y="541"/>
                  </a:cubicBezTo>
                  <a:cubicBezTo>
                    <a:pt x="193" y="541"/>
                    <a:pt x="207" y="540"/>
                    <a:pt x="222" y="537"/>
                  </a:cubicBezTo>
                  <a:cubicBezTo>
                    <a:pt x="266" y="518"/>
                    <a:pt x="310" y="499"/>
                    <a:pt x="354" y="468"/>
                  </a:cubicBezTo>
                  <a:cubicBezTo>
                    <a:pt x="373" y="455"/>
                    <a:pt x="392" y="436"/>
                    <a:pt x="411" y="417"/>
                  </a:cubicBezTo>
                  <a:cubicBezTo>
                    <a:pt x="442" y="386"/>
                    <a:pt x="474" y="348"/>
                    <a:pt x="493" y="304"/>
                  </a:cubicBezTo>
                  <a:lnTo>
                    <a:pt x="493" y="297"/>
                  </a:lnTo>
                  <a:cubicBezTo>
                    <a:pt x="499" y="291"/>
                    <a:pt x="499" y="278"/>
                    <a:pt x="499" y="272"/>
                  </a:cubicBezTo>
                  <a:cubicBezTo>
                    <a:pt x="512" y="240"/>
                    <a:pt x="524" y="215"/>
                    <a:pt x="524" y="184"/>
                  </a:cubicBezTo>
                  <a:cubicBezTo>
                    <a:pt x="524" y="177"/>
                    <a:pt x="524" y="177"/>
                    <a:pt x="524" y="171"/>
                  </a:cubicBezTo>
                  <a:lnTo>
                    <a:pt x="524" y="140"/>
                  </a:lnTo>
                  <a:cubicBezTo>
                    <a:pt x="537" y="89"/>
                    <a:pt x="518" y="39"/>
                    <a:pt x="468" y="13"/>
                  </a:cubicBezTo>
                  <a:cubicBezTo>
                    <a:pt x="443" y="4"/>
                    <a:pt x="419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30"/>
            <p:cNvSpPr/>
            <p:nvPr/>
          </p:nvSpPr>
          <p:spPr>
            <a:xfrm>
              <a:off x="2054675" y="2425375"/>
              <a:ext cx="11850" cy="11225"/>
            </a:xfrm>
            <a:custGeom>
              <a:rect b="b" l="l" r="r" t="t"/>
              <a:pathLst>
                <a:path extrusionOk="0" h="449" w="474">
                  <a:moveTo>
                    <a:pt x="348" y="1"/>
                  </a:moveTo>
                  <a:cubicBezTo>
                    <a:pt x="215" y="13"/>
                    <a:pt x="102" y="102"/>
                    <a:pt x="45" y="222"/>
                  </a:cubicBezTo>
                  <a:cubicBezTo>
                    <a:pt x="1" y="310"/>
                    <a:pt x="7" y="449"/>
                    <a:pt x="133" y="449"/>
                  </a:cubicBezTo>
                  <a:cubicBezTo>
                    <a:pt x="266" y="430"/>
                    <a:pt x="379" y="348"/>
                    <a:pt x="436" y="228"/>
                  </a:cubicBezTo>
                  <a:cubicBezTo>
                    <a:pt x="474" y="140"/>
                    <a:pt x="474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30"/>
            <p:cNvSpPr/>
            <p:nvPr/>
          </p:nvSpPr>
          <p:spPr>
            <a:xfrm>
              <a:off x="2061400" y="2459775"/>
              <a:ext cx="9550" cy="8525"/>
            </a:xfrm>
            <a:custGeom>
              <a:rect b="b" l="l" r="r" t="t"/>
              <a:pathLst>
                <a:path extrusionOk="0" h="341" w="382">
                  <a:moveTo>
                    <a:pt x="183" y="1"/>
                  </a:moveTo>
                  <a:cubicBezTo>
                    <a:pt x="127" y="1"/>
                    <a:pt x="56" y="83"/>
                    <a:pt x="47" y="126"/>
                  </a:cubicBezTo>
                  <a:cubicBezTo>
                    <a:pt x="22" y="164"/>
                    <a:pt x="9" y="214"/>
                    <a:pt x="3" y="258"/>
                  </a:cubicBezTo>
                  <a:cubicBezTo>
                    <a:pt x="0" y="319"/>
                    <a:pt x="31" y="340"/>
                    <a:pt x="71" y="340"/>
                  </a:cubicBezTo>
                  <a:cubicBezTo>
                    <a:pt x="131" y="340"/>
                    <a:pt x="212" y="295"/>
                    <a:pt x="242" y="265"/>
                  </a:cubicBezTo>
                  <a:cubicBezTo>
                    <a:pt x="312" y="202"/>
                    <a:pt x="381" y="69"/>
                    <a:pt x="230" y="31"/>
                  </a:cubicBezTo>
                  <a:cubicBezTo>
                    <a:pt x="217" y="10"/>
                    <a:pt x="201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30"/>
            <p:cNvSpPr/>
            <p:nvPr/>
          </p:nvSpPr>
          <p:spPr>
            <a:xfrm>
              <a:off x="2100550" y="2434350"/>
              <a:ext cx="13500" cy="10600"/>
            </a:xfrm>
            <a:custGeom>
              <a:rect b="b" l="l" r="r" t="t"/>
              <a:pathLst>
                <a:path extrusionOk="0" h="424" w="540">
                  <a:moveTo>
                    <a:pt x="371" y="1"/>
                  </a:moveTo>
                  <a:cubicBezTo>
                    <a:pt x="366" y="1"/>
                    <a:pt x="360" y="1"/>
                    <a:pt x="354" y="1"/>
                  </a:cubicBezTo>
                  <a:cubicBezTo>
                    <a:pt x="209" y="8"/>
                    <a:pt x="1" y="172"/>
                    <a:pt x="20" y="336"/>
                  </a:cubicBezTo>
                  <a:cubicBezTo>
                    <a:pt x="20" y="367"/>
                    <a:pt x="32" y="411"/>
                    <a:pt x="70" y="418"/>
                  </a:cubicBezTo>
                  <a:cubicBezTo>
                    <a:pt x="87" y="422"/>
                    <a:pt x="104" y="424"/>
                    <a:pt x="121" y="424"/>
                  </a:cubicBezTo>
                  <a:cubicBezTo>
                    <a:pt x="154" y="424"/>
                    <a:pt x="186" y="416"/>
                    <a:pt x="215" y="399"/>
                  </a:cubicBezTo>
                  <a:lnTo>
                    <a:pt x="234" y="386"/>
                  </a:lnTo>
                  <a:lnTo>
                    <a:pt x="247" y="392"/>
                  </a:lnTo>
                  <a:cubicBezTo>
                    <a:pt x="257" y="396"/>
                    <a:pt x="267" y="397"/>
                    <a:pt x="278" y="397"/>
                  </a:cubicBezTo>
                  <a:cubicBezTo>
                    <a:pt x="342" y="397"/>
                    <a:pt x="403" y="333"/>
                    <a:pt x="430" y="279"/>
                  </a:cubicBezTo>
                  <a:cubicBezTo>
                    <a:pt x="485" y="187"/>
                    <a:pt x="540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30"/>
            <p:cNvSpPr/>
            <p:nvPr/>
          </p:nvSpPr>
          <p:spPr>
            <a:xfrm>
              <a:off x="2079275" y="2426175"/>
              <a:ext cx="12250" cy="9700"/>
            </a:xfrm>
            <a:custGeom>
              <a:rect b="b" l="l" r="r" t="t"/>
              <a:pathLst>
                <a:path extrusionOk="0" h="388" w="490">
                  <a:moveTo>
                    <a:pt x="380" y="1"/>
                  </a:moveTo>
                  <a:cubicBezTo>
                    <a:pt x="367" y="1"/>
                    <a:pt x="352" y="3"/>
                    <a:pt x="335" y="7"/>
                  </a:cubicBezTo>
                  <a:cubicBezTo>
                    <a:pt x="234" y="32"/>
                    <a:pt x="1" y="240"/>
                    <a:pt x="127" y="354"/>
                  </a:cubicBezTo>
                  <a:cubicBezTo>
                    <a:pt x="155" y="379"/>
                    <a:pt x="185" y="388"/>
                    <a:pt x="217" y="388"/>
                  </a:cubicBezTo>
                  <a:cubicBezTo>
                    <a:pt x="257" y="388"/>
                    <a:pt x="299" y="374"/>
                    <a:pt x="341" y="360"/>
                  </a:cubicBezTo>
                  <a:cubicBezTo>
                    <a:pt x="385" y="341"/>
                    <a:pt x="461" y="266"/>
                    <a:pt x="430" y="215"/>
                  </a:cubicBezTo>
                  <a:lnTo>
                    <a:pt x="430" y="215"/>
                  </a:lnTo>
                  <a:cubicBezTo>
                    <a:pt x="476" y="125"/>
                    <a:pt x="489" y="1"/>
                    <a:pt x="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30"/>
            <p:cNvSpPr/>
            <p:nvPr/>
          </p:nvSpPr>
          <p:spPr>
            <a:xfrm>
              <a:off x="2087325" y="2394300"/>
              <a:ext cx="9400" cy="10225"/>
            </a:xfrm>
            <a:custGeom>
              <a:rect b="b" l="l" r="r" t="t"/>
              <a:pathLst>
                <a:path extrusionOk="0" h="409" w="376">
                  <a:moveTo>
                    <a:pt x="309" y="1"/>
                  </a:moveTo>
                  <a:cubicBezTo>
                    <a:pt x="298" y="1"/>
                    <a:pt x="286" y="3"/>
                    <a:pt x="271" y="8"/>
                  </a:cubicBezTo>
                  <a:cubicBezTo>
                    <a:pt x="164" y="39"/>
                    <a:pt x="82" y="115"/>
                    <a:pt x="38" y="216"/>
                  </a:cubicBezTo>
                  <a:cubicBezTo>
                    <a:pt x="6" y="273"/>
                    <a:pt x="0" y="361"/>
                    <a:pt x="70" y="386"/>
                  </a:cubicBezTo>
                  <a:lnTo>
                    <a:pt x="114" y="405"/>
                  </a:lnTo>
                  <a:cubicBezTo>
                    <a:pt x="121" y="408"/>
                    <a:pt x="129" y="409"/>
                    <a:pt x="137" y="409"/>
                  </a:cubicBezTo>
                  <a:cubicBezTo>
                    <a:pt x="187" y="409"/>
                    <a:pt x="239" y="361"/>
                    <a:pt x="271" y="323"/>
                  </a:cubicBezTo>
                  <a:cubicBezTo>
                    <a:pt x="322" y="266"/>
                    <a:pt x="353" y="197"/>
                    <a:pt x="360" y="121"/>
                  </a:cubicBezTo>
                  <a:cubicBezTo>
                    <a:pt x="376" y="68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30"/>
            <p:cNvSpPr/>
            <p:nvPr/>
          </p:nvSpPr>
          <p:spPr>
            <a:xfrm>
              <a:off x="2141575" y="2326175"/>
              <a:ext cx="12775" cy="9875"/>
            </a:xfrm>
            <a:custGeom>
              <a:rect b="b" l="l" r="r" t="t"/>
              <a:pathLst>
                <a:path extrusionOk="0" h="395" w="511">
                  <a:moveTo>
                    <a:pt x="397" y="0"/>
                  </a:moveTo>
                  <a:cubicBezTo>
                    <a:pt x="256" y="0"/>
                    <a:pt x="0" y="208"/>
                    <a:pt x="132" y="355"/>
                  </a:cubicBezTo>
                  <a:lnTo>
                    <a:pt x="139" y="368"/>
                  </a:lnTo>
                  <a:cubicBezTo>
                    <a:pt x="155" y="387"/>
                    <a:pt x="180" y="394"/>
                    <a:pt x="206" y="394"/>
                  </a:cubicBezTo>
                  <a:cubicBezTo>
                    <a:pt x="241" y="394"/>
                    <a:pt x="278" y="382"/>
                    <a:pt x="303" y="368"/>
                  </a:cubicBezTo>
                  <a:cubicBezTo>
                    <a:pt x="422" y="311"/>
                    <a:pt x="511" y="204"/>
                    <a:pt x="479" y="59"/>
                  </a:cubicBezTo>
                  <a:cubicBezTo>
                    <a:pt x="469" y="18"/>
                    <a:pt x="438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30"/>
            <p:cNvSpPr/>
            <p:nvPr/>
          </p:nvSpPr>
          <p:spPr>
            <a:xfrm>
              <a:off x="2149125" y="2378025"/>
              <a:ext cx="13675" cy="11675"/>
            </a:xfrm>
            <a:custGeom>
              <a:rect b="b" l="l" r="r" t="t"/>
              <a:pathLst>
                <a:path extrusionOk="0" h="467" w="547">
                  <a:moveTo>
                    <a:pt x="354" y="0"/>
                  </a:moveTo>
                  <a:cubicBezTo>
                    <a:pt x="330" y="0"/>
                    <a:pt x="301" y="9"/>
                    <a:pt x="272" y="28"/>
                  </a:cubicBezTo>
                  <a:cubicBezTo>
                    <a:pt x="146" y="110"/>
                    <a:pt x="1" y="287"/>
                    <a:pt x="114" y="432"/>
                  </a:cubicBezTo>
                  <a:cubicBezTo>
                    <a:pt x="134" y="456"/>
                    <a:pt x="161" y="467"/>
                    <a:pt x="191" y="467"/>
                  </a:cubicBezTo>
                  <a:cubicBezTo>
                    <a:pt x="335" y="467"/>
                    <a:pt x="547" y="215"/>
                    <a:pt x="410" y="110"/>
                  </a:cubicBezTo>
                  <a:cubicBezTo>
                    <a:pt x="436" y="38"/>
                    <a:pt x="40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30"/>
            <p:cNvSpPr/>
            <p:nvPr/>
          </p:nvSpPr>
          <p:spPr>
            <a:xfrm>
              <a:off x="2176100" y="2337375"/>
              <a:ext cx="9475" cy="9725"/>
            </a:xfrm>
            <a:custGeom>
              <a:rect b="b" l="l" r="r" t="t"/>
              <a:pathLst>
                <a:path extrusionOk="0" h="389" w="379">
                  <a:moveTo>
                    <a:pt x="292" y="0"/>
                  </a:moveTo>
                  <a:cubicBezTo>
                    <a:pt x="245" y="0"/>
                    <a:pt x="188" y="30"/>
                    <a:pt x="158" y="52"/>
                  </a:cubicBezTo>
                  <a:cubicBezTo>
                    <a:pt x="114" y="71"/>
                    <a:pt x="76" y="109"/>
                    <a:pt x="57" y="153"/>
                  </a:cubicBezTo>
                  <a:cubicBezTo>
                    <a:pt x="50" y="172"/>
                    <a:pt x="38" y="191"/>
                    <a:pt x="32" y="210"/>
                  </a:cubicBezTo>
                  <a:lnTo>
                    <a:pt x="32" y="229"/>
                  </a:lnTo>
                  <a:cubicBezTo>
                    <a:pt x="0" y="266"/>
                    <a:pt x="13" y="330"/>
                    <a:pt x="57" y="355"/>
                  </a:cubicBezTo>
                  <a:lnTo>
                    <a:pt x="82" y="374"/>
                  </a:lnTo>
                  <a:cubicBezTo>
                    <a:pt x="99" y="384"/>
                    <a:pt x="116" y="388"/>
                    <a:pt x="133" y="388"/>
                  </a:cubicBezTo>
                  <a:cubicBezTo>
                    <a:pt x="234" y="388"/>
                    <a:pt x="339" y="236"/>
                    <a:pt x="366" y="172"/>
                  </a:cubicBezTo>
                  <a:cubicBezTo>
                    <a:pt x="378" y="134"/>
                    <a:pt x="378" y="90"/>
                    <a:pt x="366" y="52"/>
                  </a:cubicBezTo>
                  <a:cubicBezTo>
                    <a:pt x="353" y="14"/>
                    <a:pt x="32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30"/>
            <p:cNvSpPr/>
            <p:nvPr/>
          </p:nvSpPr>
          <p:spPr>
            <a:xfrm>
              <a:off x="2139025" y="2483100"/>
              <a:ext cx="14550" cy="8525"/>
            </a:xfrm>
            <a:custGeom>
              <a:rect b="b" l="l" r="r" t="t"/>
              <a:pathLst>
                <a:path extrusionOk="0" h="341" w="582">
                  <a:moveTo>
                    <a:pt x="373" y="0"/>
                  </a:moveTo>
                  <a:cubicBezTo>
                    <a:pt x="222" y="0"/>
                    <a:pt x="1" y="341"/>
                    <a:pt x="209" y="341"/>
                  </a:cubicBezTo>
                  <a:cubicBezTo>
                    <a:pt x="360" y="341"/>
                    <a:pt x="581" y="0"/>
                    <a:pt x="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30"/>
            <p:cNvSpPr/>
            <p:nvPr/>
          </p:nvSpPr>
          <p:spPr>
            <a:xfrm>
              <a:off x="2132100" y="2514750"/>
              <a:ext cx="12000" cy="11400"/>
            </a:xfrm>
            <a:custGeom>
              <a:rect b="b" l="l" r="r" t="t"/>
              <a:pathLst>
                <a:path extrusionOk="0" h="456" w="480">
                  <a:moveTo>
                    <a:pt x="294" y="0"/>
                  </a:moveTo>
                  <a:cubicBezTo>
                    <a:pt x="228" y="0"/>
                    <a:pt x="155" y="69"/>
                    <a:pt x="120" y="115"/>
                  </a:cubicBezTo>
                  <a:lnTo>
                    <a:pt x="82" y="172"/>
                  </a:lnTo>
                  <a:cubicBezTo>
                    <a:pt x="1" y="289"/>
                    <a:pt x="22" y="456"/>
                    <a:pt x="143" y="456"/>
                  </a:cubicBezTo>
                  <a:cubicBezTo>
                    <a:pt x="172" y="456"/>
                    <a:pt x="206" y="446"/>
                    <a:pt x="246" y="424"/>
                  </a:cubicBezTo>
                  <a:cubicBezTo>
                    <a:pt x="354" y="380"/>
                    <a:pt x="436" y="286"/>
                    <a:pt x="461" y="178"/>
                  </a:cubicBezTo>
                  <a:cubicBezTo>
                    <a:pt x="480" y="84"/>
                    <a:pt x="448" y="21"/>
                    <a:pt x="354" y="8"/>
                  </a:cubicBezTo>
                  <a:lnTo>
                    <a:pt x="309" y="2"/>
                  </a:lnTo>
                  <a:cubicBezTo>
                    <a:pt x="304" y="1"/>
                    <a:pt x="299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30"/>
            <p:cNvSpPr/>
            <p:nvPr/>
          </p:nvSpPr>
          <p:spPr>
            <a:xfrm>
              <a:off x="2150550" y="2522550"/>
              <a:ext cx="17175" cy="13350"/>
            </a:xfrm>
            <a:custGeom>
              <a:rect b="b" l="l" r="r" t="t"/>
              <a:pathLst>
                <a:path extrusionOk="0" h="534" w="687">
                  <a:moveTo>
                    <a:pt x="493" y="1"/>
                  </a:moveTo>
                  <a:cubicBezTo>
                    <a:pt x="459" y="1"/>
                    <a:pt x="420" y="10"/>
                    <a:pt x="379" y="30"/>
                  </a:cubicBezTo>
                  <a:cubicBezTo>
                    <a:pt x="316" y="56"/>
                    <a:pt x="259" y="100"/>
                    <a:pt x="215" y="144"/>
                  </a:cubicBezTo>
                  <a:cubicBezTo>
                    <a:pt x="139" y="220"/>
                    <a:pt x="0" y="516"/>
                    <a:pt x="202" y="522"/>
                  </a:cubicBezTo>
                  <a:cubicBezTo>
                    <a:pt x="223" y="530"/>
                    <a:pt x="245" y="533"/>
                    <a:pt x="266" y="533"/>
                  </a:cubicBezTo>
                  <a:cubicBezTo>
                    <a:pt x="412" y="533"/>
                    <a:pt x="563" y="379"/>
                    <a:pt x="612" y="264"/>
                  </a:cubicBezTo>
                  <a:cubicBezTo>
                    <a:pt x="686" y="121"/>
                    <a:pt x="617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8" name="Google Shape;2408;p30"/>
          <p:cNvGrpSpPr/>
          <p:nvPr/>
        </p:nvGrpSpPr>
        <p:grpSpPr>
          <a:xfrm>
            <a:off x="3241824" y="1411948"/>
            <a:ext cx="820962" cy="626792"/>
            <a:chOff x="2833900" y="2095850"/>
            <a:chExt cx="368475" cy="281325"/>
          </a:xfrm>
        </p:grpSpPr>
        <p:sp>
          <p:nvSpPr>
            <p:cNvPr id="2409" name="Google Shape;2409;p30"/>
            <p:cNvSpPr/>
            <p:nvPr/>
          </p:nvSpPr>
          <p:spPr>
            <a:xfrm>
              <a:off x="2833900" y="2095850"/>
              <a:ext cx="368475" cy="281325"/>
            </a:xfrm>
            <a:custGeom>
              <a:rect b="b" l="l" r="r" t="t"/>
              <a:pathLst>
                <a:path extrusionOk="0" h="11253" w="14739">
                  <a:moveTo>
                    <a:pt x="6504" y="1"/>
                  </a:moveTo>
                  <a:cubicBezTo>
                    <a:pt x="3553" y="1"/>
                    <a:pt x="757" y="1874"/>
                    <a:pt x="373" y="5342"/>
                  </a:cubicBezTo>
                  <a:cubicBezTo>
                    <a:pt x="1" y="8685"/>
                    <a:pt x="4535" y="11201"/>
                    <a:pt x="7361" y="11252"/>
                  </a:cubicBezTo>
                  <a:cubicBezTo>
                    <a:pt x="7379" y="11252"/>
                    <a:pt x="7396" y="11252"/>
                    <a:pt x="7414" y="11252"/>
                  </a:cubicBezTo>
                  <a:cubicBezTo>
                    <a:pt x="10494" y="11252"/>
                    <a:pt x="14738" y="6357"/>
                    <a:pt x="12192" y="2895"/>
                  </a:cubicBezTo>
                  <a:cubicBezTo>
                    <a:pt x="10747" y="933"/>
                    <a:pt x="8587" y="1"/>
                    <a:pt x="6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30"/>
            <p:cNvSpPr/>
            <p:nvPr/>
          </p:nvSpPr>
          <p:spPr>
            <a:xfrm>
              <a:off x="3061575" y="2250725"/>
              <a:ext cx="15950" cy="9050"/>
            </a:xfrm>
            <a:custGeom>
              <a:rect b="b" l="l" r="r" t="t"/>
              <a:pathLst>
                <a:path extrusionOk="0" h="362" w="638">
                  <a:moveTo>
                    <a:pt x="348" y="1"/>
                  </a:moveTo>
                  <a:cubicBezTo>
                    <a:pt x="299" y="1"/>
                    <a:pt x="251" y="9"/>
                    <a:pt x="209" y="24"/>
                  </a:cubicBezTo>
                  <a:cubicBezTo>
                    <a:pt x="114" y="62"/>
                    <a:pt x="1" y="119"/>
                    <a:pt x="45" y="238"/>
                  </a:cubicBezTo>
                  <a:cubicBezTo>
                    <a:pt x="58" y="270"/>
                    <a:pt x="83" y="295"/>
                    <a:pt x="108" y="314"/>
                  </a:cubicBezTo>
                  <a:cubicBezTo>
                    <a:pt x="146" y="346"/>
                    <a:pt x="201" y="361"/>
                    <a:pt x="260" y="361"/>
                  </a:cubicBezTo>
                  <a:cubicBezTo>
                    <a:pt x="340" y="361"/>
                    <a:pt x="426" y="333"/>
                    <a:pt x="480" y="283"/>
                  </a:cubicBezTo>
                  <a:cubicBezTo>
                    <a:pt x="569" y="257"/>
                    <a:pt x="638" y="207"/>
                    <a:pt x="588" y="119"/>
                  </a:cubicBezTo>
                  <a:cubicBezTo>
                    <a:pt x="541" y="35"/>
                    <a:pt x="44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30"/>
            <p:cNvSpPr/>
            <p:nvPr/>
          </p:nvSpPr>
          <p:spPr>
            <a:xfrm>
              <a:off x="3074350" y="2263400"/>
              <a:ext cx="25575" cy="12125"/>
            </a:xfrm>
            <a:custGeom>
              <a:rect b="b" l="l" r="r" t="t"/>
              <a:pathLst>
                <a:path extrusionOk="0" h="485" w="1023">
                  <a:moveTo>
                    <a:pt x="370" y="0"/>
                  </a:moveTo>
                  <a:cubicBezTo>
                    <a:pt x="345" y="0"/>
                    <a:pt x="321" y="1"/>
                    <a:pt x="297" y="3"/>
                  </a:cubicBezTo>
                  <a:cubicBezTo>
                    <a:pt x="70" y="28"/>
                    <a:pt x="1" y="261"/>
                    <a:pt x="266" y="286"/>
                  </a:cubicBezTo>
                  <a:cubicBezTo>
                    <a:pt x="222" y="286"/>
                    <a:pt x="335" y="400"/>
                    <a:pt x="360" y="413"/>
                  </a:cubicBezTo>
                  <a:cubicBezTo>
                    <a:pt x="437" y="461"/>
                    <a:pt x="523" y="485"/>
                    <a:pt x="608" y="485"/>
                  </a:cubicBezTo>
                  <a:cubicBezTo>
                    <a:pt x="679" y="485"/>
                    <a:pt x="749" y="469"/>
                    <a:pt x="814" y="438"/>
                  </a:cubicBezTo>
                  <a:cubicBezTo>
                    <a:pt x="928" y="381"/>
                    <a:pt x="1023" y="255"/>
                    <a:pt x="903" y="154"/>
                  </a:cubicBezTo>
                  <a:cubicBezTo>
                    <a:pt x="775" y="43"/>
                    <a:pt x="554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30"/>
            <p:cNvSpPr/>
            <p:nvPr/>
          </p:nvSpPr>
          <p:spPr>
            <a:xfrm>
              <a:off x="3069150" y="2286525"/>
              <a:ext cx="16575" cy="8700"/>
            </a:xfrm>
            <a:custGeom>
              <a:rect b="b" l="l" r="r" t="t"/>
              <a:pathLst>
                <a:path extrusionOk="0" h="348" w="663">
                  <a:moveTo>
                    <a:pt x="433" y="0"/>
                  </a:moveTo>
                  <a:cubicBezTo>
                    <a:pt x="327" y="0"/>
                    <a:pt x="209" y="49"/>
                    <a:pt x="133" y="99"/>
                  </a:cubicBezTo>
                  <a:cubicBezTo>
                    <a:pt x="1" y="181"/>
                    <a:pt x="102" y="314"/>
                    <a:pt x="215" y="339"/>
                  </a:cubicBezTo>
                  <a:cubicBezTo>
                    <a:pt x="240" y="345"/>
                    <a:pt x="270" y="348"/>
                    <a:pt x="302" y="348"/>
                  </a:cubicBezTo>
                  <a:cubicBezTo>
                    <a:pt x="413" y="348"/>
                    <a:pt x="548" y="310"/>
                    <a:pt x="587" y="207"/>
                  </a:cubicBezTo>
                  <a:cubicBezTo>
                    <a:pt x="594" y="200"/>
                    <a:pt x="587" y="200"/>
                    <a:pt x="594" y="194"/>
                  </a:cubicBezTo>
                  <a:cubicBezTo>
                    <a:pt x="631" y="175"/>
                    <a:pt x="663" y="144"/>
                    <a:pt x="631" y="99"/>
                  </a:cubicBezTo>
                  <a:cubicBezTo>
                    <a:pt x="586" y="27"/>
                    <a:pt x="513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30"/>
            <p:cNvSpPr/>
            <p:nvPr/>
          </p:nvSpPr>
          <p:spPr>
            <a:xfrm>
              <a:off x="3053675" y="2274950"/>
              <a:ext cx="11600" cy="6425"/>
            </a:xfrm>
            <a:custGeom>
              <a:rect b="b" l="l" r="r" t="t"/>
              <a:pathLst>
                <a:path extrusionOk="0" h="257" w="464">
                  <a:moveTo>
                    <a:pt x="264" y="1"/>
                  </a:moveTo>
                  <a:cubicBezTo>
                    <a:pt x="158" y="1"/>
                    <a:pt x="0" y="51"/>
                    <a:pt x="52" y="165"/>
                  </a:cubicBezTo>
                  <a:cubicBezTo>
                    <a:pt x="84" y="222"/>
                    <a:pt x="159" y="234"/>
                    <a:pt x="210" y="253"/>
                  </a:cubicBezTo>
                  <a:cubicBezTo>
                    <a:pt x="220" y="256"/>
                    <a:pt x="234" y="257"/>
                    <a:pt x="251" y="257"/>
                  </a:cubicBezTo>
                  <a:cubicBezTo>
                    <a:pt x="327" y="257"/>
                    <a:pt x="451" y="230"/>
                    <a:pt x="430" y="152"/>
                  </a:cubicBezTo>
                  <a:cubicBezTo>
                    <a:pt x="430" y="141"/>
                    <a:pt x="430" y="132"/>
                    <a:pt x="428" y="127"/>
                  </a:cubicBezTo>
                  <a:lnTo>
                    <a:pt x="428" y="127"/>
                  </a:lnTo>
                  <a:cubicBezTo>
                    <a:pt x="464" y="73"/>
                    <a:pt x="403" y="26"/>
                    <a:pt x="355" y="14"/>
                  </a:cubicBezTo>
                  <a:lnTo>
                    <a:pt x="323" y="7"/>
                  </a:lnTo>
                  <a:cubicBezTo>
                    <a:pt x="308" y="3"/>
                    <a:pt x="287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30"/>
            <p:cNvSpPr/>
            <p:nvPr/>
          </p:nvSpPr>
          <p:spPr>
            <a:xfrm>
              <a:off x="3117875" y="2218525"/>
              <a:ext cx="14600" cy="8125"/>
            </a:xfrm>
            <a:custGeom>
              <a:rect b="b" l="l" r="r" t="t"/>
              <a:pathLst>
                <a:path extrusionOk="0" h="325" w="584">
                  <a:moveTo>
                    <a:pt x="255" y="0"/>
                  </a:moveTo>
                  <a:cubicBezTo>
                    <a:pt x="163" y="0"/>
                    <a:pt x="71" y="36"/>
                    <a:pt x="32" y="126"/>
                  </a:cubicBezTo>
                  <a:cubicBezTo>
                    <a:pt x="19" y="145"/>
                    <a:pt x="19" y="170"/>
                    <a:pt x="13" y="189"/>
                  </a:cubicBezTo>
                  <a:cubicBezTo>
                    <a:pt x="1" y="288"/>
                    <a:pt x="98" y="325"/>
                    <a:pt x="193" y="325"/>
                  </a:cubicBezTo>
                  <a:cubicBezTo>
                    <a:pt x="245" y="325"/>
                    <a:pt x="295" y="314"/>
                    <a:pt x="329" y="297"/>
                  </a:cubicBezTo>
                  <a:cubicBezTo>
                    <a:pt x="366" y="271"/>
                    <a:pt x="404" y="252"/>
                    <a:pt x="442" y="221"/>
                  </a:cubicBezTo>
                  <a:cubicBezTo>
                    <a:pt x="583" y="112"/>
                    <a:pt x="420" y="0"/>
                    <a:pt x="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30"/>
            <p:cNvSpPr/>
            <p:nvPr/>
          </p:nvSpPr>
          <p:spPr>
            <a:xfrm>
              <a:off x="2980525" y="2324225"/>
              <a:ext cx="14225" cy="6675"/>
            </a:xfrm>
            <a:custGeom>
              <a:rect b="b" l="l" r="r" t="t"/>
              <a:pathLst>
                <a:path extrusionOk="0" h="267" w="569">
                  <a:moveTo>
                    <a:pt x="411" y="0"/>
                  </a:moveTo>
                  <a:cubicBezTo>
                    <a:pt x="283" y="0"/>
                    <a:pt x="1" y="94"/>
                    <a:pt x="159" y="219"/>
                  </a:cubicBezTo>
                  <a:cubicBezTo>
                    <a:pt x="216" y="250"/>
                    <a:pt x="276" y="266"/>
                    <a:pt x="337" y="266"/>
                  </a:cubicBezTo>
                  <a:cubicBezTo>
                    <a:pt x="383" y="266"/>
                    <a:pt x="430" y="257"/>
                    <a:pt x="474" y="237"/>
                  </a:cubicBezTo>
                  <a:cubicBezTo>
                    <a:pt x="569" y="181"/>
                    <a:pt x="556" y="36"/>
                    <a:pt x="449" y="4"/>
                  </a:cubicBezTo>
                  <a:cubicBezTo>
                    <a:pt x="439" y="1"/>
                    <a:pt x="426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30"/>
            <p:cNvSpPr/>
            <p:nvPr/>
          </p:nvSpPr>
          <p:spPr>
            <a:xfrm>
              <a:off x="3037450" y="2327200"/>
              <a:ext cx="18800" cy="10700"/>
            </a:xfrm>
            <a:custGeom>
              <a:rect b="b" l="l" r="r" t="t"/>
              <a:pathLst>
                <a:path extrusionOk="0" h="428" w="752">
                  <a:moveTo>
                    <a:pt x="496" y="1"/>
                  </a:moveTo>
                  <a:cubicBezTo>
                    <a:pt x="362" y="1"/>
                    <a:pt x="212" y="61"/>
                    <a:pt x="127" y="112"/>
                  </a:cubicBezTo>
                  <a:cubicBezTo>
                    <a:pt x="1" y="188"/>
                    <a:pt x="39" y="339"/>
                    <a:pt x="159" y="390"/>
                  </a:cubicBezTo>
                  <a:cubicBezTo>
                    <a:pt x="209" y="415"/>
                    <a:pt x="260" y="428"/>
                    <a:pt x="316" y="428"/>
                  </a:cubicBezTo>
                  <a:lnTo>
                    <a:pt x="398" y="428"/>
                  </a:lnTo>
                  <a:cubicBezTo>
                    <a:pt x="449" y="421"/>
                    <a:pt x="506" y="409"/>
                    <a:pt x="550" y="383"/>
                  </a:cubicBezTo>
                  <a:lnTo>
                    <a:pt x="556" y="383"/>
                  </a:lnTo>
                  <a:cubicBezTo>
                    <a:pt x="569" y="383"/>
                    <a:pt x="575" y="371"/>
                    <a:pt x="581" y="371"/>
                  </a:cubicBezTo>
                  <a:cubicBezTo>
                    <a:pt x="613" y="352"/>
                    <a:pt x="638" y="327"/>
                    <a:pt x="663" y="301"/>
                  </a:cubicBezTo>
                  <a:cubicBezTo>
                    <a:pt x="663" y="301"/>
                    <a:pt x="670" y="301"/>
                    <a:pt x="676" y="295"/>
                  </a:cubicBezTo>
                  <a:lnTo>
                    <a:pt x="670" y="295"/>
                  </a:lnTo>
                  <a:cubicBezTo>
                    <a:pt x="676" y="289"/>
                    <a:pt x="682" y="276"/>
                    <a:pt x="688" y="264"/>
                  </a:cubicBezTo>
                  <a:cubicBezTo>
                    <a:pt x="739" y="232"/>
                    <a:pt x="752" y="169"/>
                    <a:pt x="726" y="118"/>
                  </a:cubicBezTo>
                  <a:cubicBezTo>
                    <a:pt x="679" y="32"/>
                    <a:pt x="592" y="1"/>
                    <a:pt x="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30"/>
            <p:cNvSpPr/>
            <p:nvPr/>
          </p:nvSpPr>
          <p:spPr>
            <a:xfrm>
              <a:off x="2902975" y="2163300"/>
              <a:ext cx="17675" cy="9125"/>
            </a:xfrm>
            <a:custGeom>
              <a:rect b="b" l="l" r="r" t="t"/>
              <a:pathLst>
                <a:path extrusionOk="0" h="365" w="707">
                  <a:moveTo>
                    <a:pt x="394" y="1"/>
                  </a:moveTo>
                  <a:cubicBezTo>
                    <a:pt x="322" y="1"/>
                    <a:pt x="248" y="18"/>
                    <a:pt x="189" y="46"/>
                  </a:cubicBezTo>
                  <a:cubicBezTo>
                    <a:pt x="95" y="90"/>
                    <a:pt x="0" y="210"/>
                    <a:pt x="114" y="298"/>
                  </a:cubicBezTo>
                  <a:cubicBezTo>
                    <a:pt x="170" y="344"/>
                    <a:pt x="246" y="364"/>
                    <a:pt x="323" y="364"/>
                  </a:cubicBezTo>
                  <a:cubicBezTo>
                    <a:pt x="394" y="364"/>
                    <a:pt x="466" y="347"/>
                    <a:pt x="524" y="317"/>
                  </a:cubicBezTo>
                  <a:cubicBezTo>
                    <a:pt x="618" y="273"/>
                    <a:pt x="707" y="153"/>
                    <a:pt x="599" y="65"/>
                  </a:cubicBezTo>
                  <a:cubicBezTo>
                    <a:pt x="545" y="20"/>
                    <a:pt x="470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30"/>
            <p:cNvSpPr/>
            <p:nvPr/>
          </p:nvSpPr>
          <p:spPr>
            <a:xfrm>
              <a:off x="2885700" y="2195625"/>
              <a:ext cx="13975" cy="7200"/>
            </a:xfrm>
            <a:custGeom>
              <a:rect b="b" l="l" r="r" t="t"/>
              <a:pathLst>
                <a:path extrusionOk="0" h="288" w="559">
                  <a:moveTo>
                    <a:pt x="348" y="0"/>
                  </a:moveTo>
                  <a:cubicBezTo>
                    <a:pt x="301" y="0"/>
                    <a:pt x="250" y="13"/>
                    <a:pt x="224" y="27"/>
                  </a:cubicBezTo>
                  <a:cubicBezTo>
                    <a:pt x="180" y="52"/>
                    <a:pt x="136" y="77"/>
                    <a:pt x="98" y="115"/>
                  </a:cubicBezTo>
                  <a:cubicBezTo>
                    <a:pt x="1" y="230"/>
                    <a:pt x="185" y="287"/>
                    <a:pt x="276" y="287"/>
                  </a:cubicBezTo>
                  <a:cubicBezTo>
                    <a:pt x="285" y="287"/>
                    <a:pt x="293" y="287"/>
                    <a:pt x="300" y="285"/>
                  </a:cubicBezTo>
                  <a:cubicBezTo>
                    <a:pt x="407" y="279"/>
                    <a:pt x="559" y="210"/>
                    <a:pt x="451" y="84"/>
                  </a:cubicBezTo>
                  <a:cubicBezTo>
                    <a:pt x="462" y="20"/>
                    <a:pt x="408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30"/>
            <p:cNvSpPr/>
            <p:nvPr/>
          </p:nvSpPr>
          <p:spPr>
            <a:xfrm>
              <a:off x="2937350" y="2202650"/>
              <a:ext cx="18150" cy="9500"/>
            </a:xfrm>
            <a:custGeom>
              <a:rect b="b" l="l" r="r" t="t"/>
              <a:pathLst>
                <a:path extrusionOk="0" h="380" w="726">
                  <a:moveTo>
                    <a:pt x="313" y="0"/>
                  </a:moveTo>
                  <a:cubicBezTo>
                    <a:pt x="200" y="0"/>
                    <a:pt x="87" y="37"/>
                    <a:pt x="32" y="124"/>
                  </a:cubicBezTo>
                  <a:cubicBezTo>
                    <a:pt x="6" y="150"/>
                    <a:pt x="0" y="194"/>
                    <a:pt x="19" y="232"/>
                  </a:cubicBezTo>
                  <a:cubicBezTo>
                    <a:pt x="51" y="276"/>
                    <a:pt x="101" y="307"/>
                    <a:pt x="158" y="320"/>
                  </a:cubicBezTo>
                  <a:lnTo>
                    <a:pt x="183" y="320"/>
                  </a:lnTo>
                  <a:cubicBezTo>
                    <a:pt x="183" y="320"/>
                    <a:pt x="183" y="320"/>
                    <a:pt x="183" y="326"/>
                  </a:cubicBezTo>
                  <a:cubicBezTo>
                    <a:pt x="210" y="366"/>
                    <a:pt x="256" y="380"/>
                    <a:pt x="304" y="380"/>
                  </a:cubicBezTo>
                  <a:cubicBezTo>
                    <a:pt x="347" y="380"/>
                    <a:pt x="390" y="369"/>
                    <a:pt x="423" y="358"/>
                  </a:cubicBezTo>
                  <a:cubicBezTo>
                    <a:pt x="536" y="314"/>
                    <a:pt x="725" y="187"/>
                    <a:pt x="555" y="68"/>
                  </a:cubicBezTo>
                  <a:cubicBezTo>
                    <a:pt x="496" y="25"/>
                    <a:pt x="404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30"/>
            <p:cNvSpPr/>
            <p:nvPr/>
          </p:nvSpPr>
          <p:spPr>
            <a:xfrm>
              <a:off x="2927175" y="2181875"/>
              <a:ext cx="15075" cy="8400"/>
            </a:xfrm>
            <a:custGeom>
              <a:rect b="b" l="l" r="r" t="t"/>
              <a:pathLst>
                <a:path extrusionOk="0" h="336" w="603">
                  <a:moveTo>
                    <a:pt x="294" y="1"/>
                  </a:moveTo>
                  <a:cubicBezTo>
                    <a:pt x="161" y="1"/>
                    <a:pt x="0" y="45"/>
                    <a:pt x="22" y="173"/>
                  </a:cubicBezTo>
                  <a:cubicBezTo>
                    <a:pt x="41" y="268"/>
                    <a:pt x="117" y="299"/>
                    <a:pt x="205" y="331"/>
                  </a:cubicBezTo>
                  <a:cubicBezTo>
                    <a:pt x="215" y="334"/>
                    <a:pt x="229" y="335"/>
                    <a:pt x="244" y="335"/>
                  </a:cubicBezTo>
                  <a:cubicBezTo>
                    <a:pt x="297" y="335"/>
                    <a:pt x="370" y="317"/>
                    <a:pt x="375" y="268"/>
                  </a:cubicBezTo>
                  <a:lnTo>
                    <a:pt x="375" y="268"/>
                  </a:lnTo>
                  <a:cubicBezTo>
                    <a:pt x="486" y="215"/>
                    <a:pt x="602" y="101"/>
                    <a:pt x="432" y="22"/>
                  </a:cubicBezTo>
                  <a:cubicBezTo>
                    <a:pt x="402" y="9"/>
                    <a:pt x="350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30"/>
            <p:cNvSpPr/>
            <p:nvPr/>
          </p:nvSpPr>
          <p:spPr>
            <a:xfrm>
              <a:off x="2953725" y="2158950"/>
              <a:ext cx="14375" cy="7775"/>
            </a:xfrm>
            <a:custGeom>
              <a:rect b="b" l="l" r="r" t="t"/>
              <a:pathLst>
                <a:path extrusionOk="0" h="311" w="575">
                  <a:moveTo>
                    <a:pt x="328" y="1"/>
                  </a:moveTo>
                  <a:cubicBezTo>
                    <a:pt x="260" y="1"/>
                    <a:pt x="192" y="16"/>
                    <a:pt x="133" y="50"/>
                  </a:cubicBezTo>
                  <a:cubicBezTo>
                    <a:pt x="64" y="75"/>
                    <a:pt x="1" y="144"/>
                    <a:pt x="39" y="214"/>
                  </a:cubicBezTo>
                  <a:cubicBezTo>
                    <a:pt x="51" y="232"/>
                    <a:pt x="58" y="245"/>
                    <a:pt x="64" y="258"/>
                  </a:cubicBezTo>
                  <a:cubicBezTo>
                    <a:pt x="88" y="298"/>
                    <a:pt x="136" y="310"/>
                    <a:pt x="180" y="310"/>
                  </a:cubicBezTo>
                  <a:cubicBezTo>
                    <a:pt x="205" y="310"/>
                    <a:pt x="229" y="306"/>
                    <a:pt x="247" y="302"/>
                  </a:cubicBezTo>
                  <a:cubicBezTo>
                    <a:pt x="329" y="289"/>
                    <a:pt x="405" y="251"/>
                    <a:pt x="468" y="188"/>
                  </a:cubicBezTo>
                  <a:cubicBezTo>
                    <a:pt x="531" y="144"/>
                    <a:pt x="575" y="69"/>
                    <a:pt x="474" y="24"/>
                  </a:cubicBezTo>
                  <a:cubicBezTo>
                    <a:pt x="427" y="9"/>
                    <a:pt x="37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30"/>
            <p:cNvSpPr/>
            <p:nvPr/>
          </p:nvSpPr>
          <p:spPr>
            <a:xfrm>
              <a:off x="3049700" y="2139450"/>
              <a:ext cx="14050" cy="8100"/>
            </a:xfrm>
            <a:custGeom>
              <a:rect b="b" l="l" r="r" t="t"/>
              <a:pathLst>
                <a:path extrusionOk="0" h="324" w="562">
                  <a:moveTo>
                    <a:pt x="258" y="0"/>
                  </a:moveTo>
                  <a:cubicBezTo>
                    <a:pt x="128" y="0"/>
                    <a:pt x="0" y="51"/>
                    <a:pt x="3" y="180"/>
                  </a:cubicBezTo>
                  <a:cubicBezTo>
                    <a:pt x="3" y="186"/>
                    <a:pt x="3" y="193"/>
                    <a:pt x="3" y="199"/>
                  </a:cubicBezTo>
                  <a:cubicBezTo>
                    <a:pt x="3" y="262"/>
                    <a:pt x="91" y="300"/>
                    <a:pt x="142" y="312"/>
                  </a:cubicBezTo>
                  <a:cubicBezTo>
                    <a:pt x="175" y="320"/>
                    <a:pt x="208" y="324"/>
                    <a:pt x="241" y="324"/>
                  </a:cubicBezTo>
                  <a:cubicBezTo>
                    <a:pt x="352" y="324"/>
                    <a:pt x="455" y="279"/>
                    <a:pt x="514" y="167"/>
                  </a:cubicBezTo>
                  <a:cubicBezTo>
                    <a:pt x="561" y="69"/>
                    <a:pt x="409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30"/>
            <p:cNvSpPr/>
            <p:nvPr/>
          </p:nvSpPr>
          <p:spPr>
            <a:xfrm>
              <a:off x="3018850" y="2188775"/>
              <a:ext cx="14550" cy="9275"/>
            </a:xfrm>
            <a:custGeom>
              <a:rect b="b" l="l" r="r" t="t"/>
              <a:pathLst>
                <a:path extrusionOk="0" h="371" w="582">
                  <a:moveTo>
                    <a:pt x="352" y="1"/>
                  </a:moveTo>
                  <a:cubicBezTo>
                    <a:pt x="195" y="1"/>
                    <a:pt x="6" y="62"/>
                    <a:pt x="1" y="244"/>
                  </a:cubicBezTo>
                  <a:cubicBezTo>
                    <a:pt x="1" y="330"/>
                    <a:pt x="96" y="371"/>
                    <a:pt x="202" y="371"/>
                  </a:cubicBezTo>
                  <a:cubicBezTo>
                    <a:pt x="343" y="371"/>
                    <a:pt x="503" y="298"/>
                    <a:pt x="474" y="168"/>
                  </a:cubicBezTo>
                  <a:cubicBezTo>
                    <a:pt x="581" y="105"/>
                    <a:pt x="524" y="17"/>
                    <a:pt x="417" y="4"/>
                  </a:cubicBezTo>
                  <a:cubicBezTo>
                    <a:pt x="396" y="2"/>
                    <a:pt x="374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30"/>
            <p:cNvSpPr/>
            <p:nvPr/>
          </p:nvSpPr>
          <p:spPr>
            <a:xfrm>
              <a:off x="3069325" y="2171150"/>
              <a:ext cx="13425" cy="7825"/>
            </a:xfrm>
            <a:custGeom>
              <a:rect b="b" l="l" r="r" t="t"/>
              <a:pathLst>
                <a:path extrusionOk="0" h="313" w="537">
                  <a:moveTo>
                    <a:pt x="285" y="1"/>
                  </a:moveTo>
                  <a:cubicBezTo>
                    <a:pt x="245" y="1"/>
                    <a:pt x="203" y="9"/>
                    <a:pt x="164" y="28"/>
                  </a:cubicBezTo>
                  <a:cubicBezTo>
                    <a:pt x="145" y="35"/>
                    <a:pt x="126" y="47"/>
                    <a:pt x="107" y="60"/>
                  </a:cubicBezTo>
                  <a:lnTo>
                    <a:pt x="95" y="72"/>
                  </a:lnTo>
                  <a:cubicBezTo>
                    <a:pt x="44" y="98"/>
                    <a:pt x="0" y="142"/>
                    <a:pt x="25" y="199"/>
                  </a:cubicBezTo>
                  <a:cubicBezTo>
                    <a:pt x="25" y="211"/>
                    <a:pt x="32" y="224"/>
                    <a:pt x="32" y="230"/>
                  </a:cubicBezTo>
                  <a:cubicBezTo>
                    <a:pt x="54" y="292"/>
                    <a:pt x="116" y="312"/>
                    <a:pt x="185" y="312"/>
                  </a:cubicBezTo>
                  <a:cubicBezTo>
                    <a:pt x="272" y="312"/>
                    <a:pt x="371" y="280"/>
                    <a:pt x="416" y="255"/>
                  </a:cubicBezTo>
                  <a:cubicBezTo>
                    <a:pt x="454" y="230"/>
                    <a:pt x="486" y="192"/>
                    <a:pt x="498" y="154"/>
                  </a:cubicBezTo>
                  <a:cubicBezTo>
                    <a:pt x="536" y="47"/>
                    <a:pt x="391" y="16"/>
                    <a:pt x="322" y="3"/>
                  </a:cubicBezTo>
                  <a:cubicBezTo>
                    <a:pt x="310" y="2"/>
                    <a:pt x="297" y="1"/>
                    <a:pt x="2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30"/>
            <p:cNvSpPr/>
            <p:nvPr/>
          </p:nvSpPr>
          <p:spPr>
            <a:xfrm>
              <a:off x="2938075" y="2271900"/>
              <a:ext cx="16175" cy="6325"/>
            </a:xfrm>
            <a:custGeom>
              <a:rect b="b" l="l" r="r" t="t"/>
              <a:pathLst>
                <a:path extrusionOk="0" h="253" w="647">
                  <a:moveTo>
                    <a:pt x="376" y="0"/>
                  </a:moveTo>
                  <a:cubicBezTo>
                    <a:pt x="210" y="0"/>
                    <a:pt x="1" y="107"/>
                    <a:pt x="135" y="218"/>
                  </a:cubicBezTo>
                  <a:cubicBezTo>
                    <a:pt x="167" y="242"/>
                    <a:pt x="215" y="252"/>
                    <a:pt x="267" y="252"/>
                  </a:cubicBezTo>
                  <a:cubicBezTo>
                    <a:pt x="434" y="252"/>
                    <a:pt x="647" y="145"/>
                    <a:pt x="507" y="35"/>
                  </a:cubicBezTo>
                  <a:cubicBezTo>
                    <a:pt x="476" y="11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30"/>
            <p:cNvSpPr/>
            <p:nvPr/>
          </p:nvSpPr>
          <p:spPr>
            <a:xfrm>
              <a:off x="2906600" y="2292825"/>
              <a:ext cx="18000" cy="9625"/>
            </a:xfrm>
            <a:custGeom>
              <a:rect b="b" l="l" r="r" t="t"/>
              <a:pathLst>
                <a:path extrusionOk="0" h="385" w="720">
                  <a:moveTo>
                    <a:pt x="452" y="0"/>
                  </a:moveTo>
                  <a:cubicBezTo>
                    <a:pt x="420" y="0"/>
                    <a:pt x="389" y="4"/>
                    <a:pt x="366" y="11"/>
                  </a:cubicBezTo>
                  <a:lnTo>
                    <a:pt x="290" y="37"/>
                  </a:lnTo>
                  <a:cubicBezTo>
                    <a:pt x="101" y="93"/>
                    <a:pt x="0" y="320"/>
                    <a:pt x="259" y="371"/>
                  </a:cubicBezTo>
                  <a:cubicBezTo>
                    <a:pt x="293" y="380"/>
                    <a:pt x="327" y="384"/>
                    <a:pt x="362" y="384"/>
                  </a:cubicBezTo>
                  <a:cubicBezTo>
                    <a:pt x="451" y="384"/>
                    <a:pt x="540" y="356"/>
                    <a:pt x="612" y="301"/>
                  </a:cubicBezTo>
                  <a:cubicBezTo>
                    <a:pt x="694" y="232"/>
                    <a:pt x="719" y="163"/>
                    <a:pt x="637" y="81"/>
                  </a:cubicBezTo>
                  <a:lnTo>
                    <a:pt x="606" y="49"/>
                  </a:lnTo>
                  <a:cubicBezTo>
                    <a:pt x="570" y="13"/>
                    <a:pt x="508" y="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30"/>
            <p:cNvSpPr/>
            <p:nvPr/>
          </p:nvSpPr>
          <p:spPr>
            <a:xfrm>
              <a:off x="2916525" y="2314700"/>
              <a:ext cx="22725" cy="11000"/>
            </a:xfrm>
            <a:custGeom>
              <a:rect b="b" l="l" r="r" t="t"/>
              <a:pathLst>
                <a:path extrusionOk="0" h="440" w="909">
                  <a:moveTo>
                    <a:pt x="518" y="0"/>
                  </a:moveTo>
                  <a:cubicBezTo>
                    <a:pt x="492" y="0"/>
                    <a:pt x="467" y="2"/>
                    <a:pt x="442" y="7"/>
                  </a:cubicBezTo>
                  <a:cubicBezTo>
                    <a:pt x="329" y="13"/>
                    <a:pt x="1" y="177"/>
                    <a:pt x="171" y="322"/>
                  </a:cubicBezTo>
                  <a:cubicBezTo>
                    <a:pt x="226" y="408"/>
                    <a:pt x="334" y="439"/>
                    <a:pt x="445" y="439"/>
                  </a:cubicBezTo>
                  <a:cubicBezTo>
                    <a:pt x="539" y="439"/>
                    <a:pt x="634" y="417"/>
                    <a:pt x="701" y="385"/>
                  </a:cubicBezTo>
                  <a:cubicBezTo>
                    <a:pt x="909" y="284"/>
                    <a:pt x="884" y="70"/>
                    <a:pt x="663" y="19"/>
                  </a:cubicBezTo>
                  <a:cubicBezTo>
                    <a:pt x="614" y="7"/>
                    <a:pt x="565" y="0"/>
                    <a:pt x="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28" name="Google Shape;2428;p30"/>
          <p:cNvSpPr txBox="1"/>
          <p:nvPr>
            <p:ph idx="1" type="subTitle"/>
          </p:nvPr>
        </p:nvSpPr>
        <p:spPr>
          <a:xfrm>
            <a:off x="4684799" y="1551434"/>
            <a:ext cx="24651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429" name="Google Shape;2429;p30"/>
          <p:cNvSpPr txBox="1"/>
          <p:nvPr>
            <p:ph idx="2" type="subTitle"/>
          </p:nvPr>
        </p:nvSpPr>
        <p:spPr>
          <a:xfrm>
            <a:off x="3072219" y="3862915"/>
            <a:ext cx="2469000" cy="74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430" name="Google Shape;2430;p30"/>
          <p:cNvSpPr txBox="1"/>
          <p:nvPr>
            <p:ph type="title"/>
          </p:nvPr>
        </p:nvSpPr>
        <p:spPr>
          <a:xfrm flipH="1">
            <a:off x="3181359" y="1436452"/>
            <a:ext cx="8211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431" name="Google Shape;2431;p30"/>
          <p:cNvSpPr txBox="1"/>
          <p:nvPr>
            <p:ph idx="3" type="subTitle"/>
          </p:nvPr>
        </p:nvSpPr>
        <p:spPr>
          <a:xfrm>
            <a:off x="3884314" y="2699729"/>
            <a:ext cx="2469000" cy="74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432" name="Google Shape;2432;p30"/>
          <p:cNvSpPr txBox="1"/>
          <p:nvPr>
            <p:ph idx="4" type="subTitle"/>
          </p:nvPr>
        </p:nvSpPr>
        <p:spPr>
          <a:xfrm>
            <a:off x="4684799" y="1163809"/>
            <a:ext cx="2706300" cy="56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Our Company</a:t>
            </a:r>
            <a:endParaRPr/>
          </a:p>
        </p:txBody>
      </p:sp>
      <p:sp>
        <p:nvSpPr>
          <p:cNvPr id="2433" name="Google Shape;2433;p30"/>
          <p:cNvSpPr txBox="1"/>
          <p:nvPr>
            <p:ph idx="5" type="subTitle"/>
          </p:nvPr>
        </p:nvSpPr>
        <p:spPr>
          <a:xfrm>
            <a:off x="3072219" y="3473503"/>
            <a:ext cx="2382000" cy="56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Clients</a:t>
            </a:r>
            <a:endParaRPr/>
          </a:p>
        </p:txBody>
      </p:sp>
      <p:sp>
        <p:nvSpPr>
          <p:cNvPr id="2434" name="Google Shape;2434;p30"/>
          <p:cNvSpPr txBox="1"/>
          <p:nvPr>
            <p:ph idx="6" type="subTitle"/>
          </p:nvPr>
        </p:nvSpPr>
        <p:spPr>
          <a:xfrm>
            <a:off x="3884311" y="2313166"/>
            <a:ext cx="3106200" cy="56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Services/Products </a:t>
            </a:r>
            <a:endParaRPr/>
          </a:p>
        </p:txBody>
      </p:sp>
      <p:sp>
        <p:nvSpPr>
          <p:cNvPr id="2435" name="Google Shape;2435;p30"/>
          <p:cNvSpPr txBox="1"/>
          <p:nvPr>
            <p:ph idx="7" type="title"/>
          </p:nvPr>
        </p:nvSpPr>
        <p:spPr>
          <a:xfrm flipH="1">
            <a:off x="2414772" y="2591078"/>
            <a:ext cx="8211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436" name="Google Shape;2436;p30"/>
          <p:cNvSpPr txBox="1"/>
          <p:nvPr>
            <p:ph idx="8" type="title"/>
          </p:nvPr>
        </p:nvSpPr>
        <p:spPr>
          <a:xfrm flipH="1">
            <a:off x="1595385" y="3757376"/>
            <a:ext cx="8211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5150" name="Shape 5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1" name="Google Shape;5151;p57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5152" name="Google Shape;5152;p57"/>
          <p:cNvSpPr txBox="1"/>
          <p:nvPr>
            <p:ph idx="1" type="body"/>
          </p:nvPr>
        </p:nvSpPr>
        <p:spPr>
          <a:xfrm>
            <a:off x="699594" y="1216595"/>
            <a:ext cx="3488700" cy="3416400"/>
          </a:xfrm>
          <a:prstGeom prst="rect">
            <a:avLst/>
          </a:prstGeom>
        </p:spPr>
        <p:txBody>
          <a:bodyPr anchorCtr="0" anchor="t" bIns="91425" lIns="0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</a:rPr>
              <a:t>Did you like the resources on this template? Get them for free at our other websites.</a:t>
            </a:r>
            <a:endParaRPr sz="12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Vectors</a:t>
            </a:r>
            <a:endParaRPr sz="1800">
              <a:solidFill>
                <a:schemeClr val="dk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Oxygen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3"/>
              </a:rPr>
              <a:t>Hand drawn abstract pattern collection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4"/>
              </a:rPr>
              <a:t>Hand drawn variety of medieval weapons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5"/>
              </a:rPr>
              <a:t>Hand drawn dinosaur collection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6"/>
              </a:rPr>
              <a:t>Hand drawn ancient egypt composition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7"/>
              </a:rPr>
              <a:t>Hand drawn egyptian hieroglyphics background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8"/>
              </a:rPr>
              <a:t>Hand drawn dinosaur collection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9"/>
              </a:rPr>
              <a:t>Collection of spartan helmets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10"/>
              </a:rPr>
              <a:t>Egyptian hieroglyphics background with flat design</a:t>
            </a:r>
            <a:endParaRPr sz="12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5153" name="Google Shape;5153;p57"/>
          <p:cNvSpPr txBox="1"/>
          <p:nvPr>
            <p:ph idx="2" type="body"/>
          </p:nvPr>
        </p:nvSpPr>
        <p:spPr>
          <a:xfrm>
            <a:off x="4625025" y="1838574"/>
            <a:ext cx="3488700" cy="282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Hammersmith One"/>
                <a:ea typeface="Hammersmith One"/>
                <a:cs typeface="Hammersmith One"/>
                <a:sym typeface="Hammersmith One"/>
              </a:rPr>
              <a:t>Photos</a:t>
            </a:r>
            <a:endParaRPr sz="1800">
              <a:solidFill>
                <a:schemeClr val="dk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dk1"/>
              </a:solidFill>
              <a:latin typeface="Hammersmith One"/>
              <a:ea typeface="Hammersmith One"/>
              <a:cs typeface="Hammersmith One"/>
              <a:sym typeface="Hammersmith One"/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11"/>
              </a:rPr>
              <a:t>High angle blue and white paint mixture</a:t>
            </a:r>
            <a:endParaRPr sz="1200">
              <a:solidFill>
                <a:schemeClr val="dk1"/>
              </a:solidFill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hlinkClick r:id="rId12"/>
              </a:rPr>
              <a:t>Abstract background with green paint splash</a:t>
            </a:r>
            <a:endParaRPr sz="12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57" name="Shape 5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8" name="Google Shape;5158;p5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Instructions for use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9" name="Google Shape;5159;p58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order to use this template, you must credit </a:t>
            </a:r>
            <a:r>
              <a:rPr b="1" lang="en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S</a:t>
            </a:r>
            <a:r>
              <a:rPr b="1"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lidesgo</a:t>
            </a:r>
            <a:r>
              <a:rPr lang="en" sz="12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keeping the </a:t>
            </a:r>
            <a:r>
              <a:rPr b="1" lang="en" sz="120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action="ppaction://hlinksldjump" r:id="rId4"/>
              </a:rPr>
              <a:t>Thanks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slide.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Modify this template.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Use it for both personal and commercial projects.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You are not allowed to:</a:t>
            </a:r>
            <a:endParaRPr b="1" sz="1100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Sublicense, sell or rent any of Slidesgo Content (or a modified version of Slidesgo Content).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Distribute Slidesgo Content unless it has been expressly authorized by Slidesgo.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Include Slidesgo Content in an online or offline database or file.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Offer Slidesgo templates (or modified versions of Slidesgo templates) for download.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- Acquire the copyright of Slidesgo Content.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0" name="Google Shape;5160;p58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For more information about editing slides, please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our FAQs or visit Slidesgo School: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5"/>
              </a:rPr>
              <a:t>https://slidesgo.com/faqs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and</a:t>
            </a:r>
            <a:r>
              <a:rPr lang="en"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200" u="sng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  <a:hlinkClick r:id="rId6"/>
              </a:rPr>
              <a:t>https://slidesgo.com/slidesgo-school</a:t>
            </a:r>
            <a:endParaRPr sz="1200" u="sng">
              <a:solidFill>
                <a:srgbClr val="869FB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64" name="Shape 5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5" name="Google Shape;5165;p59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6" name="Google Shape;5166;p59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7" name="Google Shape;5167;p59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Hammersmith One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https://fonts.google.com/specimen/Hammersmith+One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Oxygen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https://fonts.google.com/specimen/Oxygen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68" name="Google Shape;5168;p59"/>
          <p:cNvGrpSpPr/>
          <p:nvPr/>
        </p:nvGrpSpPr>
        <p:grpSpPr>
          <a:xfrm>
            <a:off x="2052638" y="3498875"/>
            <a:ext cx="3976875" cy="754200"/>
            <a:chOff x="2052655" y="3498875"/>
            <a:chExt cx="3976875" cy="754200"/>
          </a:xfrm>
        </p:grpSpPr>
        <p:sp>
          <p:nvSpPr>
            <p:cNvPr id="5169" name="Google Shape;5169;p59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CB78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59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99DDC6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59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98972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59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8E7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59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#ffcb78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5174" name="Google Shape;5174;p59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#99ddc6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5175" name="Google Shape;5175;p59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#498972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5176" name="Google Shape;5176;p59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#ff8e7b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  <p:grpSp>
        <p:nvGrpSpPr>
          <p:cNvPr id="5177" name="Google Shape;5177;p59"/>
          <p:cNvGrpSpPr/>
          <p:nvPr/>
        </p:nvGrpSpPr>
        <p:grpSpPr>
          <a:xfrm>
            <a:off x="6299952" y="3498875"/>
            <a:ext cx="791411" cy="754200"/>
            <a:chOff x="5238120" y="3498875"/>
            <a:chExt cx="791411" cy="754200"/>
          </a:xfrm>
        </p:grpSpPr>
        <p:sp>
          <p:nvSpPr>
            <p:cNvPr id="5178" name="Google Shape;5178;p59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FBE9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59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solidFill>
              <a:srgbClr val="FFFB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#fffbe9</a:t>
              </a:r>
              <a:endParaRPr sz="1000"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83" name="Shape 5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4" name="Google Shape;5184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5" name="Google Shape;5185;p60"/>
          <p:cNvSpPr txBox="1"/>
          <p:nvPr>
            <p:ph idx="4294967295" type="body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86" name="Google Shape;5186;p60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5187" name="Google Shape;5187;p60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60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9" name="Google Shape;5189;p60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5190" name="Google Shape;5190;p60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60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60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60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4" name="Google Shape;5194;p60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5195" name="Google Shape;5195;p60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60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7" name="Google Shape;5197;p60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5198" name="Google Shape;5198;p60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60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60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1" name="Google Shape;5201;p60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5202" name="Google Shape;5202;p60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60"/>
            <p:cNvSpPr/>
            <p:nvPr/>
          </p:nvSpPr>
          <p:spPr>
            <a:xfrm>
              <a:off x="4916811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4" name="Google Shape;5204;p60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5205" name="Google Shape;5205;p60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60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60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60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9" name="Google Shape;5209;p60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5210" name="Google Shape;5210;p60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60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60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60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4" name="Google Shape;5214;p60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5215" name="Google Shape;5215;p60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60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60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60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60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0" name="Google Shape;5220;p60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5221" name="Google Shape;5221;p60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60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60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60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5" name="Google Shape;5225;p60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5226" name="Google Shape;5226;p60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60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60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9" name="Google Shape;5229;p60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5230" name="Google Shape;5230;p60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60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60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60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60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60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6" name="Google Shape;5236;p60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5237" name="Google Shape;5237;p60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60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60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60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60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60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60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44" name="Google Shape;5244;p60"/>
          <p:cNvSpPr/>
          <p:nvPr/>
        </p:nvSpPr>
        <p:spPr>
          <a:xfrm>
            <a:off x="7439738" y="2350672"/>
            <a:ext cx="185410" cy="94006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5" name="Google Shape;5245;p60"/>
          <p:cNvSpPr/>
          <p:nvPr/>
        </p:nvSpPr>
        <p:spPr>
          <a:xfrm>
            <a:off x="7139193" y="2333075"/>
            <a:ext cx="171771" cy="129198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6" name="Google Shape;5246;p60"/>
          <p:cNvSpPr/>
          <p:nvPr/>
        </p:nvSpPr>
        <p:spPr>
          <a:xfrm>
            <a:off x="7761482" y="2339529"/>
            <a:ext cx="167813" cy="116777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7" name="Google Shape;5247;p60"/>
          <p:cNvSpPr/>
          <p:nvPr/>
        </p:nvSpPr>
        <p:spPr>
          <a:xfrm>
            <a:off x="8056187" y="2333075"/>
            <a:ext cx="163855" cy="129198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48" name="Google Shape;5248;p6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5249" name="Google Shape;5249;p60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60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51" name="Google Shape;5251;p6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5252" name="Google Shape;5252;p60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60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54" name="Google Shape;5254;p6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5255" name="Google Shape;5255;p60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60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57" name="Google Shape;5257;p6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5258" name="Google Shape;5258;p60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60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0" name="Google Shape;5260;p6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5261" name="Google Shape;5261;p60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60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3" name="Google Shape;5263;p6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5264" name="Google Shape;5264;p60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60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6" name="Google Shape;5266;p6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5267" name="Google Shape;5267;p60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60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9" name="Google Shape;5269;p6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5270" name="Google Shape;5270;p60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60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60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3" name="Google Shape;5273;p6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5274" name="Google Shape;5274;p60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60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60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7" name="Google Shape;5277;p6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5278" name="Google Shape;5278;p60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60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60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1" name="Google Shape;5281;p6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5282" name="Google Shape;5282;p60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60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60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5" name="Google Shape;5285;p6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5286" name="Google Shape;5286;p60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60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88" name="Google Shape;5288;p60"/>
          <p:cNvSpPr/>
          <p:nvPr/>
        </p:nvSpPr>
        <p:spPr>
          <a:xfrm>
            <a:off x="7791696" y="3196221"/>
            <a:ext cx="86159" cy="130781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89" name="Google Shape;5289;p60"/>
          <p:cNvSpPr/>
          <p:nvPr/>
        </p:nvSpPr>
        <p:spPr>
          <a:xfrm>
            <a:off x="8064072" y="4203306"/>
            <a:ext cx="148084" cy="162989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0" name="Google Shape;5290;p60"/>
          <p:cNvSpPr/>
          <p:nvPr/>
        </p:nvSpPr>
        <p:spPr>
          <a:xfrm>
            <a:off x="7165528" y="3431527"/>
            <a:ext cx="119101" cy="16341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1" name="Google Shape;5291;p60"/>
          <p:cNvSpPr/>
          <p:nvPr/>
        </p:nvSpPr>
        <p:spPr>
          <a:xfrm>
            <a:off x="7133499" y="4219136"/>
            <a:ext cx="183157" cy="131329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2" name="Google Shape;5292;p60"/>
          <p:cNvSpPr/>
          <p:nvPr/>
        </p:nvSpPr>
        <p:spPr>
          <a:xfrm>
            <a:off x="7150823" y="3700780"/>
            <a:ext cx="148511" cy="112515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3" name="Google Shape;5293;p60"/>
          <p:cNvSpPr/>
          <p:nvPr/>
        </p:nvSpPr>
        <p:spPr>
          <a:xfrm>
            <a:off x="7784572" y="3682697"/>
            <a:ext cx="100408" cy="148681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94" name="Google Shape;5294;p6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5295" name="Google Shape;5295;p60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60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7" name="Google Shape;5297;p6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5298" name="Google Shape;5298;p60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60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0" name="Google Shape;5300;p6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5301" name="Google Shape;5301;p60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60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03" name="Google Shape;5303;p60"/>
          <p:cNvSpPr/>
          <p:nvPr/>
        </p:nvSpPr>
        <p:spPr>
          <a:xfrm>
            <a:off x="7479500" y="3955623"/>
            <a:ext cx="105888" cy="132668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4" name="Google Shape;5304;p60"/>
          <p:cNvSpPr/>
          <p:nvPr/>
        </p:nvSpPr>
        <p:spPr>
          <a:xfrm>
            <a:off x="8058166" y="3195277"/>
            <a:ext cx="159897" cy="132668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5" name="Google Shape;5305;p60"/>
          <p:cNvSpPr/>
          <p:nvPr/>
        </p:nvSpPr>
        <p:spPr>
          <a:xfrm>
            <a:off x="7157429" y="3955623"/>
            <a:ext cx="135298" cy="132668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06" name="Google Shape;5306;p6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5307" name="Google Shape;5307;p60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60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60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60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60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60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60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60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60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6" name="Google Shape;5316;p6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5317" name="Google Shape;5317;p60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60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9" name="Google Shape;5319;p6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5320" name="Google Shape;5320;p60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60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60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60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60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60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60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60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60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60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60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60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60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60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60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60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60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60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60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60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0" name="Google Shape;5340;p6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5341" name="Google Shape;5341;p60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60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60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60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60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60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60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60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60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60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60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60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60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60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60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60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60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60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60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60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60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60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60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60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60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60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60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60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60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60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60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60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60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60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60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60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60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60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60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60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60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60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60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60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60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60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60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60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60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60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60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60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60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60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60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60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60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60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60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60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60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60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60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60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60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60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60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60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60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60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60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60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60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60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60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60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60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60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9" name="Google Shape;5419;p60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5420" name="Google Shape;5420;p60"/>
            <p:cNvSpPr/>
            <p:nvPr/>
          </p:nvSpPr>
          <p:spPr>
            <a:xfrm>
              <a:off x="4583864" y="2962952"/>
              <a:ext cx="534651" cy="104077"/>
            </a:xfrm>
            <a:custGeom>
              <a:rect b="b" l="l" r="r" t="t"/>
              <a:pathLst>
                <a:path extrusionOk="0" h="2305" w="11841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60"/>
            <p:cNvSpPr/>
            <p:nvPr/>
          </p:nvSpPr>
          <p:spPr>
            <a:xfrm>
              <a:off x="4411970" y="2963088"/>
              <a:ext cx="124124" cy="104077"/>
            </a:xfrm>
            <a:custGeom>
              <a:rect b="b" l="l" r="r" t="t"/>
              <a:pathLst>
                <a:path extrusionOk="0" h="2305" w="2749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60"/>
            <p:cNvSpPr/>
            <p:nvPr/>
          </p:nvSpPr>
          <p:spPr>
            <a:xfrm>
              <a:off x="4496946" y="2963133"/>
              <a:ext cx="79920" cy="104031"/>
            </a:xfrm>
            <a:custGeom>
              <a:rect b="b" l="l" r="r" t="t"/>
              <a:pathLst>
                <a:path extrusionOk="0" h="2304" w="177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60"/>
            <p:cNvSpPr/>
            <p:nvPr/>
          </p:nvSpPr>
          <p:spPr>
            <a:xfrm>
              <a:off x="4537628" y="2963133"/>
              <a:ext cx="79965" cy="104031"/>
            </a:xfrm>
            <a:custGeom>
              <a:rect b="b" l="l" r="r" t="t"/>
              <a:pathLst>
                <a:path extrusionOk="0" h="2304" w="1771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4" name="Google Shape;5424;p60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5425" name="Google Shape;5425;p60"/>
            <p:cNvSpPr/>
            <p:nvPr/>
          </p:nvSpPr>
          <p:spPr>
            <a:xfrm>
              <a:off x="4411970" y="2726085"/>
              <a:ext cx="118796" cy="193659"/>
            </a:xfrm>
            <a:custGeom>
              <a:rect b="b" l="l" r="r" t="t"/>
              <a:pathLst>
                <a:path extrusionOk="0" h="4289" w="2631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60"/>
            <p:cNvSpPr/>
            <p:nvPr/>
          </p:nvSpPr>
          <p:spPr>
            <a:xfrm>
              <a:off x="4426058" y="2791601"/>
              <a:ext cx="36167" cy="62627"/>
            </a:xfrm>
            <a:custGeom>
              <a:rect b="b" l="l" r="r" t="t"/>
              <a:pathLst>
                <a:path extrusionOk="0" h="1387" w="801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60"/>
            <p:cNvSpPr/>
            <p:nvPr/>
          </p:nvSpPr>
          <p:spPr>
            <a:xfrm>
              <a:off x="4456806" y="2743875"/>
              <a:ext cx="598271" cy="157989"/>
            </a:xfrm>
            <a:custGeom>
              <a:rect b="b" l="l" r="r" t="t"/>
              <a:pathLst>
                <a:path extrusionOk="0" h="3499" w="1325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8" name="Google Shape;5428;p60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5429" name="Google Shape;5429;p60"/>
            <p:cNvSpPr/>
            <p:nvPr/>
          </p:nvSpPr>
          <p:spPr>
            <a:xfrm>
              <a:off x="4411970" y="4340222"/>
              <a:ext cx="121370" cy="121370"/>
            </a:xfrm>
            <a:custGeom>
              <a:rect b="b" l="l" r="r" t="t"/>
              <a:pathLst>
                <a:path extrusionOk="0" h="2688" w="2688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60"/>
            <p:cNvSpPr/>
            <p:nvPr/>
          </p:nvSpPr>
          <p:spPr>
            <a:xfrm>
              <a:off x="4457032" y="4385284"/>
              <a:ext cx="152661" cy="152615"/>
            </a:xfrm>
            <a:custGeom>
              <a:rect b="b" l="l" r="r" t="t"/>
              <a:pathLst>
                <a:path extrusionOk="0" h="3380" w="3381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60"/>
            <p:cNvSpPr/>
            <p:nvPr/>
          </p:nvSpPr>
          <p:spPr>
            <a:xfrm>
              <a:off x="4533392" y="4383749"/>
              <a:ext cx="658046" cy="199155"/>
            </a:xfrm>
            <a:custGeom>
              <a:rect b="b" l="l" r="r" t="t"/>
              <a:pathLst>
                <a:path extrusionOk="0" h="4997" w="16511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2" name="Google Shape;5432;p60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5433" name="Google Shape;5433;p60"/>
            <p:cNvSpPr/>
            <p:nvPr/>
          </p:nvSpPr>
          <p:spPr>
            <a:xfrm>
              <a:off x="4411970" y="2468674"/>
              <a:ext cx="216235" cy="167425"/>
            </a:xfrm>
            <a:custGeom>
              <a:rect b="b" l="l" r="r" t="t"/>
              <a:pathLst>
                <a:path extrusionOk="0" h="3708" w="4789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60"/>
            <p:cNvSpPr/>
            <p:nvPr/>
          </p:nvSpPr>
          <p:spPr>
            <a:xfrm>
              <a:off x="4564629" y="2468674"/>
              <a:ext cx="594658" cy="167425"/>
            </a:xfrm>
            <a:custGeom>
              <a:rect b="b" l="l" r="r" t="t"/>
              <a:pathLst>
                <a:path extrusionOk="0" h="3708" w="1317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5" name="Google Shape;5435;p60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5436" name="Google Shape;5436;p60"/>
            <p:cNvSpPr/>
            <p:nvPr/>
          </p:nvSpPr>
          <p:spPr>
            <a:xfrm>
              <a:off x="4411970" y="3780383"/>
              <a:ext cx="797845" cy="220435"/>
            </a:xfrm>
            <a:custGeom>
              <a:rect b="b" l="l" r="r" t="t"/>
              <a:pathLst>
                <a:path extrusionOk="0" h="4882" w="1767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60"/>
            <p:cNvSpPr/>
            <p:nvPr/>
          </p:nvSpPr>
          <p:spPr>
            <a:xfrm>
              <a:off x="4411970" y="3940447"/>
              <a:ext cx="60414" cy="60369"/>
            </a:xfrm>
            <a:custGeom>
              <a:rect b="b" l="l" r="r" t="t"/>
              <a:pathLst>
                <a:path extrusionOk="0" h="1337" w="1338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60"/>
            <p:cNvSpPr/>
            <p:nvPr/>
          </p:nvSpPr>
          <p:spPr>
            <a:xfrm>
              <a:off x="4411970" y="3686602"/>
              <a:ext cx="228743" cy="228743"/>
            </a:xfrm>
            <a:custGeom>
              <a:rect b="b" l="l" r="r" t="t"/>
              <a:pathLst>
                <a:path extrusionOk="0" h="5066" w="5066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60"/>
            <p:cNvSpPr/>
            <p:nvPr/>
          </p:nvSpPr>
          <p:spPr>
            <a:xfrm>
              <a:off x="4442628" y="3717261"/>
              <a:ext cx="167425" cy="167425"/>
            </a:xfrm>
            <a:custGeom>
              <a:rect b="b" l="l" r="r" t="t"/>
              <a:pathLst>
                <a:path extrusionOk="0" h="3708" w="3708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60"/>
            <p:cNvSpPr/>
            <p:nvPr/>
          </p:nvSpPr>
          <p:spPr>
            <a:xfrm>
              <a:off x="4455090" y="3729723"/>
              <a:ext cx="142546" cy="142546"/>
            </a:xfrm>
            <a:custGeom>
              <a:rect b="b" l="l" r="r" t="t"/>
              <a:pathLst>
                <a:path extrusionOk="0" h="3157" w="3157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41" name="Google Shape;5441;p60"/>
          <p:cNvSpPr/>
          <p:nvPr/>
        </p:nvSpPr>
        <p:spPr>
          <a:xfrm>
            <a:off x="981722" y="2987237"/>
            <a:ext cx="822545" cy="195833"/>
          </a:xfrm>
          <a:custGeom>
            <a:rect b="b" l="l" r="r" t="t"/>
            <a:pathLst>
              <a:path extrusionOk="0" h="4270" w="17936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42" name="Google Shape;5442;p60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5443" name="Google Shape;5443;p6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6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6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6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fmla="val 50000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7" name="Google Shape;5447;p60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5448" name="Google Shape;5448;p60"/>
            <p:cNvSpPr/>
            <p:nvPr/>
          </p:nvSpPr>
          <p:spPr>
            <a:xfrm>
              <a:off x="4404545" y="3301592"/>
              <a:ext cx="782403" cy="129272"/>
            </a:xfrm>
            <a:custGeom>
              <a:rect b="b" l="l" r="r" t="t"/>
              <a:pathLst>
                <a:path extrusionOk="0" h="2863" w="17328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60"/>
            <p:cNvSpPr/>
            <p:nvPr/>
          </p:nvSpPr>
          <p:spPr>
            <a:xfrm>
              <a:off x="4416034" y="3308320"/>
              <a:ext cx="120286" cy="115726"/>
            </a:xfrm>
            <a:custGeom>
              <a:rect b="b" l="l" r="r" t="t"/>
              <a:pathLst>
                <a:path extrusionOk="0" h="2563" w="2664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0" name="Google Shape;5450;p60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5451" name="Google Shape;5451;p60"/>
            <p:cNvSpPr/>
            <p:nvPr/>
          </p:nvSpPr>
          <p:spPr>
            <a:xfrm>
              <a:off x="4411970" y="3131459"/>
              <a:ext cx="710520" cy="117397"/>
            </a:xfrm>
            <a:custGeom>
              <a:rect b="b" l="l" r="r" t="t"/>
              <a:pathLst>
                <a:path extrusionOk="0" h="2600" w="15736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60"/>
            <p:cNvSpPr/>
            <p:nvPr/>
          </p:nvSpPr>
          <p:spPr>
            <a:xfrm>
              <a:off x="4411970" y="3131459"/>
              <a:ext cx="168012" cy="117397"/>
            </a:xfrm>
            <a:custGeom>
              <a:rect b="b" l="l" r="r" t="t"/>
              <a:pathLst>
                <a:path extrusionOk="0" h="2600" w="3721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descr="Timeline background shape" id="5453" name="Google Shape;5453;p60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fmla="val 50000" name="adj"/>
            </a:avLst>
          </a:prstGeom>
          <a:solidFill>
            <a:srgbClr val="667E9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54" name="Google Shape;5454;p60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5455" name="Google Shape;5455;p60"/>
            <p:cNvSpPr/>
            <p:nvPr/>
          </p:nvSpPr>
          <p:spPr>
            <a:xfrm>
              <a:off x="4411970" y="1801825"/>
              <a:ext cx="734586" cy="409262"/>
            </a:xfrm>
            <a:custGeom>
              <a:rect b="b" l="l" r="r" t="t"/>
              <a:pathLst>
                <a:path extrusionOk="0" h="9064" w="16269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60"/>
            <p:cNvSpPr/>
            <p:nvPr/>
          </p:nvSpPr>
          <p:spPr>
            <a:xfrm>
              <a:off x="4411970" y="1801825"/>
              <a:ext cx="184087" cy="330923"/>
            </a:xfrm>
            <a:custGeom>
              <a:rect b="b" l="l" r="r" t="t"/>
              <a:pathLst>
                <a:path extrusionOk="0" h="7329" w="4077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7" name="Google Shape;5457;p60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5458" name="Google Shape;5458;p60"/>
            <p:cNvSpPr/>
            <p:nvPr/>
          </p:nvSpPr>
          <p:spPr>
            <a:xfrm>
              <a:off x="4411970" y="2278599"/>
              <a:ext cx="763574" cy="144443"/>
            </a:xfrm>
            <a:custGeom>
              <a:rect b="b" l="l" r="r" t="t"/>
              <a:pathLst>
                <a:path extrusionOk="0" h="3199" w="16911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60"/>
            <p:cNvSpPr/>
            <p:nvPr/>
          </p:nvSpPr>
          <p:spPr>
            <a:xfrm>
              <a:off x="4411970" y="2233974"/>
              <a:ext cx="262291" cy="144443"/>
            </a:xfrm>
            <a:custGeom>
              <a:rect b="b" l="l" r="r" t="t"/>
              <a:pathLst>
                <a:path extrusionOk="0" h="3199" w="5809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0" name="Google Shape;5460;p60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5461" name="Google Shape;5461;p6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6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fmla="val 0" name="adj1"/>
                <a:gd fmla="val 16200000" name="adj2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3" name="Google Shape;5463;p60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5464" name="Google Shape;5464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fmla="val 25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fmla="val 7914150" name="adj1"/>
                <a:gd fmla="val 0" name="adj2"/>
                <a:gd fmla="val 25000" name="adj3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6" name="Google Shape;5466;p60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5467" name="Google Shape;5467;p6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fmla="val 4716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6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fmla="val 5814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6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fmla="val 7648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fmla="val 10182" name="adj"/>
              </a:avLst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fmla="val 5266439" name="adj1"/>
                <a:gd fmla="val 19995741" name="adj2"/>
                <a:gd fmla="val 4692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fmla="val 3085776" name="adj1"/>
                <a:gd fmla="val 20100839" name="adj2"/>
                <a:gd fmla="val 5564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fmla="val 8884448" name="adj1"/>
                <a:gd fmla="val 20414899" name="adj2"/>
                <a:gd fmla="val 7688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fmla="val 6490304" name="adj1"/>
                <a:gd fmla="val 20700625" name="adj2"/>
                <a:gd fmla="val 10156" name="adj3"/>
              </a:avLst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5" name="Google Shape;5475;p60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5476" name="Google Shape;5476;p60"/>
            <p:cNvSpPr/>
            <p:nvPr/>
          </p:nvSpPr>
          <p:spPr>
            <a:xfrm>
              <a:off x="8036275" y="1522825"/>
              <a:ext cx="568251" cy="419545"/>
            </a:xfrm>
            <a:custGeom>
              <a:rect b="b" l="l" r="r" t="t"/>
              <a:pathLst>
                <a:path extrusionOk="0" h="57354" w="77683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60"/>
            <p:cNvSpPr/>
            <p:nvPr/>
          </p:nvSpPr>
          <p:spPr>
            <a:xfrm>
              <a:off x="8358375" y="1649762"/>
              <a:ext cx="456039" cy="463215"/>
            </a:xfrm>
            <a:custGeom>
              <a:rect b="b" l="l" r="r" t="t"/>
              <a:pathLst>
                <a:path extrusionOk="0" h="63324" w="62343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8465584" y="1980292"/>
              <a:ext cx="368998" cy="464042"/>
            </a:xfrm>
            <a:custGeom>
              <a:rect b="b" l="l" r="r" t="t"/>
              <a:pathLst>
                <a:path extrusionOk="0" h="63437" w="50444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8334786" y="2284073"/>
              <a:ext cx="463522" cy="468043"/>
            </a:xfrm>
            <a:custGeom>
              <a:rect b="b" l="l" r="r" t="t"/>
              <a:pathLst>
                <a:path extrusionOk="0" h="63984" w="63366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8110685" y="2444876"/>
              <a:ext cx="447276" cy="400935"/>
            </a:xfrm>
            <a:custGeom>
              <a:rect b="b" l="l" r="r" t="t"/>
              <a:pathLst>
                <a:path extrusionOk="0" h="54810" w="61145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7734911" y="2426963"/>
              <a:ext cx="434445" cy="418813"/>
            </a:xfrm>
            <a:custGeom>
              <a:rect b="b" l="l" r="r" t="t"/>
              <a:pathLst>
                <a:path extrusionOk="0" h="57254" w="59391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7525051" y="2256329"/>
              <a:ext cx="455242" cy="463215"/>
            </a:xfrm>
            <a:custGeom>
              <a:rect b="b" l="l" r="r" t="t"/>
              <a:pathLst>
                <a:path extrusionOk="0" h="63324" w="62234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60"/>
            <p:cNvSpPr/>
            <p:nvPr/>
          </p:nvSpPr>
          <p:spPr>
            <a:xfrm>
              <a:off x="7508249" y="1924972"/>
              <a:ext cx="365633" cy="464042"/>
            </a:xfrm>
            <a:custGeom>
              <a:rect b="b" l="l" r="r" t="t"/>
              <a:pathLst>
                <a:path extrusionOk="0" h="63437" w="49984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60"/>
            <p:cNvSpPr/>
            <p:nvPr/>
          </p:nvSpPr>
          <p:spPr>
            <a:xfrm>
              <a:off x="7540418" y="1617212"/>
              <a:ext cx="464261" cy="468058"/>
            </a:xfrm>
            <a:custGeom>
              <a:rect b="b" l="l" r="r" t="t"/>
              <a:pathLst>
                <a:path extrusionOk="0" h="63986" w="63467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60"/>
            <p:cNvSpPr/>
            <p:nvPr/>
          </p:nvSpPr>
          <p:spPr>
            <a:xfrm>
              <a:off x="7780728" y="1524076"/>
              <a:ext cx="374828" cy="400379"/>
            </a:xfrm>
            <a:custGeom>
              <a:rect b="b" l="l" r="r" t="t"/>
              <a:pathLst>
                <a:path extrusionOk="0" h="54734" w="51241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6" name="Google Shape;5486;p60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5487" name="Google Shape;5487;p60"/>
            <p:cNvSpPr/>
            <p:nvPr/>
          </p:nvSpPr>
          <p:spPr>
            <a:xfrm>
              <a:off x="6045348" y="1300071"/>
              <a:ext cx="131951" cy="65352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60"/>
            <p:cNvSpPr/>
            <p:nvPr/>
          </p:nvSpPr>
          <p:spPr>
            <a:xfrm>
              <a:off x="6080342" y="1201250"/>
              <a:ext cx="127938" cy="96863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60"/>
            <p:cNvSpPr/>
            <p:nvPr/>
          </p:nvSpPr>
          <p:spPr>
            <a:xfrm>
              <a:off x="6144918" y="1121167"/>
              <a:ext cx="112541" cy="119145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60"/>
            <p:cNvSpPr/>
            <p:nvPr/>
          </p:nvSpPr>
          <p:spPr>
            <a:xfrm>
              <a:off x="6232449" y="1066723"/>
              <a:ext cx="86879" cy="130518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60"/>
            <p:cNvSpPr/>
            <p:nvPr/>
          </p:nvSpPr>
          <p:spPr>
            <a:xfrm>
              <a:off x="6335379" y="1042577"/>
              <a:ext cx="53284" cy="130518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60"/>
            <p:cNvSpPr/>
            <p:nvPr/>
          </p:nvSpPr>
          <p:spPr>
            <a:xfrm>
              <a:off x="6431682" y="1043229"/>
              <a:ext cx="56550" cy="131824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60"/>
            <p:cNvSpPr/>
            <p:nvPr/>
          </p:nvSpPr>
          <p:spPr>
            <a:xfrm>
              <a:off x="6500924" y="1070731"/>
              <a:ext cx="89678" cy="130612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60"/>
            <p:cNvSpPr/>
            <p:nvPr/>
          </p:nvSpPr>
          <p:spPr>
            <a:xfrm>
              <a:off x="6561580" y="1127973"/>
              <a:ext cx="114501" cy="117746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60"/>
            <p:cNvSpPr/>
            <p:nvPr/>
          </p:nvSpPr>
          <p:spPr>
            <a:xfrm>
              <a:off x="6636887" y="1310792"/>
              <a:ext cx="132697" cy="61996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60"/>
            <p:cNvSpPr/>
            <p:nvPr/>
          </p:nvSpPr>
          <p:spPr>
            <a:xfrm>
              <a:off x="6642953" y="1415020"/>
              <a:ext cx="130645" cy="47826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60"/>
            <p:cNvSpPr/>
            <p:nvPr/>
          </p:nvSpPr>
          <p:spPr>
            <a:xfrm>
              <a:off x="6622143" y="1485687"/>
              <a:ext cx="131951" cy="81388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60"/>
            <p:cNvSpPr/>
            <p:nvPr/>
          </p:nvSpPr>
          <p:spPr>
            <a:xfrm>
              <a:off x="6582390" y="1548895"/>
              <a:ext cx="121219" cy="108983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60"/>
            <p:cNvSpPr/>
            <p:nvPr/>
          </p:nvSpPr>
          <p:spPr>
            <a:xfrm>
              <a:off x="6526586" y="1599238"/>
              <a:ext cx="100316" cy="126510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60"/>
            <p:cNvSpPr/>
            <p:nvPr/>
          </p:nvSpPr>
          <p:spPr>
            <a:xfrm>
              <a:off x="6459957" y="1632893"/>
              <a:ext cx="70735" cy="13257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60"/>
            <p:cNvSpPr/>
            <p:nvPr/>
          </p:nvSpPr>
          <p:spPr>
            <a:xfrm>
              <a:off x="6379145" y="1646318"/>
              <a:ext cx="43859" cy="128188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60"/>
            <p:cNvSpPr/>
            <p:nvPr/>
          </p:nvSpPr>
          <p:spPr>
            <a:xfrm>
              <a:off x="6272109" y="1630842"/>
              <a:ext cx="74187" cy="131917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60"/>
            <p:cNvSpPr/>
            <p:nvPr/>
          </p:nvSpPr>
          <p:spPr>
            <a:xfrm>
              <a:off x="6177205" y="1595229"/>
              <a:ext cx="103769" cy="12520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60"/>
            <p:cNvSpPr/>
            <p:nvPr/>
          </p:nvSpPr>
          <p:spPr>
            <a:xfrm>
              <a:off x="6103205" y="1542835"/>
              <a:ext cx="123272" cy="106932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60"/>
            <p:cNvSpPr/>
            <p:nvPr/>
          </p:nvSpPr>
          <p:spPr>
            <a:xfrm>
              <a:off x="6055426" y="1478881"/>
              <a:ext cx="131951" cy="78777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60"/>
            <p:cNvSpPr/>
            <p:nvPr/>
          </p:nvSpPr>
          <p:spPr>
            <a:xfrm>
              <a:off x="6039282" y="1408308"/>
              <a:ext cx="129338" cy="43817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cap="flat" cmpd="sng" w="9525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60"/>
            <p:cNvSpPr/>
            <p:nvPr/>
          </p:nvSpPr>
          <p:spPr>
            <a:xfrm>
              <a:off x="6608612" y="1210666"/>
              <a:ext cx="128685" cy="93507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8" name="Google Shape;5508;p60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5509" name="Google Shape;5509;p60"/>
            <p:cNvSpPr/>
            <p:nvPr/>
          </p:nvSpPr>
          <p:spPr>
            <a:xfrm>
              <a:off x="1898925" y="1777225"/>
              <a:ext cx="370875" cy="370500"/>
            </a:xfrm>
            <a:custGeom>
              <a:rect b="b" l="l" r="r" t="t"/>
              <a:pathLst>
                <a:path extrusionOk="0" h="14820" w="14835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60"/>
            <p:cNvSpPr/>
            <p:nvPr/>
          </p:nvSpPr>
          <p:spPr>
            <a:xfrm>
              <a:off x="2121325" y="1651625"/>
              <a:ext cx="272600" cy="287950"/>
            </a:xfrm>
            <a:custGeom>
              <a:rect b="b" l="l" r="r" t="t"/>
              <a:pathLst>
                <a:path extrusionOk="0" h="11518" w="10904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60"/>
            <p:cNvSpPr/>
            <p:nvPr/>
          </p:nvSpPr>
          <p:spPr>
            <a:xfrm>
              <a:off x="1825800" y="1987150"/>
              <a:ext cx="231900" cy="233575"/>
            </a:xfrm>
            <a:custGeom>
              <a:rect b="b" l="l" r="r" t="t"/>
              <a:pathLst>
                <a:path extrusionOk="0" h="9343" w="9276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60"/>
            <p:cNvSpPr/>
            <p:nvPr/>
          </p:nvSpPr>
          <p:spPr>
            <a:xfrm>
              <a:off x="2121325" y="1987150"/>
              <a:ext cx="244350" cy="256250"/>
            </a:xfrm>
            <a:custGeom>
              <a:rect b="b" l="l" r="r" t="t"/>
              <a:pathLst>
                <a:path extrusionOk="0" h="10250" w="9774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60"/>
            <p:cNvSpPr/>
            <p:nvPr/>
          </p:nvSpPr>
          <p:spPr>
            <a:xfrm>
              <a:off x="1851375" y="1730300"/>
              <a:ext cx="206325" cy="209275"/>
            </a:xfrm>
            <a:custGeom>
              <a:rect b="b" l="l" r="r" t="t"/>
              <a:pathLst>
                <a:path extrusionOk="0" h="8371" w="8253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60"/>
            <p:cNvSpPr/>
            <p:nvPr/>
          </p:nvSpPr>
          <p:spPr>
            <a:xfrm>
              <a:off x="1956875" y="1835225"/>
              <a:ext cx="254975" cy="254475"/>
            </a:xfrm>
            <a:custGeom>
              <a:rect b="b" l="l" r="r" t="t"/>
              <a:pathLst>
                <a:path extrusionOk="0" h="10179" w="10199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15" name="Google Shape;5515;p60"/>
          <p:cNvSpPr/>
          <p:nvPr/>
        </p:nvSpPr>
        <p:spPr>
          <a:xfrm>
            <a:off x="7747607" y="3426066"/>
            <a:ext cx="174337" cy="174337"/>
          </a:xfrm>
          <a:custGeom>
            <a:rect b="b" l="l" r="r" t="t"/>
            <a:pathLst>
              <a:path extrusionOk="0" h="208163" w="208163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6" name="Google Shape;5516;p6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fmla="val 50000" name="adj1"/>
              <a:gd fmla="val 50000" name="adj2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7" name="Google Shape;5517;p6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8" name="Google Shape;5518;p6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5522" name="Shape 5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3" name="Google Shape;5523;p61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5524" name="Google Shape;5524;p6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5525" name="Google Shape;5525;p6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26" name="Google Shape;5526;p6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27" name="Google Shape;5527;p6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5528" name="Google Shape;5528;p6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529" name="Google Shape;5529;p6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5530" name="Google Shape;5530;p6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5531" name="Google Shape;5531;p6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32" name="Google Shape;5532;p6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33" name="Google Shape;5533;p6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34" name="Google Shape;5534;p6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5535" name="Google Shape;5535;p6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5536" name="Google Shape;5536;p6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5537" name="Google Shape;5537;p6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38" name="Google Shape;5538;p6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39" name="Google Shape;5539;p6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5540" name="Google Shape;5540;p6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41" name="Google Shape;5541;p6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2" name="Google Shape;5542;p6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3" name="Google Shape;5543;p6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4" name="Google Shape;5544;p6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5" name="Google Shape;5545;p6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46" name="Google Shape;5546;p6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5547" name="Google Shape;5547;p6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8" name="Google Shape;5548;p6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549" name="Google Shape;5549;p6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5550" name="Google Shape;5550;p6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1" name="Google Shape;5551;p6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52" name="Google Shape;5552;p6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553" name="Google Shape;5553;p6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5554" name="Google Shape;5554;p6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5" name="Google Shape;5555;p6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5556" name="Google Shape;5556;p6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5557" name="Google Shape;5557;p6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58" name="Google Shape;5558;p6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59" name="Google Shape;5559;p6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5560" name="Google Shape;5560;p6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5561" name="Google Shape;5561;p6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5562" name="Google Shape;5562;p6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563" name="Google Shape;5563;p6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5564" name="Google Shape;5564;p6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5565" name="Google Shape;5565;p6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66" name="Google Shape;5566;p6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5567" name="Google Shape;5567;p6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5568" name="Google Shape;5568;p6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69" name="Google Shape;5569;p6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70" name="Google Shape;5570;p6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5571" name="Google Shape;5571;p6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5572" name="Google Shape;5572;p6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573" name="Google Shape;5573;p61"/>
            <p:cNvSpPr/>
            <p:nvPr/>
          </p:nvSpPr>
          <p:spPr>
            <a:xfrm>
              <a:off x="3292646" y="3020419"/>
              <a:ext cx="18695" cy="5482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61"/>
            <p:cNvSpPr/>
            <p:nvPr/>
          </p:nvSpPr>
          <p:spPr>
            <a:xfrm>
              <a:off x="3260258" y="3010662"/>
              <a:ext cx="26423" cy="16661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61"/>
            <p:cNvSpPr/>
            <p:nvPr/>
          </p:nvSpPr>
          <p:spPr>
            <a:xfrm>
              <a:off x="3408744" y="2329870"/>
              <a:ext cx="289769" cy="354333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5576" name="Google Shape;5576;p6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5577" name="Google Shape;5577;p6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8" name="Google Shape;5578;p6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9" name="Google Shape;5579;p6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0" name="Google Shape;5580;p6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1" name="Google Shape;5581;p6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2" name="Google Shape;5582;p6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3" name="Google Shape;5583;p6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9" name="Google Shape;5589;p6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0" name="Google Shape;5590;p6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1" name="Google Shape;5591;p6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2" name="Google Shape;5592;p6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5593" name="Google Shape;5593;p61"/>
            <p:cNvSpPr/>
            <p:nvPr/>
          </p:nvSpPr>
          <p:spPr>
            <a:xfrm>
              <a:off x="3216902" y="3020658"/>
              <a:ext cx="15456" cy="5959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3243063" y="3010423"/>
              <a:ext cx="19695" cy="13340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3173297" y="2986859"/>
              <a:ext cx="73267" cy="24997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3371128" y="3527019"/>
              <a:ext cx="18695" cy="10247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3183264" y="3080853"/>
              <a:ext cx="38140" cy="16672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3163092" y="3070629"/>
              <a:ext cx="23172" cy="20709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3150875" y="3043494"/>
              <a:ext cx="32150" cy="30467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3140409" y="3037308"/>
              <a:ext cx="43617" cy="20948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3134431" y="3048737"/>
              <a:ext cx="17206" cy="9519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3142159" y="3021841"/>
              <a:ext cx="7978" cy="16672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3120487" y="3025651"/>
              <a:ext cx="28411" cy="28568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2965761" y="2909287"/>
              <a:ext cx="196343" cy="138983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3378594" y="3107749"/>
              <a:ext cx="19445" cy="26657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3354434" y="3105122"/>
              <a:ext cx="27661" cy="28807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3331012" y="3088711"/>
              <a:ext cx="34639" cy="49743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3250041" y="3063487"/>
              <a:ext cx="91450" cy="78538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3209425" y="3061815"/>
              <a:ext cx="82733" cy="112565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3195231" y="3136533"/>
              <a:ext cx="40867" cy="42852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3192980" y="3146290"/>
              <a:ext cx="88711" cy="124938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3275452" y="3211250"/>
              <a:ext cx="85722" cy="91389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3327273" y="3275982"/>
              <a:ext cx="58811" cy="59262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3363150" y="3352838"/>
              <a:ext cx="34889" cy="37848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15" name="Google Shape;5615;p6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5616" name="Google Shape;5616;p6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7" name="Google Shape;5617;p6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18" name="Google Shape;5618;p61"/>
            <p:cNvSpPr/>
            <p:nvPr/>
          </p:nvSpPr>
          <p:spPr>
            <a:xfrm>
              <a:off x="4563295" y="2964728"/>
              <a:ext cx="12467" cy="27863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19" name="Google Shape;5619;p6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5620" name="Google Shape;5620;p6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1" name="Google Shape;5621;p6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2" name="Google Shape;5622;p6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3" name="Google Shape;5623;p6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24" name="Google Shape;5624;p61"/>
            <p:cNvSpPr/>
            <p:nvPr/>
          </p:nvSpPr>
          <p:spPr>
            <a:xfrm>
              <a:off x="4614379" y="2777935"/>
              <a:ext cx="83472" cy="1397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4580490" y="2850992"/>
              <a:ext cx="28661" cy="38087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61"/>
            <p:cNvSpPr/>
            <p:nvPr/>
          </p:nvSpPr>
          <p:spPr>
            <a:xfrm>
              <a:off x="4566534" y="2807208"/>
              <a:ext cx="32650" cy="53553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61"/>
            <p:cNvSpPr/>
            <p:nvPr/>
          </p:nvSpPr>
          <p:spPr>
            <a:xfrm>
              <a:off x="4301938" y="2737722"/>
              <a:ext cx="211787" cy="95438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61"/>
            <p:cNvSpPr/>
            <p:nvPr/>
          </p:nvSpPr>
          <p:spPr>
            <a:xfrm>
              <a:off x="4718522" y="3165089"/>
              <a:ext cx="67277" cy="54986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61"/>
            <p:cNvSpPr/>
            <p:nvPr/>
          </p:nvSpPr>
          <p:spPr>
            <a:xfrm>
              <a:off x="4567785" y="3016610"/>
              <a:ext cx="54822" cy="91389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61"/>
            <p:cNvSpPr/>
            <p:nvPr/>
          </p:nvSpPr>
          <p:spPr>
            <a:xfrm>
              <a:off x="4595934" y="3205063"/>
              <a:ext cx="26673" cy="13340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31" name="Google Shape;5631;p6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5632" name="Google Shape;5632;p6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3" name="Google Shape;5633;p6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4" name="Google Shape;5634;p6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5" name="Google Shape;5635;p6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36" name="Google Shape;5636;p61"/>
            <p:cNvSpPr/>
            <p:nvPr/>
          </p:nvSpPr>
          <p:spPr>
            <a:xfrm>
              <a:off x="4437231" y="3100607"/>
              <a:ext cx="29912" cy="3737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03746" y="3099174"/>
              <a:ext cx="65289" cy="4213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442708" y="2983061"/>
              <a:ext cx="56823" cy="104945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61"/>
            <p:cNvSpPr/>
            <p:nvPr/>
          </p:nvSpPr>
          <p:spPr>
            <a:xfrm>
              <a:off x="4450186" y="3045644"/>
              <a:ext cx="36139" cy="2975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61"/>
            <p:cNvSpPr/>
            <p:nvPr/>
          </p:nvSpPr>
          <p:spPr>
            <a:xfrm>
              <a:off x="4429753" y="2990191"/>
              <a:ext cx="55822" cy="61650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61"/>
            <p:cNvSpPr/>
            <p:nvPr/>
          </p:nvSpPr>
          <p:spPr>
            <a:xfrm>
              <a:off x="4413309" y="3004475"/>
              <a:ext cx="58061" cy="103285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4375443" y="2948079"/>
              <a:ext cx="61050" cy="131125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4343054" y="2959975"/>
              <a:ext cx="35389" cy="43557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3793178" y="2712975"/>
              <a:ext cx="26423" cy="3094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3772256" y="2560208"/>
              <a:ext cx="138282" cy="15349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3810372" y="2589242"/>
              <a:ext cx="68528" cy="147786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61"/>
            <p:cNvSpPr/>
            <p:nvPr/>
          </p:nvSpPr>
          <p:spPr>
            <a:xfrm>
              <a:off x="3883127" y="2693471"/>
              <a:ext cx="27411" cy="23803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61"/>
            <p:cNvSpPr/>
            <p:nvPr/>
          </p:nvSpPr>
          <p:spPr>
            <a:xfrm>
              <a:off x="3870422" y="2710598"/>
              <a:ext cx="43605" cy="22620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61"/>
            <p:cNvSpPr/>
            <p:nvPr/>
          </p:nvSpPr>
          <p:spPr>
            <a:xfrm>
              <a:off x="3871910" y="2726065"/>
              <a:ext cx="33901" cy="23803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61"/>
            <p:cNvSpPr/>
            <p:nvPr/>
          </p:nvSpPr>
          <p:spPr>
            <a:xfrm>
              <a:off x="3888104" y="2727737"/>
              <a:ext cx="57573" cy="42601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>
              <a:off x="3848488" y="2796972"/>
              <a:ext cx="39628" cy="24519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3851727" y="2789842"/>
              <a:ext cx="34151" cy="14284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61"/>
            <p:cNvSpPr/>
            <p:nvPr/>
          </p:nvSpPr>
          <p:spPr>
            <a:xfrm>
              <a:off x="3869672" y="2845760"/>
              <a:ext cx="12967" cy="23803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61"/>
            <p:cNvSpPr/>
            <p:nvPr/>
          </p:nvSpPr>
          <p:spPr>
            <a:xfrm>
              <a:off x="3863444" y="2836958"/>
              <a:ext cx="12467" cy="15000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61"/>
            <p:cNvSpPr/>
            <p:nvPr/>
          </p:nvSpPr>
          <p:spPr>
            <a:xfrm>
              <a:off x="3844761" y="2824346"/>
              <a:ext cx="25923" cy="2166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61"/>
            <p:cNvSpPr/>
            <p:nvPr/>
          </p:nvSpPr>
          <p:spPr>
            <a:xfrm>
              <a:off x="3830555" y="2811734"/>
              <a:ext cx="20195" cy="12146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61"/>
            <p:cNvSpPr/>
            <p:nvPr/>
          </p:nvSpPr>
          <p:spPr>
            <a:xfrm>
              <a:off x="3804645" y="2793401"/>
              <a:ext cx="47594" cy="21903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3831556" y="2741054"/>
              <a:ext cx="63038" cy="50699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3819089" y="2776036"/>
              <a:ext cx="50345" cy="20948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3779972" y="2741293"/>
              <a:ext cx="57323" cy="65449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3764778" y="2755577"/>
              <a:ext cx="24672" cy="21426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3762540" y="2773181"/>
              <a:ext cx="19445" cy="15956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3779484" y="2783894"/>
              <a:ext cx="4739" cy="64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3681319" y="2737017"/>
              <a:ext cx="27661" cy="34982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65" name="Google Shape;5665;p6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5666" name="Google Shape;5666;p6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7" name="Google Shape;5667;p6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68" name="Google Shape;5668;p61"/>
            <p:cNvSpPr/>
            <p:nvPr/>
          </p:nvSpPr>
          <p:spPr>
            <a:xfrm>
              <a:off x="4037841" y="3224817"/>
              <a:ext cx="52333" cy="93527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69" name="Google Shape;5669;p6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5670" name="Google Shape;5670;p6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5671" name="Google Shape;5671;p6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72" name="Google Shape;5672;p6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5673" name="Google Shape;5673;p6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4" name="Google Shape;5674;p6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75" name="Google Shape;5675;p61"/>
            <p:cNvSpPr/>
            <p:nvPr/>
          </p:nvSpPr>
          <p:spPr>
            <a:xfrm>
              <a:off x="3608564" y="2619698"/>
              <a:ext cx="60550" cy="35232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4188328" y="2704412"/>
              <a:ext cx="421823" cy="300791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4442708" y="2990191"/>
              <a:ext cx="762" cy="967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4434742" y="2997094"/>
              <a:ext cx="1250" cy="1205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4184339" y="2879787"/>
              <a:ext cx="2512" cy="728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4038591" y="2720356"/>
              <a:ext cx="260870" cy="130886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4105619" y="2816249"/>
              <a:ext cx="110383" cy="65688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4085936" y="2839096"/>
              <a:ext cx="98666" cy="59262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83" name="Google Shape;5683;p6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5684" name="Google Shape;5684;p6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5" name="Google Shape;5685;p6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6" name="Google Shape;5686;p6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7" name="Google Shape;5687;p6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688" name="Google Shape;5688;p61"/>
            <p:cNvSpPr/>
            <p:nvPr/>
          </p:nvSpPr>
          <p:spPr>
            <a:xfrm>
              <a:off x="4210500" y="2911903"/>
              <a:ext cx="193104" cy="180152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4286244" y="2933329"/>
              <a:ext cx="56823" cy="29034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4155440" y="2884541"/>
              <a:ext cx="95439" cy="100431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4148462" y="2870746"/>
              <a:ext cx="91200" cy="72579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3884115" y="2761763"/>
              <a:ext cx="113133" cy="67348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3912027" y="2795073"/>
              <a:ext cx="23684" cy="25236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3874161" y="2799361"/>
              <a:ext cx="60800" cy="37131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3889355" y="2831954"/>
              <a:ext cx="39878" cy="24041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696" name="Google Shape;5696;p6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5697" name="Google Shape;5697;p6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8" name="Google Shape;5698;p6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9" name="Google Shape;5699;p6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0" name="Google Shape;5700;p6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01" name="Google Shape;5701;p61"/>
            <p:cNvSpPr/>
            <p:nvPr/>
          </p:nvSpPr>
          <p:spPr>
            <a:xfrm>
              <a:off x="3799155" y="2842190"/>
              <a:ext cx="6990" cy="13340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3688535" y="2836242"/>
              <a:ext cx="76506" cy="61161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4036603" y="2865264"/>
              <a:ext cx="11967" cy="9064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4033614" y="2866458"/>
              <a:ext cx="140532" cy="108039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4026636" y="2853369"/>
              <a:ext cx="24672" cy="20004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3915766" y="2848615"/>
              <a:ext cx="124088" cy="48788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3914265" y="2848854"/>
              <a:ext cx="18945" cy="15956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4004703" y="2885735"/>
              <a:ext cx="66539" cy="61161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61"/>
            <p:cNvSpPr/>
            <p:nvPr/>
          </p:nvSpPr>
          <p:spPr>
            <a:xfrm>
              <a:off x="4059025" y="2939277"/>
              <a:ext cx="11967" cy="11668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61"/>
            <p:cNvSpPr/>
            <p:nvPr/>
          </p:nvSpPr>
          <p:spPr>
            <a:xfrm>
              <a:off x="3959359" y="2899768"/>
              <a:ext cx="15468" cy="8347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61"/>
            <p:cNvSpPr/>
            <p:nvPr/>
          </p:nvSpPr>
          <p:spPr>
            <a:xfrm>
              <a:off x="3982281" y="2887395"/>
              <a:ext cx="42867" cy="36426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61"/>
            <p:cNvSpPr/>
            <p:nvPr/>
          </p:nvSpPr>
          <p:spPr>
            <a:xfrm>
              <a:off x="3973565" y="2916668"/>
              <a:ext cx="10479" cy="29045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61"/>
            <p:cNvSpPr/>
            <p:nvPr/>
          </p:nvSpPr>
          <p:spPr>
            <a:xfrm>
              <a:off x="3982781" y="2916668"/>
              <a:ext cx="2751" cy="5959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61"/>
            <p:cNvSpPr/>
            <p:nvPr/>
          </p:nvSpPr>
          <p:spPr>
            <a:xfrm>
              <a:off x="3979792" y="2923093"/>
              <a:ext cx="3751" cy="8336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61"/>
            <p:cNvSpPr/>
            <p:nvPr/>
          </p:nvSpPr>
          <p:spPr>
            <a:xfrm>
              <a:off x="3979792" y="2907627"/>
              <a:ext cx="8978" cy="10713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61"/>
            <p:cNvSpPr/>
            <p:nvPr/>
          </p:nvSpPr>
          <p:spPr>
            <a:xfrm>
              <a:off x="3980292" y="2915952"/>
              <a:ext cx="27661" cy="32616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61"/>
            <p:cNvSpPr/>
            <p:nvPr/>
          </p:nvSpPr>
          <p:spPr>
            <a:xfrm>
              <a:off x="3979792" y="2924515"/>
              <a:ext cx="142521" cy="114714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718" name="Google Shape;5718;p61"/>
            <p:cNvSpPr/>
            <p:nvPr/>
          </p:nvSpPr>
          <p:spPr>
            <a:xfrm>
              <a:off x="4089663" y="2967116"/>
              <a:ext cx="5251" cy="10952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61"/>
            <p:cNvSpPr/>
            <p:nvPr/>
          </p:nvSpPr>
          <p:spPr>
            <a:xfrm>
              <a:off x="4095152" y="2967833"/>
              <a:ext cx="32900" cy="24758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61"/>
            <p:cNvSpPr/>
            <p:nvPr/>
          </p:nvSpPr>
          <p:spPr>
            <a:xfrm>
              <a:off x="4101380" y="2973303"/>
              <a:ext cx="51583" cy="60684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61"/>
            <p:cNvSpPr/>
            <p:nvPr/>
          </p:nvSpPr>
          <p:spPr>
            <a:xfrm>
              <a:off x="4124802" y="2964728"/>
              <a:ext cx="2751" cy="5971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61"/>
            <p:cNvSpPr/>
            <p:nvPr/>
          </p:nvSpPr>
          <p:spPr>
            <a:xfrm>
              <a:off x="4037591" y="3015893"/>
              <a:ext cx="73267" cy="45456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61"/>
            <p:cNvSpPr/>
            <p:nvPr/>
          </p:nvSpPr>
          <p:spPr>
            <a:xfrm>
              <a:off x="3911526" y="2929280"/>
              <a:ext cx="85972" cy="69020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61"/>
            <p:cNvSpPr/>
            <p:nvPr/>
          </p:nvSpPr>
          <p:spPr>
            <a:xfrm>
              <a:off x="3896332" y="2997572"/>
              <a:ext cx="113621" cy="124461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61"/>
            <p:cNvSpPr/>
            <p:nvPr/>
          </p:nvSpPr>
          <p:spPr>
            <a:xfrm>
              <a:off x="3973815" y="3045871"/>
              <a:ext cx="104655" cy="75923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61"/>
            <p:cNvSpPr/>
            <p:nvPr/>
          </p:nvSpPr>
          <p:spPr>
            <a:xfrm>
              <a:off x="3996236" y="3024695"/>
              <a:ext cx="46106" cy="39042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61"/>
            <p:cNvSpPr/>
            <p:nvPr/>
          </p:nvSpPr>
          <p:spPr>
            <a:xfrm>
              <a:off x="4033614" y="3061110"/>
              <a:ext cx="10467" cy="11907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61"/>
            <p:cNvSpPr/>
            <p:nvPr/>
          </p:nvSpPr>
          <p:spPr>
            <a:xfrm>
              <a:off x="4029125" y="3065864"/>
              <a:ext cx="70516" cy="89240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61"/>
            <p:cNvSpPr/>
            <p:nvPr/>
          </p:nvSpPr>
          <p:spPr>
            <a:xfrm>
              <a:off x="3978054" y="3108693"/>
              <a:ext cx="57811" cy="66882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730" name="Google Shape;5730;p61"/>
            <p:cNvSpPr/>
            <p:nvPr/>
          </p:nvSpPr>
          <p:spPr>
            <a:xfrm>
              <a:off x="3963598" y="3151999"/>
              <a:ext cx="5239" cy="11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61"/>
            <p:cNvSpPr/>
            <p:nvPr/>
          </p:nvSpPr>
          <p:spPr>
            <a:xfrm>
              <a:off x="3949392" y="3117029"/>
              <a:ext cx="39878" cy="37609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61"/>
            <p:cNvSpPr/>
            <p:nvPr/>
          </p:nvSpPr>
          <p:spPr>
            <a:xfrm>
              <a:off x="3845999" y="3071334"/>
              <a:ext cx="89711" cy="57841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61"/>
            <p:cNvSpPr/>
            <p:nvPr/>
          </p:nvSpPr>
          <p:spPr>
            <a:xfrm>
              <a:off x="3809372" y="2919523"/>
              <a:ext cx="106405" cy="94483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61"/>
            <p:cNvSpPr/>
            <p:nvPr/>
          </p:nvSpPr>
          <p:spPr>
            <a:xfrm>
              <a:off x="3795917" y="2888589"/>
              <a:ext cx="27173" cy="50699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61"/>
            <p:cNvSpPr/>
            <p:nvPr/>
          </p:nvSpPr>
          <p:spPr>
            <a:xfrm>
              <a:off x="3689035" y="2890250"/>
              <a:ext cx="138044" cy="127554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61"/>
            <p:cNvSpPr/>
            <p:nvPr/>
          </p:nvSpPr>
          <p:spPr>
            <a:xfrm>
              <a:off x="3661636" y="2898825"/>
              <a:ext cx="79733" cy="60206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61"/>
            <p:cNvSpPr/>
            <p:nvPr/>
          </p:nvSpPr>
          <p:spPr>
            <a:xfrm>
              <a:off x="3632974" y="2958780"/>
              <a:ext cx="56573" cy="43318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61"/>
            <p:cNvSpPr/>
            <p:nvPr/>
          </p:nvSpPr>
          <p:spPr>
            <a:xfrm>
              <a:off x="3632736" y="2960691"/>
              <a:ext cx="81233" cy="8543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61"/>
            <p:cNvSpPr/>
            <p:nvPr/>
          </p:nvSpPr>
          <p:spPr>
            <a:xfrm>
              <a:off x="3665125" y="2976874"/>
              <a:ext cx="112121" cy="99236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61"/>
            <p:cNvSpPr/>
            <p:nvPr/>
          </p:nvSpPr>
          <p:spPr>
            <a:xfrm>
              <a:off x="3712457" y="3043733"/>
              <a:ext cx="51833" cy="35948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61"/>
            <p:cNvSpPr/>
            <p:nvPr/>
          </p:nvSpPr>
          <p:spPr>
            <a:xfrm>
              <a:off x="3628997" y="3033259"/>
              <a:ext cx="44355" cy="30956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61"/>
            <p:cNvSpPr/>
            <p:nvPr/>
          </p:nvSpPr>
          <p:spPr>
            <a:xfrm>
              <a:off x="3633975" y="3059916"/>
              <a:ext cx="21195" cy="12146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43" name="Google Shape;5743;p6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5744" name="Google Shape;5744;p6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5" name="Google Shape;5745;p6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46" name="Google Shape;5746;p61"/>
            <p:cNvSpPr/>
            <p:nvPr/>
          </p:nvSpPr>
          <p:spPr>
            <a:xfrm>
              <a:off x="3657897" y="3077759"/>
              <a:ext cx="19195" cy="21903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61"/>
            <p:cNvSpPr/>
            <p:nvPr/>
          </p:nvSpPr>
          <p:spPr>
            <a:xfrm>
              <a:off x="3670352" y="3087756"/>
              <a:ext cx="27911" cy="28568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61"/>
            <p:cNvSpPr/>
            <p:nvPr/>
          </p:nvSpPr>
          <p:spPr>
            <a:xfrm>
              <a:off x="3689785" y="3073722"/>
              <a:ext cx="42617" cy="42840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61"/>
            <p:cNvSpPr/>
            <p:nvPr/>
          </p:nvSpPr>
          <p:spPr>
            <a:xfrm>
              <a:off x="3726412" y="3070151"/>
              <a:ext cx="29161" cy="43557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61"/>
            <p:cNvSpPr/>
            <p:nvPr/>
          </p:nvSpPr>
          <p:spPr>
            <a:xfrm>
              <a:off x="3746846" y="3070151"/>
              <a:ext cx="13956" cy="35459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61"/>
            <p:cNvSpPr/>
            <p:nvPr/>
          </p:nvSpPr>
          <p:spPr>
            <a:xfrm>
              <a:off x="3754312" y="3061110"/>
              <a:ext cx="21445" cy="42840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61"/>
            <p:cNvSpPr/>
            <p:nvPr/>
          </p:nvSpPr>
          <p:spPr>
            <a:xfrm>
              <a:off x="3838283" y="2987337"/>
              <a:ext cx="71755" cy="108994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61"/>
            <p:cNvSpPr/>
            <p:nvPr/>
          </p:nvSpPr>
          <p:spPr>
            <a:xfrm>
              <a:off x="3829555" y="3057778"/>
              <a:ext cx="2251" cy="1194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61"/>
            <p:cNvSpPr/>
            <p:nvPr/>
          </p:nvSpPr>
          <p:spPr>
            <a:xfrm>
              <a:off x="3749584" y="2988770"/>
              <a:ext cx="104905" cy="77822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755" name="Google Shape;5755;p61"/>
            <p:cNvSpPr/>
            <p:nvPr/>
          </p:nvSpPr>
          <p:spPr>
            <a:xfrm>
              <a:off x="3767267" y="3053013"/>
              <a:ext cx="78744" cy="64493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61"/>
            <p:cNvSpPr/>
            <p:nvPr/>
          </p:nvSpPr>
          <p:spPr>
            <a:xfrm>
              <a:off x="3805645" y="3058722"/>
              <a:ext cx="52322" cy="74968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61"/>
            <p:cNvSpPr/>
            <p:nvPr/>
          </p:nvSpPr>
          <p:spPr>
            <a:xfrm>
              <a:off x="3805883" y="3130585"/>
              <a:ext cx="39378" cy="40702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61"/>
            <p:cNvSpPr/>
            <p:nvPr/>
          </p:nvSpPr>
          <p:spPr>
            <a:xfrm>
              <a:off x="3809622" y="3131301"/>
              <a:ext cx="13967" cy="8575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61"/>
            <p:cNvSpPr/>
            <p:nvPr/>
          </p:nvSpPr>
          <p:spPr>
            <a:xfrm>
              <a:off x="3822327" y="3120122"/>
              <a:ext cx="52834" cy="59023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61"/>
            <p:cNvSpPr/>
            <p:nvPr/>
          </p:nvSpPr>
          <p:spPr>
            <a:xfrm>
              <a:off x="3828067" y="3174369"/>
              <a:ext cx="7478" cy="9769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61"/>
            <p:cNvSpPr/>
            <p:nvPr/>
          </p:nvSpPr>
          <p:spPr>
            <a:xfrm>
              <a:off x="3947654" y="3151533"/>
              <a:ext cx="76994" cy="74956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61"/>
            <p:cNvSpPr/>
            <p:nvPr/>
          </p:nvSpPr>
          <p:spPr>
            <a:xfrm>
              <a:off x="3945415" y="3152954"/>
              <a:ext cx="13956" cy="10963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61"/>
            <p:cNvSpPr/>
            <p:nvPr/>
          </p:nvSpPr>
          <p:spPr>
            <a:xfrm>
              <a:off x="3945415" y="3159380"/>
              <a:ext cx="13706" cy="15956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61"/>
            <p:cNvSpPr/>
            <p:nvPr/>
          </p:nvSpPr>
          <p:spPr>
            <a:xfrm>
              <a:off x="3829055" y="3110126"/>
              <a:ext cx="131316" cy="124222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5765" name="Google Shape;5765;p61"/>
            <p:cNvSpPr/>
            <p:nvPr/>
          </p:nvSpPr>
          <p:spPr>
            <a:xfrm>
              <a:off x="3970326" y="3207451"/>
              <a:ext cx="21934" cy="52837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61"/>
            <p:cNvSpPr/>
            <p:nvPr/>
          </p:nvSpPr>
          <p:spPr>
            <a:xfrm>
              <a:off x="3895082" y="3199593"/>
              <a:ext cx="81233" cy="66165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61"/>
            <p:cNvSpPr/>
            <p:nvPr/>
          </p:nvSpPr>
          <p:spPr>
            <a:xfrm>
              <a:off x="3824328" y="3184365"/>
              <a:ext cx="86210" cy="81393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61"/>
            <p:cNvSpPr/>
            <p:nvPr/>
          </p:nvSpPr>
          <p:spPr>
            <a:xfrm>
              <a:off x="3916754" y="3249086"/>
              <a:ext cx="53834" cy="46889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61"/>
            <p:cNvSpPr/>
            <p:nvPr/>
          </p:nvSpPr>
          <p:spPr>
            <a:xfrm>
              <a:off x="3879638" y="3263609"/>
              <a:ext cx="64539" cy="61639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61"/>
            <p:cNvSpPr/>
            <p:nvPr/>
          </p:nvSpPr>
          <p:spPr>
            <a:xfrm>
              <a:off x="3824578" y="3257889"/>
              <a:ext cx="92188" cy="82826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5771" name="Google Shape;5771;p61"/>
            <p:cNvSpPr/>
            <p:nvPr/>
          </p:nvSpPr>
          <p:spPr>
            <a:xfrm>
              <a:off x="3953131" y="3215060"/>
              <a:ext cx="71767" cy="110427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61"/>
            <p:cNvSpPr/>
            <p:nvPr/>
          </p:nvSpPr>
          <p:spPr>
            <a:xfrm>
              <a:off x="3951893" y="3317378"/>
              <a:ext cx="9978" cy="10724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61"/>
            <p:cNvSpPr/>
            <p:nvPr/>
          </p:nvSpPr>
          <p:spPr>
            <a:xfrm>
              <a:off x="3925232" y="3338554"/>
              <a:ext cx="15956" cy="1429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61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61"/>
            <p:cNvSpPr/>
            <p:nvPr/>
          </p:nvSpPr>
          <p:spPr>
            <a:xfrm>
              <a:off x="4226694" y="2879548"/>
              <a:ext cx="50095" cy="39508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61"/>
            <p:cNvSpPr/>
            <p:nvPr/>
          </p:nvSpPr>
          <p:spPr>
            <a:xfrm>
              <a:off x="4014919" y="2846238"/>
              <a:ext cx="33651" cy="9053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61"/>
            <p:cNvSpPr/>
            <p:nvPr/>
          </p:nvSpPr>
          <p:spPr>
            <a:xfrm>
              <a:off x="4036853" y="2853608"/>
              <a:ext cx="1250" cy="1205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61"/>
            <p:cNvSpPr/>
            <p:nvPr/>
          </p:nvSpPr>
          <p:spPr>
            <a:xfrm>
              <a:off x="4346543" y="2948318"/>
              <a:ext cx="21183" cy="11907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61"/>
            <p:cNvSpPr/>
            <p:nvPr/>
          </p:nvSpPr>
          <p:spPr>
            <a:xfrm>
              <a:off x="3878888" y="2847660"/>
              <a:ext cx="16706" cy="13579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61"/>
            <p:cNvSpPr/>
            <p:nvPr/>
          </p:nvSpPr>
          <p:spPr>
            <a:xfrm>
              <a:off x="3865182" y="2817204"/>
              <a:ext cx="27923" cy="34993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1" name="Google Shape;5781;p61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5782" name="Google Shape;5782;p61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61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61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61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61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61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8" name="Google Shape;5788;p61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5789" name="Google Shape;5789;p61"/>
            <p:cNvSpPr/>
            <p:nvPr/>
          </p:nvSpPr>
          <p:spPr>
            <a:xfrm>
              <a:off x="62561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61"/>
            <p:cNvSpPr/>
            <p:nvPr/>
          </p:nvSpPr>
          <p:spPr>
            <a:xfrm>
              <a:off x="62561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61"/>
            <p:cNvSpPr/>
            <p:nvPr/>
          </p:nvSpPr>
          <p:spPr>
            <a:xfrm>
              <a:off x="625615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61"/>
            <p:cNvSpPr/>
            <p:nvPr/>
          </p:nvSpPr>
          <p:spPr>
            <a:xfrm>
              <a:off x="63323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61"/>
            <p:cNvSpPr/>
            <p:nvPr/>
          </p:nvSpPr>
          <p:spPr>
            <a:xfrm>
              <a:off x="63323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61"/>
            <p:cNvSpPr/>
            <p:nvPr/>
          </p:nvSpPr>
          <p:spPr>
            <a:xfrm>
              <a:off x="64083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61"/>
            <p:cNvSpPr/>
            <p:nvPr/>
          </p:nvSpPr>
          <p:spPr>
            <a:xfrm>
              <a:off x="64083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61"/>
            <p:cNvSpPr/>
            <p:nvPr/>
          </p:nvSpPr>
          <p:spPr>
            <a:xfrm>
              <a:off x="64083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61"/>
            <p:cNvSpPr/>
            <p:nvPr/>
          </p:nvSpPr>
          <p:spPr>
            <a:xfrm>
              <a:off x="64845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61"/>
            <p:cNvSpPr/>
            <p:nvPr/>
          </p:nvSpPr>
          <p:spPr>
            <a:xfrm>
              <a:off x="64845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61"/>
            <p:cNvSpPr/>
            <p:nvPr/>
          </p:nvSpPr>
          <p:spPr>
            <a:xfrm>
              <a:off x="648457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61"/>
            <p:cNvSpPr/>
            <p:nvPr/>
          </p:nvSpPr>
          <p:spPr>
            <a:xfrm>
              <a:off x="64845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61"/>
            <p:cNvSpPr/>
            <p:nvPr/>
          </p:nvSpPr>
          <p:spPr>
            <a:xfrm>
              <a:off x="64845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61"/>
            <p:cNvSpPr/>
            <p:nvPr/>
          </p:nvSpPr>
          <p:spPr>
            <a:xfrm>
              <a:off x="663842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61"/>
            <p:cNvSpPr/>
            <p:nvPr/>
          </p:nvSpPr>
          <p:spPr>
            <a:xfrm>
              <a:off x="66384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61"/>
            <p:cNvSpPr/>
            <p:nvPr/>
          </p:nvSpPr>
          <p:spPr>
            <a:xfrm>
              <a:off x="6638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61"/>
            <p:cNvSpPr/>
            <p:nvPr/>
          </p:nvSpPr>
          <p:spPr>
            <a:xfrm>
              <a:off x="6638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61"/>
            <p:cNvSpPr/>
            <p:nvPr/>
          </p:nvSpPr>
          <p:spPr>
            <a:xfrm>
              <a:off x="6638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61"/>
            <p:cNvSpPr/>
            <p:nvPr/>
          </p:nvSpPr>
          <p:spPr>
            <a:xfrm>
              <a:off x="67154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61"/>
            <p:cNvSpPr/>
            <p:nvPr/>
          </p:nvSpPr>
          <p:spPr>
            <a:xfrm>
              <a:off x="67154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61"/>
            <p:cNvSpPr/>
            <p:nvPr/>
          </p:nvSpPr>
          <p:spPr>
            <a:xfrm>
              <a:off x="67154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61"/>
            <p:cNvSpPr/>
            <p:nvPr/>
          </p:nvSpPr>
          <p:spPr>
            <a:xfrm>
              <a:off x="64083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61"/>
            <p:cNvSpPr/>
            <p:nvPr/>
          </p:nvSpPr>
          <p:spPr>
            <a:xfrm>
              <a:off x="63323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61"/>
            <p:cNvSpPr/>
            <p:nvPr/>
          </p:nvSpPr>
          <p:spPr>
            <a:xfrm>
              <a:off x="625615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61"/>
            <p:cNvSpPr/>
            <p:nvPr/>
          </p:nvSpPr>
          <p:spPr>
            <a:xfrm>
              <a:off x="59514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61"/>
            <p:cNvSpPr/>
            <p:nvPr/>
          </p:nvSpPr>
          <p:spPr>
            <a:xfrm>
              <a:off x="59514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61"/>
            <p:cNvSpPr/>
            <p:nvPr/>
          </p:nvSpPr>
          <p:spPr>
            <a:xfrm>
              <a:off x="602750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61"/>
            <p:cNvSpPr/>
            <p:nvPr/>
          </p:nvSpPr>
          <p:spPr>
            <a:xfrm>
              <a:off x="602750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61"/>
            <p:cNvSpPr/>
            <p:nvPr/>
          </p:nvSpPr>
          <p:spPr>
            <a:xfrm>
              <a:off x="60275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61"/>
            <p:cNvSpPr/>
            <p:nvPr/>
          </p:nvSpPr>
          <p:spPr>
            <a:xfrm>
              <a:off x="61037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61"/>
            <p:cNvSpPr/>
            <p:nvPr/>
          </p:nvSpPr>
          <p:spPr>
            <a:xfrm>
              <a:off x="6103700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61"/>
            <p:cNvSpPr/>
            <p:nvPr/>
          </p:nvSpPr>
          <p:spPr>
            <a:xfrm>
              <a:off x="610370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61"/>
            <p:cNvSpPr/>
            <p:nvPr/>
          </p:nvSpPr>
          <p:spPr>
            <a:xfrm>
              <a:off x="610370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61"/>
            <p:cNvSpPr/>
            <p:nvPr/>
          </p:nvSpPr>
          <p:spPr>
            <a:xfrm>
              <a:off x="6179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61"/>
            <p:cNvSpPr/>
            <p:nvPr/>
          </p:nvSpPr>
          <p:spPr>
            <a:xfrm>
              <a:off x="61799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61"/>
            <p:cNvSpPr/>
            <p:nvPr/>
          </p:nvSpPr>
          <p:spPr>
            <a:xfrm>
              <a:off x="61799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61"/>
            <p:cNvSpPr/>
            <p:nvPr/>
          </p:nvSpPr>
          <p:spPr>
            <a:xfrm>
              <a:off x="61799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61"/>
            <p:cNvSpPr/>
            <p:nvPr/>
          </p:nvSpPr>
          <p:spPr>
            <a:xfrm>
              <a:off x="61799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61"/>
            <p:cNvSpPr/>
            <p:nvPr/>
          </p:nvSpPr>
          <p:spPr>
            <a:xfrm>
              <a:off x="71703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61"/>
            <p:cNvSpPr/>
            <p:nvPr/>
          </p:nvSpPr>
          <p:spPr>
            <a:xfrm>
              <a:off x="68656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61"/>
            <p:cNvSpPr/>
            <p:nvPr/>
          </p:nvSpPr>
          <p:spPr>
            <a:xfrm>
              <a:off x="68656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61"/>
            <p:cNvSpPr/>
            <p:nvPr/>
          </p:nvSpPr>
          <p:spPr>
            <a:xfrm>
              <a:off x="69418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61"/>
            <p:cNvSpPr/>
            <p:nvPr/>
          </p:nvSpPr>
          <p:spPr>
            <a:xfrm>
              <a:off x="67892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61"/>
            <p:cNvSpPr/>
            <p:nvPr/>
          </p:nvSpPr>
          <p:spPr>
            <a:xfrm>
              <a:off x="6637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61"/>
            <p:cNvSpPr/>
            <p:nvPr/>
          </p:nvSpPr>
          <p:spPr>
            <a:xfrm>
              <a:off x="625615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61"/>
            <p:cNvSpPr/>
            <p:nvPr/>
          </p:nvSpPr>
          <p:spPr>
            <a:xfrm>
              <a:off x="64845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61"/>
            <p:cNvSpPr/>
            <p:nvPr/>
          </p:nvSpPr>
          <p:spPr>
            <a:xfrm>
              <a:off x="64845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61"/>
            <p:cNvSpPr/>
            <p:nvPr/>
          </p:nvSpPr>
          <p:spPr>
            <a:xfrm>
              <a:off x="64083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61"/>
            <p:cNvSpPr/>
            <p:nvPr/>
          </p:nvSpPr>
          <p:spPr>
            <a:xfrm>
              <a:off x="64083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61"/>
            <p:cNvSpPr/>
            <p:nvPr/>
          </p:nvSpPr>
          <p:spPr>
            <a:xfrm>
              <a:off x="63323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61"/>
            <p:cNvSpPr/>
            <p:nvPr/>
          </p:nvSpPr>
          <p:spPr>
            <a:xfrm>
              <a:off x="63323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61"/>
            <p:cNvSpPr/>
            <p:nvPr/>
          </p:nvSpPr>
          <p:spPr>
            <a:xfrm>
              <a:off x="70940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61"/>
            <p:cNvSpPr/>
            <p:nvPr/>
          </p:nvSpPr>
          <p:spPr>
            <a:xfrm>
              <a:off x="7017875" y="43898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61"/>
            <p:cNvSpPr/>
            <p:nvPr/>
          </p:nvSpPr>
          <p:spPr>
            <a:xfrm>
              <a:off x="7017875" y="43136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61"/>
            <p:cNvSpPr/>
            <p:nvPr/>
          </p:nvSpPr>
          <p:spPr>
            <a:xfrm>
              <a:off x="69418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61"/>
            <p:cNvSpPr/>
            <p:nvPr/>
          </p:nvSpPr>
          <p:spPr>
            <a:xfrm>
              <a:off x="648457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61"/>
            <p:cNvSpPr/>
            <p:nvPr/>
          </p:nvSpPr>
          <p:spPr>
            <a:xfrm>
              <a:off x="6560800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61"/>
            <p:cNvSpPr/>
            <p:nvPr/>
          </p:nvSpPr>
          <p:spPr>
            <a:xfrm>
              <a:off x="6560800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61"/>
            <p:cNvSpPr/>
            <p:nvPr/>
          </p:nvSpPr>
          <p:spPr>
            <a:xfrm>
              <a:off x="656080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61"/>
            <p:cNvSpPr/>
            <p:nvPr/>
          </p:nvSpPr>
          <p:spPr>
            <a:xfrm>
              <a:off x="6560800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61"/>
            <p:cNvSpPr/>
            <p:nvPr/>
          </p:nvSpPr>
          <p:spPr>
            <a:xfrm>
              <a:off x="6560800" y="39328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61"/>
            <p:cNvSpPr/>
            <p:nvPr/>
          </p:nvSpPr>
          <p:spPr>
            <a:xfrm>
              <a:off x="65608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61"/>
            <p:cNvSpPr/>
            <p:nvPr/>
          </p:nvSpPr>
          <p:spPr>
            <a:xfrm>
              <a:off x="65608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61"/>
            <p:cNvSpPr/>
            <p:nvPr/>
          </p:nvSpPr>
          <p:spPr>
            <a:xfrm>
              <a:off x="648457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61"/>
            <p:cNvSpPr/>
            <p:nvPr/>
          </p:nvSpPr>
          <p:spPr>
            <a:xfrm>
              <a:off x="64845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61"/>
            <p:cNvSpPr/>
            <p:nvPr/>
          </p:nvSpPr>
          <p:spPr>
            <a:xfrm>
              <a:off x="64845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61"/>
            <p:cNvSpPr/>
            <p:nvPr/>
          </p:nvSpPr>
          <p:spPr>
            <a:xfrm>
              <a:off x="6408350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61"/>
            <p:cNvSpPr/>
            <p:nvPr/>
          </p:nvSpPr>
          <p:spPr>
            <a:xfrm>
              <a:off x="6408350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61"/>
            <p:cNvSpPr/>
            <p:nvPr/>
          </p:nvSpPr>
          <p:spPr>
            <a:xfrm>
              <a:off x="6408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61"/>
            <p:cNvSpPr/>
            <p:nvPr/>
          </p:nvSpPr>
          <p:spPr>
            <a:xfrm>
              <a:off x="64083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61"/>
            <p:cNvSpPr/>
            <p:nvPr/>
          </p:nvSpPr>
          <p:spPr>
            <a:xfrm>
              <a:off x="6332350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61"/>
            <p:cNvSpPr/>
            <p:nvPr/>
          </p:nvSpPr>
          <p:spPr>
            <a:xfrm>
              <a:off x="63323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61"/>
            <p:cNvSpPr/>
            <p:nvPr/>
          </p:nvSpPr>
          <p:spPr>
            <a:xfrm>
              <a:off x="63323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61"/>
            <p:cNvSpPr/>
            <p:nvPr/>
          </p:nvSpPr>
          <p:spPr>
            <a:xfrm>
              <a:off x="63323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61"/>
            <p:cNvSpPr/>
            <p:nvPr/>
          </p:nvSpPr>
          <p:spPr>
            <a:xfrm>
              <a:off x="6256150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61"/>
            <p:cNvSpPr/>
            <p:nvPr/>
          </p:nvSpPr>
          <p:spPr>
            <a:xfrm>
              <a:off x="62561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61"/>
            <p:cNvSpPr/>
            <p:nvPr/>
          </p:nvSpPr>
          <p:spPr>
            <a:xfrm>
              <a:off x="62561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61"/>
            <p:cNvSpPr/>
            <p:nvPr/>
          </p:nvSpPr>
          <p:spPr>
            <a:xfrm>
              <a:off x="61799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61"/>
            <p:cNvSpPr/>
            <p:nvPr/>
          </p:nvSpPr>
          <p:spPr>
            <a:xfrm>
              <a:off x="6179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61"/>
            <p:cNvSpPr/>
            <p:nvPr/>
          </p:nvSpPr>
          <p:spPr>
            <a:xfrm>
              <a:off x="61037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61"/>
            <p:cNvSpPr/>
            <p:nvPr/>
          </p:nvSpPr>
          <p:spPr>
            <a:xfrm>
              <a:off x="61037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61"/>
            <p:cNvSpPr/>
            <p:nvPr/>
          </p:nvSpPr>
          <p:spPr>
            <a:xfrm>
              <a:off x="602750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61"/>
            <p:cNvSpPr/>
            <p:nvPr/>
          </p:nvSpPr>
          <p:spPr>
            <a:xfrm>
              <a:off x="60275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61"/>
            <p:cNvSpPr/>
            <p:nvPr/>
          </p:nvSpPr>
          <p:spPr>
            <a:xfrm>
              <a:off x="602750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61"/>
            <p:cNvSpPr/>
            <p:nvPr/>
          </p:nvSpPr>
          <p:spPr>
            <a:xfrm>
              <a:off x="59514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61"/>
            <p:cNvSpPr/>
            <p:nvPr/>
          </p:nvSpPr>
          <p:spPr>
            <a:xfrm>
              <a:off x="59514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61"/>
            <p:cNvSpPr/>
            <p:nvPr/>
          </p:nvSpPr>
          <p:spPr>
            <a:xfrm>
              <a:off x="59514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61"/>
            <p:cNvSpPr/>
            <p:nvPr/>
          </p:nvSpPr>
          <p:spPr>
            <a:xfrm>
              <a:off x="5875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61"/>
            <p:cNvSpPr/>
            <p:nvPr/>
          </p:nvSpPr>
          <p:spPr>
            <a:xfrm>
              <a:off x="5875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61"/>
            <p:cNvSpPr/>
            <p:nvPr/>
          </p:nvSpPr>
          <p:spPr>
            <a:xfrm>
              <a:off x="587527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61"/>
            <p:cNvSpPr/>
            <p:nvPr/>
          </p:nvSpPr>
          <p:spPr>
            <a:xfrm>
              <a:off x="587527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61"/>
            <p:cNvSpPr/>
            <p:nvPr/>
          </p:nvSpPr>
          <p:spPr>
            <a:xfrm>
              <a:off x="450405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61"/>
            <p:cNvSpPr/>
            <p:nvPr/>
          </p:nvSpPr>
          <p:spPr>
            <a:xfrm>
              <a:off x="450405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61"/>
            <p:cNvSpPr/>
            <p:nvPr/>
          </p:nvSpPr>
          <p:spPr>
            <a:xfrm>
              <a:off x="450405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61"/>
            <p:cNvSpPr/>
            <p:nvPr/>
          </p:nvSpPr>
          <p:spPr>
            <a:xfrm>
              <a:off x="442782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61"/>
            <p:cNvSpPr/>
            <p:nvPr/>
          </p:nvSpPr>
          <p:spPr>
            <a:xfrm>
              <a:off x="4427825" y="3856775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61"/>
            <p:cNvSpPr/>
            <p:nvPr/>
          </p:nvSpPr>
          <p:spPr>
            <a:xfrm>
              <a:off x="44278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61"/>
            <p:cNvSpPr/>
            <p:nvPr/>
          </p:nvSpPr>
          <p:spPr>
            <a:xfrm>
              <a:off x="4351600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61"/>
            <p:cNvSpPr/>
            <p:nvPr/>
          </p:nvSpPr>
          <p:spPr>
            <a:xfrm>
              <a:off x="43516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61"/>
            <p:cNvSpPr/>
            <p:nvPr/>
          </p:nvSpPr>
          <p:spPr>
            <a:xfrm>
              <a:off x="39709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61"/>
            <p:cNvSpPr/>
            <p:nvPr/>
          </p:nvSpPr>
          <p:spPr>
            <a:xfrm>
              <a:off x="39709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61"/>
            <p:cNvSpPr/>
            <p:nvPr/>
          </p:nvSpPr>
          <p:spPr>
            <a:xfrm>
              <a:off x="39709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61"/>
            <p:cNvSpPr/>
            <p:nvPr/>
          </p:nvSpPr>
          <p:spPr>
            <a:xfrm>
              <a:off x="39709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61"/>
            <p:cNvSpPr/>
            <p:nvPr/>
          </p:nvSpPr>
          <p:spPr>
            <a:xfrm>
              <a:off x="39709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61"/>
            <p:cNvSpPr/>
            <p:nvPr/>
          </p:nvSpPr>
          <p:spPr>
            <a:xfrm>
              <a:off x="3970950" y="31710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61"/>
            <p:cNvSpPr/>
            <p:nvPr/>
          </p:nvSpPr>
          <p:spPr>
            <a:xfrm>
              <a:off x="397095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61"/>
            <p:cNvSpPr/>
            <p:nvPr/>
          </p:nvSpPr>
          <p:spPr>
            <a:xfrm>
              <a:off x="397095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61"/>
            <p:cNvSpPr/>
            <p:nvPr/>
          </p:nvSpPr>
          <p:spPr>
            <a:xfrm>
              <a:off x="397095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61"/>
            <p:cNvSpPr/>
            <p:nvPr/>
          </p:nvSpPr>
          <p:spPr>
            <a:xfrm>
              <a:off x="39709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61"/>
            <p:cNvSpPr/>
            <p:nvPr/>
          </p:nvSpPr>
          <p:spPr>
            <a:xfrm>
              <a:off x="397095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61"/>
            <p:cNvSpPr/>
            <p:nvPr/>
          </p:nvSpPr>
          <p:spPr>
            <a:xfrm>
              <a:off x="39709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61"/>
            <p:cNvSpPr/>
            <p:nvPr/>
          </p:nvSpPr>
          <p:spPr>
            <a:xfrm>
              <a:off x="39709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61"/>
            <p:cNvSpPr/>
            <p:nvPr/>
          </p:nvSpPr>
          <p:spPr>
            <a:xfrm>
              <a:off x="3970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61"/>
            <p:cNvSpPr/>
            <p:nvPr/>
          </p:nvSpPr>
          <p:spPr>
            <a:xfrm>
              <a:off x="3970950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61"/>
            <p:cNvSpPr/>
            <p:nvPr/>
          </p:nvSpPr>
          <p:spPr>
            <a:xfrm>
              <a:off x="39709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61"/>
            <p:cNvSpPr/>
            <p:nvPr/>
          </p:nvSpPr>
          <p:spPr>
            <a:xfrm>
              <a:off x="40469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61"/>
            <p:cNvSpPr/>
            <p:nvPr/>
          </p:nvSpPr>
          <p:spPr>
            <a:xfrm>
              <a:off x="40469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61"/>
            <p:cNvSpPr/>
            <p:nvPr/>
          </p:nvSpPr>
          <p:spPr>
            <a:xfrm>
              <a:off x="40469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61"/>
            <p:cNvSpPr/>
            <p:nvPr/>
          </p:nvSpPr>
          <p:spPr>
            <a:xfrm>
              <a:off x="40469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61"/>
            <p:cNvSpPr/>
            <p:nvPr/>
          </p:nvSpPr>
          <p:spPr>
            <a:xfrm>
              <a:off x="40469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61"/>
            <p:cNvSpPr/>
            <p:nvPr/>
          </p:nvSpPr>
          <p:spPr>
            <a:xfrm>
              <a:off x="40469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61"/>
            <p:cNvSpPr/>
            <p:nvPr/>
          </p:nvSpPr>
          <p:spPr>
            <a:xfrm>
              <a:off x="40469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61"/>
            <p:cNvSpPr/>
            <p:nvPr/>
          </p:nvSpPr>
          <p:spPr>
            <a:xfrm>
              <a:off x="40469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61"/>
            <p:cNvSpPr/>
            <p:nvPr/>
          </p:nvSpPr>
          <p:spPr>
            <a:xfrm>
              <a:off x="40469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61"/>
            <p:cNvSpPr/>
            <p:nvPr/>
          </p:nvSpPr>
          <p:spPr>
            <a:xfrm>
              <a:off x="4046950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61"/>
            <p:cNvSpPr/>
            <p:nvPr/>
          </p:nvSpPr>
          <p:spPr>
            <a:xfrm>
              <a:off x="404695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61"/>
            <p:cNvSpPr/>
            <p:nvPr/>
          </p:nvSpPr>
          <p:spPr>
            <a:xfrm>
              <a:off x="4046950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61"/>
            <p:cNvSpPr/>
            <p:nvPr/>
          </p:nvSpPr>
          <p:spPr>
            <a:xfrm>
              <a:off x="4046950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61"/>
            <p:cNvSpPr/>
            <p:nvPr/>
          </p:nvSpPr>
          <p:spPr>
            <a:xfrm>
              <a:off x="41231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61"/>
            <p:cNvSpPr/>
            <p:nvPr/>
          </p:nvSpPr>
          <p:spPr>
            <a:xfrm>
              <a:off x="41231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61"/>
            <p:cNvSpPr/>
            <p:nvPr/>
          </p:nvSpPr>
          <p:spPr>
            <a:xfrm>
              <a:off x="41231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61"/>
            <p:cNvSpPr/>
            <p:nvPr/>
          </p:nvSpPr>
          <p:spPr>
            <a:xfrm>
              <a:off x="41231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61"/>
            <p:cNvSpPr/>
            <p:nvPr/>
          </p:nvSpPr>
          <p:spPr>
            <a:xfrm>
              <a:off x="41231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61"/>
            <p:cNvSpPr/>
            <p:nvPr/>
          </p:nvSpPr>
          <p:spPr>
            <a:xfrm>
              <a:off x="4123175" y="31710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61"/>
            <p:cNvSpPr/>
            <p:nvPr/>
          </p:nvSpPr>
          <p:spPr>
            <a:xfrm>
              <a:off x="41231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61"/>
            <p:cNvSpPr/>
            <p:nvPr/>
          </p:nvSpPr>
          <p:spPr>
            <a:xfrm>
              <a:off x="41231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61"/>
            <p:cNvSpPr/>
            <p:nvPr/>
          </p:nvSpPr>
          <p:spPr>
            <a:xfrm>
              <a:off x="41231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61"/>
            <p:cNvSpPr/>
            <p:nvPr/>
          </p:nvSpPr>
          <p:spPr>
            <a:xfrm>
              <a:off x="41231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61"/>
            <p:cNvSpPr/>
            <p:nvPr/>
          </p:nvSpPr>
          <p:spPr>
            <a:xfrm>
              <a:off x="4123175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61"/>
            <p:cNvSpPr/>
            <p:nvPr/>
          </p:nvSpPr>
          <p:spPr>
            <a:xfrm>
              <a:off x="412317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61"/>
            <p:cNvSpPr/>
            <p:nvPr/>
          </p:nvSpPr>
          <p:spPr>
            <a:xfrm>
              <a:off x="41994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61"/>
            <p:cNvSpPr/>
            <p:nvPr/>
          </p:nvSpPr>
          <p:spPr>
            <a:xfrm>
              <a:off x="41994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61"/>
            <p:cNvSpPr/>
            <p:nvPr/>
          </p:nvSpPr>
          <p:spPr>
            <a:xfrm>
              <a:off x="41994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61"/>
            <p:cNvSpPr/>
            <p:nvPr/>
          </p:nvSpPr>
          <p:spPr>
            <a:xfrm>
              <a:off x="41994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61"/>
            <p:cNvSpPr/>
            <p:nvPr/>
          </p:nvSpPr>
          <p:spPr>
            <a:xfrm>
              <a:off x="427560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61"/>
            <p:cNvSpPr/>
            <p:nvPr/>
          </p:nvSpPr>
          <p:spPr>
            <a:xfrm>
              <a:off x="42756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61"/>
            <p:cNvSpPr/>
            <p:nvPr/>
          </p:nvSpPr>
          <p:spPr>
            <a:xfrm>
              <a:off x="42756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61"/>
            <p:cNvSpPr/>
            <p:nvPr/>
          </p:nvSpPr>
          <p:spPr>
            <a:xfrm>
              <a:off x="42756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61"/>
            <p:cNvSpPr/>
            <p:nvPr/>
          </p:nvSpPr>
          <p:spPr>
            <a:xfrm>
              <a:off x="4275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61"/>
            <p:cNvSpPr/>
            <p:nvPr/>
          </p:nvSpPr>
          <p:spPr>
            <a:xfrm>
              <a:off x="4199400" y="332330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61"/>
            <p:cNvSpPr/>
            <p:nvPr/>
          </p:nvSpPr>
          <p:spPr>
            <a:xfrm>
              <a:off x="4199400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61"/>
            <p:cNvSpPr/>
            <p:nvPr/>
          </p:nvSpPr>
          <p:spPr>
            <a:xfrm>
              <a:off x="4199400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61"/>
            <p:cNvSpPr/>
            <p:nvPr/>
          </p:nvSpPr>
          <p:spPr>
            <a:xfrm>
              <a:off x="4199400" y="355192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61"/>
            <p:cNvSpPr/>
            <p:nvPr/>
          </p:nvSpPr>
          <p:spPr>
            <a:xfrm>
              <a:off x="419940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61"/>
            <p:cNvSpPr/>
            <p:nvPr/>
          </p:nvSpPr>
          <p:spPr>
            <a:xfrm>
              <a:off x="4199400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61"/>
            <p:cNvSpPr/>
            <p:nvPr/>
          </p:nvSpPr>
          <p:spPr>
            <a:xfrm>
              <a:off x="412317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61"/>
            <p:cNvSpPr/>
            <p:nvPr/>
          </p:nvSpPr>
          <p:spPr>
            <a:xfrm>
              <a:off x="412317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61"/>
            <p:cNvSpPr/>
            <p:nvPr/>
          </p:nvSpPr>
          <p:spPr>
            <a:xfrm>
              <a:off x="404695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61"/>
            <p:cNvSpPr/>
            <p:nvPr/>
          </p:nvSpPr>
          <p:spPr>
            <a:xfrm>
              <a:off x="4046950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61"/>
            <p:cNvSpPr/>
            <p:nvPr/>
          </p:nvSpPr>
          <p:spPr>
            <a:xfrm>
              <a:off x="4046950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61"/>
            <p:cNvSpPr/>
            <p:nvPr/>
          </p:nvSpPr>
          <p:spPr>
            <a:xfrm>
              <a:off x="4046950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61"/>
            <p:cNvSpPr/>
            <p:nvPr/>
          </p:nvSpPr>
          <p:spPr>
            <a:xfrm>
              <a:off x="3970950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61"/>
            <p:cNvSpPr/>
            <p:nvPr/>
          </p:nvSpPr>
          <p:spPr>
            <a:xfrm>
              <a:off x="35898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61"/>
            <p:cNvSpPr/>
            <p:nvPr/>
          </p:nvSpPr>
          <p:spPr>
            <a:xfrm>
              <a:off x="35898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61"/>
            <p:cNvSpPr/>
            <p:nvPr/>
          </p:nvSpPr>
          <p:spPr>
            <a:xfrm>
              <a:off x="358987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61"/>
            <p:cNvSpPr/>
            <p:nvPr/>
          </p:nvSpPr>
          <p:spPr>
            <a:xfrm>
              <a:off x="358987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61"/>
            <p:cNvSpPr/>
            <p:nvPr/>
          </p:nvSpPr>
          <p:spPr>
            <a:xfrm>
              <a:off x="35898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61"/>
            <p:cNvSpPr/>
            <p:nvPr/>
          </p:nvSpPr>
          <p:spPr>
            <a:xfrm>
              <a:off x="35898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61"/>
            <p:cNvSpPr/>
            <p:nvPr/>
          </p:nvSpPr>
          <p:spPr>
            <a:xfrm>
              <a:off x="35898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61"/>
            <p:cNvSpPr/>
            <p:nvPr/>
          </p:nvSpPr>
          <p:spPr>
            <a:xfrm>
              <a:off x="32852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61"/>
            <p:cNvSpPr/>
            <p:nvPr/>
          </p:nvSpPr>
          <p:spPr>
            <a:xfrm>
              <a:off x="32852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61"/>
            <p:cNvSpPr/>
            <p:nvPr/>
          </p:nvSpPr>
          <p:spPr>
            <a:xfrm>
              <a:off x="32852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61"/>
            <p:cNvSpPr/>
            <p:nvPr/>
          </p:nvSpPr>
          <p:spPr>
            <a:xfrm>
              <a:off x="33614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61"/>
            <p:cNvSpPr/>
            <p:nvPr/>
          </p:nvSpPr>
          <p:spPr>
            <a:xfrm>
              <a:off x="33614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61"/>
            <p:cNvSpPr/>
            <p:nvPr/>
          </p:nvSpPr>
          <p:spPr>
            <a:xfrm>
              <a:off x="33614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61"/>
            <p:cNvSpPr/>
            <p:nvPr/>
          </p:nvSpPr>
          <p:spPr>
            <a:xfrm>
              <a:off x="336145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61"/>
            <p:cNvSpPr/>
            <p:nvPr/>
          </p:nvSpPr>
          <p:spPr>
            <a:xfrm>
              <a:off x="33614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61"/>
            <p:cNvSpPr/>
            <p:nvPr/>
          </p:nvSpPr>
          <p:spPr>
            <a:xfrm>
              <a:off x="34374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61"/>
            <p:cNvSpPr/>
            <p:nvPr/>
          </p:nvSpPr>
          <p:spPr>
            <a:xfrm>
              <a:off x="34374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61"/>
            <p:cNvSpPr/>
            <p:nvPr/>
          </p:nvSpPr>
          <p:spPr>
            <a:xfrm>
              <a:off x="343745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61"/>
            <p:cNvSpPr/>
            <p:nvPr/>
          </p:nvSpPr>
          <p:spPr>
            <a:xfrm>
              <a:off x="34374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61"/>
            <p:cNvSpPr/>
            <p:nvPr/>
          </p:nvSpPr>
          <p:spPr>
            <a:xfrm>
              <a:off x="343745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61"/>
            <p:cNvSpPr/>
            <p:nvPr/>
          </p:nvSpPr>
          <p:spPr>
            <a:xfrm>
              <a:off x="343745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61"/>
            <p:cNvSpPr/>
            <p:nvPr/>
          </p:nvSpPr>
          <p:spPr>
            <a:xfrm>
              <a:off x="343745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61"/>
            <p:cNvSpPr/>
            <p:nvPr/>
          </p:nvSpPr>
          <p:spPr>
            <a:xfrm>
              <a:off x="35136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61"/>
            <p:cNvSpPr/>
            <p:nvPr/>
          </p:nvSpPr>
          <p:spPr>
            <a:xfrm>
              <a:off x="35136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61"/>
            <p:cNvSpPr/>
            <p:nvPr/>
          </p:nvSpPr>
          <p:spPr>
            <a:xfrm>
              <a:off x="35136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61"/>
            <p:cNvSpPr/>
            <p:nvPr/>
          </p:nvSpPr>
          <p:spPr>
            <a:xfrm>
              <a:off x="35136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61"/>
            <p:cNvSpPr/>
            <p:nvPr/>
          </p:nvSpPr>
          <p:spPr>
            <a:xfrm>
              <a:off x="351367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61"/>
            <p:cNvSpPr/>
            <p:nvPr/>
          </p:nvSpPr>
          <p:spPr>
            <a:xfrm>
              <a:off x="351367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61"/>
            <p:cNvSpPr/>
            <p:nvPr/>
          </p:nvSpPr>
          <p:spPr>
            <a:xfrm>
              <a:off x="351367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61"/>
            <p:cNvSpPr/>
            <p:nvPr/>
          </p:nvSpPr>
          <p:spPr>
            <a:xfrm>
              <a:off x="35136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61"/>
            <p:cNvSpPr/>
            <p:nvPr/>
          </p:nvSpPr>
          <p:spPr>
            <a:xfrm>
              <a:off x="35898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61"/>
            <p:cNvSpPr/>
            <p:nvPr/>
          </p:nvSpPr>
          <p:spPr>
            <a:xfrm>
              <a:off x="366610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61"/>
            <p:cNvSpPr/>
            <p:nvPr/>
          </p:nvSpPr>
          <p:spPr>
            <a:xfrm>
              <a:off x="366610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61"/>
            <p:cNvSpPr/>
            <p:nvPr/>
          </p:nvSpPr>
          <p:spPr>
            <a:xfrm>
              <a:off x="36661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61"/>
            <p:cNvSpPr/>
            <p:nvPr/>
          </p:nvSpPr>
          <p:spPr>
            <a:xfrm>
              <a:off x="36661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61"/>
            <p:cNvSpPr/>
            <p:nvPr/>
          </p:nvSpPr>
          <p:spPr>
            <a:xfrm>
              <a:off x="3666100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61"/>
            <p:cNvSpPr/>
            <p:nvPr/>
          </p:nvSpPr>
          <p:spPr>
            <a:xfrm>
              <a:off x="366610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61"/>
            <p:cNvSpPr/>
            <p:nvPr/>
          </p:nvSpPr>
          <p:spPr>
            <a:xfrm>
              <a:off x="366610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61"/>
            <p:cNvSpPr/>
            <p:nvPr/>
          </p:nvSpPr>
          <p:spPr>
            <a:xfrm>
              <a:off x="37423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61"/>
            <p:cNvSpPr/>
            <p:nvPr/>
          </p:nvSpPr>
          <p:spPr>
            <a:xfrm>
              <a:off x="37423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61"/>
            <p:cNvSpPr/>
            <p:nvPr/>
          </p:nvSpPr>
          <p:spPr>
            <a:xfrm>
              <a:off x="37423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61"/>
            <p:cNvSpPr/>
            <p:nvPr/>
          </p:nvSpPr>
          <p:spPr>
            <a:xfrm>
              <a:off x="37423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61"/>
            <p:cNvSpPr/>
            <p:nvPr/>
          </p:nvSpPr>
          <p:spPr>
            <a:xfrm>
              <a:off x="3742300" y="30186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61"/>
            <p:cNvSpPr/>
            <p:nvPr/>
          </p:nvSpPr>
          <p:spPr>
            <a:xfrm>
              <a:off x="37423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61"/>
            <p:cNvSpPr/>
            <p:nvPr/>
          </p:nvSpPr>
          <p:spPr>
            <a:xfrm>
              <a:off x="374230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61"/>
            <p:cNvSpPr/>
            <p:nvPr/>
          </p:nvSpPr>
          <p:spPr>
            <a:xfrm>
              <a:off x="3742300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61"/>
            <p:cNvSpPr/>
            <p:nvPr/>
          </p:nvSpPr>
          <p:spPr>
            <a:xfrm>
              <a:off x="38185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61"/>
            <p:cNvSpPr/>
            <p:nvPr/>
          </p:nvSpPr>
          <p:spPr>
            <a:xfrm>
              <a:off x="38185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61"/>
            <p:cNvSpPr/>
            <p:nvPr/>
          </p:nvSpPr>
          <p:spPr>
            <a:xfrm>
              <a:off x="38185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61"/>
            <p:cNvSpPr/>
            <p:nvPr/>
          </p:nvSpPr>
          <p:spPr>
            <a:xfrm>
              <a:off x="38185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61"/>
            <p:cNvSpPr/>
            <p:nvPr/>
          </p:nvSpPr>
          <p:spPr>
            <a:xfrm>
              <a:off x="38185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61"/>
            <p:cNvSpPr/>
            <p:nvPr/>
          </p:nvSpPr>
          <p:spPr>
            <a:xfrm>
              <a:off x="38185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61"/>
            <p:cNvSpPr/>
            <p:nvPr/>
          </p:nvSpPr>
          <p:spPr>
            <a:xfrm>
              <a:off x="38185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61"/>
            <p:cNvSpPr/>
            <p:nvPr/>
          </p:nvSpPr>
          <p:spPr>
            <a:xfrm>
              <a:off x="381852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61"/>
            <p:cNvSpPr/>
            <p:nvPr/>
          </p:nvSpPr>
          <p:spPr>
            <a:xfrm>
              <a:off x="38185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61"/>
            <p:cNvSpPr/>
            <p:nvPr/>
          </p:nvSpPr>
          <p:spPr>
            <a:xfrm>
              <a:off x="38185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61"/>
            <p:cNvSpPr/>
            <p:nvPr/>
          </p:nvSpPr>
          <p:spPr>
            <a:xfrm>
              <a:off x="38947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61"/>
            <p:cNvSpPr/>
            <p:nvPr/>
          </p:nvSpPr>
          <p:spPr>
            <a:xfrm>
              <a:off x="38947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61"/>
            <p:cNvSpPr/>
            <p:nvPr/>
          </p:nvSpPr>
          <p:spPr>
            <a:xfrm>
              <a:off x="3894725" y="385677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61"/>
            <p:cNvSpPr/>
            <p:nvPr/>
          </p:nvSpPr>
          <p:spPr>
            <a:xfrm>
              <a:off x="3894725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61"/>
            <p:cNvSpPr/>
            <p:nvPr/>
          </p:nvSpPr>
          <p:spPr>
            <a:xfrm>
              <a:off x="38947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61"/>
            <p:cNvSpPr/>
            <p:nvPr/>
          </p:nvSpPr>
          <p:spPr>
            <a:xfrm>
              <a:off x="38947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61"/>
            <p:cNvSpPr/>
            <p:nvPr/>
          </p:nvSpPr>
          <p:spPr>
            <a:xfrm>
              <a:off x="3894725" y="3551925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61"/>
            <p:cNvSpPr/>
            <p:nvPr/>
          </p:nvSpPr>
          <p:spPr>
            <a:xfrm>
              <a:off x="38947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61"/>
            <p:cNvSpPr/>
            <p:nvPr/>
          </p:nvSpPr>
          <p:spPr>
            <a:xfrm>
              <a:off x="389472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61"/>
            <p:cNvSpPr/>
            <p:nvPr/>
          </p:nvSpPr>
          <p:spPr>
            <a:xfrm>
              <a:off x="389460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61"/>
            <p:cNvSpPr/>
            <p:nvPr/>
          </p:nvSpPr>
          <p:spPr>
            <a:xfrm>
              <a:off x="389472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61"/>
            <p:cNvSpPr/>
            <p:nvPr/>
          </p:nvSpPr>
          <p:spPr>
            <a:xfrm>
              <a:off x="38947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61"/>
            <p:cNvSpPr/>
            <p:nvPr/>
          </p:nvSpPr>
          <p:spPr>
            <a:xfrm>
              <a:off x="38947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61"/>
            <p:cNvSpPr/>
            <p:nvPr/>
          </p:nvSpPr>
          <p:spPr>
            <a:xfrm>
              <a:off x="38947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61"/>
            <p:cNvSpPr/>
            <p:nvPr/>
          </p:nvSpPr>
          <p:spPr>
            <a:xfrm>
              <a:off x="38947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61"/>
            <p:cNvSpPr/>
            <p:nvPr/>
          </p:nvSpPr>
          <p:spPr>
            <a:xfrm>
              <a:off x="38947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61"/>
            <p:cNvSpPr/>
            <p:nvPr/>
          </p:nvSpPr>
          <p:spPr>
            <a:xfrm>
              <a:off x="38185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61"/>
            <p:cNvSpPr/>
            <p:nvPr/>
          </p:nvSpPr>
          <p:spPr>
            <a:xfrm>
              <a:off x="3742300" y="2866425"/>
              <a:ext cx="62225" cy="53225"/>
            </a:xfrm>
            <a:custGeom>
              <a:rect b="b" l="l" r="r" t="t"/>
              <a:pathLst>
                <a:path extrusionOk="0" h="2129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61"/>
            <p:cNvSpPr/>
            <p:nvPr/>
          </p:nvSpPr>
          <p:spPr>
            <a:xfrm>
              <a:off x="36661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61"/>
            <p:cNvSpPr/>
            <p:nvPr/>
          </p:nvSpPr>
          <p:spPr>
            <a:xfrm>
              <a:off x="450405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61"/>
            <p:cNvSpPr/>
            <p:nvPr/>
          </p:nvSpPr>
          <p:spPr>
            <a:xfrm>
              <a:off x="4504050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61"/>
            <p:cNvSpPr/>
            <p:nvPr/>
          </p:nvSpPr>
          <p:spPr>
            <a:xfrm>
              <a:off x="4504050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61"/>
            <p:cNvSpPr/>
            <p:nvPr/>
          </p:nvSpPr>
          <p:spPr>
            <a:xfrm>
              <a:off x="44278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61"/>
            <p:cNvSpPr/>
            <p:nvPr/>
          </p:nvSpPr>
          <p:spPr>
            <a:xfrm>
              <a:off x="44278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61"/>
            <p:cNvSpPr/>
            <p:nvPr/>
          </p:nvSpPr>
          <p:spPr>
            <a:xfrm>
              <a:off x="44278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61"/>
            <p:cNvSpPr/>
            <p:nvPr/>
          </p:nvSpPr>
          <p:spPr>
            <a:xfrm>
              <a:off x="4427825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61"/>
            <p:cNvSpPr/>
            <p:nvPr/>
          </p:nvSpPr>
          <p:spPr>
            <a:xfrm>
              <a:off x="4427825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61"/>
            <p:cNvSpPr/>
            <p:nvPr/>
          </p:nvSpPr>
          <p:spPr>
            <a:xfrm>
              <a:off x="43516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61"/>
            <p:cNvSpPr/>
            <p:nvPr/>
          </p:nvSpPr>
          <p:spPr>
            <a:xfrm>
              <a:off x="43516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61"/>
            <p:cNvSpPr/>
            <p:nvPr/>
          </p:nvSpPr>
          <p:spPr>
            <a:xfrm>
              <a:off x="43516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61"/>
            <p:cNvSpPr/>
            <p:nvPr/>
          </p:nvSpPr>
          <p:spPr>
            <a:xfrm>
              <a:off x="4351600" y="30186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61"/>
            <p:cNvSpPr/>
            <p:nvPr/>
          </p:nvSpPr>
          <p:spPr>
            <a:xfrm>
              <a:off x="4351600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61"/>
            <p:cNvSpPr/>
            <p:nvPr/>
          </p:nvSpPr>
          <p:spPr>
            <a:xfrm>
              <a:off x="4275600" y="37803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61"/>
            <p:cNvSpPr/>
            <p:nvPr/>
          </p:nvSpPr>
          <p:spPr>
            <a:xfrm>
              <a:off x="42756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61"/>
            <p:cNvSpPr/>
            <p:nvPr/>
          </p:nvSpPr>
          <p:spPr>
            <a:xfrm>
              <a:off x="42756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61"/>
            <p:cNvSpPr/>
            <p:nvPr/>
          </p:nvSpPr>
          <p:spPr>
            <a:xfrm>
              <a:off x="4275600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61"/>
            <p:cNvSpPr/>
            <p:nvPr/>
          </p:nvSpPr>
          <p:spPr>
            <a:xfrm>
              <a:off x="42756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61"/>
            <p:cNvSpPr/>
            <p:nvPr/>
          </p:nvSpPr>
          <p:spPr>
            <a:xfrm>
              <a:off x="42756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61"/>
            <p:cNvSpPr/>
            <p:nvPr/>
          </p:nvSpPr>
          <p:spPr>
            <a:xfrm>
              <a:off x="42756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61"/>
            <p:cNvSpPr/>
            <p:nvPr/>
          </p:nvSpPr>
          <p:spPr>
            <a:xfrm>
              <a:off x="42756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61"/>
            <p:cNvSpPr/>
            <p:nvPr/>
          </p:nvSpPr>
          <p:spPr>
            <a:xfrm>
              <a:off x="4199400" y="3856775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61"/>
            <p:cNvSpPr/>
            <p:nvPr/>
          </p:nvSpPr>
          <p:spPr>
            <a:xfrm>
              <a:off x="4199400" y="37803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61"/>
            <p:cNvSpPr/>
            <p:nvPr/>
          </p:nvSpPr>
          <p:spPr>
            <a:xfrm>
              <a:off x="419940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61"/>
            <p:cNvSpPr/>
            <p:nvPr/>
          </p:nvSpPr>
          <p:spPr>
            <a:xfrm>
              <a:off x="419940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61"/>
            <p:cNvSpPr/>
            <p:nvPr/>
          </p:nvSpPr>
          <p:spPr>
            <a:xfrm>
              <a:off x="412317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61"/>
            <p:cNvSpPr/>
            <p:nvPr/>
          </p:nvSpPr>
          <p:spPr>
            <a:xfrm>
              <a:off x="412317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61"/>
            <p:cNvSpPr/>
            <p:nvPr/>
          </p:nvSpPr>
          <p:spPr>
            <a:xfrm>
              <a:off x="4123175" y="39328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61"/>
            <p:cNvSpPr/>
            <p:nvPr/>
          </p:nvSpPr>
          <p:spPr>
            <a:xfrm>
              <a:off x="4123175" y="385677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61"/>
            <p:cNvSpPr/>
            <p:nvPr/>
          </p:nvSpPr>
          <p:spPr>
            <a:xfrm>
              <a:off x="41231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61"/>
            <p:cNvSpPr/>
            <p:nvPr/>
          </p:nvSpPr>
          <p:spPr>
            <a:xfrm>
              <a:off x="4046950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61"/>
            <p:cNvSpPr/>
            <p:nvPr/>
          </p:nvSpPr>
          <p:spPr>
            <a:xfrm>
              <a:off x="404695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61"/>
            <p:cNvSpPr/>
            <p:nvPr/>
          </p:nvSpPr>
          <p:spPr>
            <a:xfrm>
              <a:off x="40469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61"/>
            <p:cNvSpPr/>
            <p:nvPr/>
          </p:nvSpPr>
          <p:spPr>
            <a:xfrm>
              <a:off x="39709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61"/>
            <p:cNvSpPr/>
            <p:nvPr/>
          </p:nvSpPr>
          <p:spPr>
            <a:xfrm>
              <a:off x="39709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61"/>
            <p:cNvSpPr/>
            <p:nvPr/>
          </p:nvSpPr>
          <p:spPr>
            <a:xfrm>
              <a:off x="39709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61"/>
            <p:cNvSpPr/>
            <p:nvPr/>
          </p:nvSpPr>
          <p:spPr>
            <a:xfrm>
              <a:off x="389472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61"/>
            <p:cNvSpPr/>
            <p:nvPr/>
          </p:nvSpPr>
          <p:spPr>
            <a:xfrm>
              <a:off x="38947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61"/>
            <p:cNvSpPr/>
            <p:nvPr/>
          </p:nvSpPr>
          <p:spPr>
            <a:xfrm>
              <a:off x="38947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61"/>
            <p:cNvSpPr/>
            <p:nvPr/>
          </p:nvSpPr>
          <p:spPr>
            <a:xfrm>
              <a:off x="38947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61"/>
            <p:cNvSpPr/>
            <p:nvPr/>
          </p:nvSpPr>
          <p:spPr>
            <a:xfrm>
              <a:off x="381852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61"/>
            <p:cNvSpPr/>
            <p:nvPr/>
          </p:nvSpPr>
          <p:spPr>
            <a:xfrm>
              <a:off x="3818525" y="39328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61"/>
            <p:cNvSpPr/>
            <p:nvPr/>
          </p:nvSpPr>
          <p:spPr>
            <a:xfrm>
              <a:off x="3818525" y="385677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61"/>
            <p:cNvSpPr/>
            <p:nvPr/>
          </p:nvSpPr>
          <p:spPr>
            <a:xfrm>
              <a:off x="38185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61"/>
            <p:cNvSpPr/>
            <p:nvPr/>
          </p:nvSpPr>
          <p:spPr>
            <a:xfrm>
              <a:off x="38185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61"/>
            <p:cNvSpPr/>
            <p:nvPr/>
          </p:nvSpPr>
          <p:spPr>
            <a:xfrm>
              <a:off x="381852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61"/>
            <p:cNvSpPr/>
            <p:nvPr/>
          </p:nvSpPr>
          <p:spPr>
            <a:xfrm>
              <a:off x="38185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61"/>
            <p:cNvSpPr/>
            <p:nvPr/>
          </p:nvSpPr>
          <p:spPr>
            <a:xfrm>
              <a:off x="38185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61"/>
            <p:cNvSpPr/>
            <p:nvPr/>
          </p:nvSpPr>
          <p:spPr>
            <a:xfrm>
              <a:off x="3742300" y="37803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61"/>
            <p:cNvSpPr/>
            <p:nvPr/>
          </p:nvSpPr>
          <p:spPr>
            <a:xfrm>
              <a:off x="37423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61"/>
            <p:cNvSpPr/>
            <p:nvPr/>
          </p:nvSpPr>
          <p:spPr>
            <a:xfrm>
              <a:off x="37423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61"/>
            <p:cNvSpPr/>
            <p:nvPr/>
          </p:nvSpPr>
          <p:spPr>
            <a:xfrm>
              <a:off x="37423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61"/>
            <p:cNvSpPr/>
            <p:nvPr/>
          </p:nvSpPr>
          <p:spPr>
            <a:xfrm>
              <a:off x="37421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61"/>
            <p:cNvSpPr/>
            <p:nvPr/>
          </p:nvSpPr>
          <p:spPr>
            <a:xfrm>
              <a:off x="37423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61"/>
            <p:cNvSpPr/>
            <p:nvPr/>
          </p:nvSpPr>
          <p:spPr>
            <a:xfrm>
              <a:off x="3665950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61"/>
            <p:cNvSpPr/>
            <p:nvPr/>
          </p:nvSpPr>
          <p:spPr>
            <a:xfrm>
              <a:off x="3666100" y="32470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61"/>
            <p:cNvSpPr/>
            <p:nvPr/>
          </p:nvSpPr>
          <p:spPr>
            <a:xfrm>
              <a:off x="36661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61"/>
            <p:cNvSpPr/>
            <p:nvPr/>
          </p:nvSpPr>
          <p:spPr>
            <a:xfrm>
              <a:off x="35898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61"/>
            <p:cNvSpPr/>
            <p:nvPr/>
          </p:nvSpPr>
          <p:spPr>
            <a:xfrm>
              <a:off x="35898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61"/>
            <p:cNvSpPr/>
            <p:nvPr/>
          </p:nvSpPr>
          <p:spPr>
            <a:xfrm>
              <a:off x="35898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61"/>
            <p:cNvSpPr/>
            <p:nvPr/>
          </p:nvSpPr>
          <p:spPr>
            <a:xfrm>
              <a:off x="35136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61"/>
            <p:cNvSpPr/>
            <p:nvPr/>
          </p:nvSpPr>
          <p:spPr>
            <a:xfrm>
              <a:off x="35136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61"/>
            <p:cNvSpPr/>
            <p:nvPr/>
          </p:nvSpPr>
          <p:spPr>
            <a:xfrm>
              <a:off x="35136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61"/>
            <p:cNvSpPr/>
            <p:nvPr/>
          </p:nvSpPr>
          <p:spPr>
            <a:xfrm>
              <a:off x="343745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61"/>
            <p:cNvSpPr/>
            <p:nvPr/>
          </p:nvSpPr>
          <p:spPr>
            <a:xfrm>
              <a:off x="343745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61"/>
            <p:cNvSpPr/>
            <p:nvPr/>
          </p:nvSpPr>
          <p:spPr>
            <a:xfrm>
              <a:off x="343745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61"/>
            <p:cNvSpPr/>
            <p:nvPr/>
          </p:nvSpPr>
          <p:spPr>
            <a:xfrm>
              <a:off x="34374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61"/>
            <p:cNvSpPr/>
            <p:nvPr/>
          </p:nvSpPr>
          <p:spPr>
            <a:xfrm>
              <a:off x="3361450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61"/>
            <p:cNvSpPr/>
            <p:nvPr/>
          </p:nvSpPr>
          <p:spPr>
            <a:xfrm>
              <a:off x="33614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61"/>
            <p:cNvSpPr/>
            <p:nvPr/>
          </p:nvSpPr>
          <p:spPr>
            <a:xfrm>
              <a:off x="33614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61"/>
            <p:cNvSpPr/>
            <p:nvPr/>
          </p:nvSpPr>
          <p:spPr>
            <a:xfrm>
              <a:off x="33614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61"/>
            <p:cNvSpPr/>
            <p:nvPr/>
          </p:nvSpPr>
          <p:spPr>
            <a:xfrm>
              <a:off x="32852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61"/>
            <p:cNvSpPr/>
            <p:nvPr/>
          </p:nvSpPr>
          <p:spPr>
            <a:xfrm>
              <a:off x="32852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61"/>
            <p:cNvSpPr/>
            <p:nvPr/>
          </p:nvSpPr>
          <p:spPr>
            <a:xfrm>
              <a:off x="32852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61"/>
            <p:cNvSpPr/>
            <p:nvPr/>
          </p:nvSpPr>
          <p:spPr>
            <a:xfrm>
              <a:off x="32852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61"/>
            <p:cNvSpPr/>
            <p:nvPr/>
          </p:nvSpPr>
          <p:spPr>
            <a:xfrm>
              <a:off x="3209025" y="30948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61"/>
            <p:cNvSpPr/>
            <p:nvPr/>
          </p:nvSpPr>
          <p:spPr>
            <a:xfrm>
              <a:off x="32090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61"/>
            <p:cNvSpPr/>
            <p:nvPr/>
          </p:nvSpPr>
          <p:spPr>
            <a:xfrm>
              <a:off x="32090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61"/>
            <p:cNvSpPr/>
            <p:nvPr/>
          </p:nvSpPr>
          <p:spPr>
            <a:xfrm>
              <a:off x="32090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61"/>
            <p:cNvSpPr/>
            <p:nvPr/>
          </p:nvSpPr>
          <p:spPr>
            <a:xfrm>
              <a:off x="32090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61"/>
            <p:cNvSpPr/>
            <p:nvPr/>
          </p:nvSpPr>
          <p:spPr>
            <a:xfrm>
              <a:off x="419940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61"/>
            <p:cNvSpPr/>
            <p:nvPr/>
          </p:nvSpPr>
          <p:spPr>
            <a:xfrm>
              <a:off x="3132800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61"/>
            <p:cNvSpPr/>
            <p:nvPr/>
          </p:nvSpPr>
          <p:spPr>
            <a:xfrm>
              <a:off x="305680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61"/>
            <p:cNvSpPr/>
            <p:nvPr/>
          </p:nvSpPr>
          <p:spPr>
            <a:xfrm>
              <a:off x="43516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61"/>
            <p:cNvSpPr/>
            <p:nvPr/>
          </p:nvSpPr>
          <p:spPr>
            <a:xfrm>
              <a:off x="43516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61"/>
            <p:cNvSpPr/>
            <p:nvPr/>
          </p:nvSpPr>
          <p:spPr>
            <a:xfrm>
              <a:off x="43516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61"/>
            <p:cNvSpPr/>
            <p:nvPr/>
          </p:nvSpPr>
          <p:spPr>
            <a:xfrm>
              <a:off x="43516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61"/>
            <p:cNvSpPr/>
            <p:nvPr/>
          </p:nvSpPr>
          <p:spPr>
            <a:xfrm>
              <a:off x="43516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61"/>
            <p:cNvSpPr/>
            <p:nvPr/>
          </p:nvSpPr>
          <p:spPr>
            <a:xfrm>
              <a:off x="43516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61"/>
            <p:cNvSpPr/>
            <p:nvPr/>
          </p:nvSpPr>
          <p:spPr>
            <a:xfrm>
              <a:off x="43516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61"/>
            <p:cNvSpPr/>
            <p:nvPr/>
          </p:nvSpPr>
          <p:spPr>
            <a:xfrm>
              <a:off x="397095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61"/>
            <p:cNvSpPr/>
            <p:nvPr/>
          </p:nvSpPr>
          <p:spPr>
            <a:xfrm>
              <a:off x="39709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61"/>
            <p:cNvSpPr/>
            <p:nvPr/>
          </p:nvSpPr>
          <p:spPr>
            <a:xfrm>
              <a:off x="36661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61"/>
            <p:cNvSpPr/>
            <p:nvPr/>
          </p:nvSpPr>
          <p:spPr>
            <a:xfrm>
              <a:off x="37423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61"/>
            <p:cNvSpPr/>
            <p:nvPr/>
          </p:nvSpPr>
          <p:spPr>
            <a:xfrm>
              <a:off x="37423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61"/>
            <p:cNvSpPr/>
            <p:nvPr/>
          </p:nvSpPr>
          <p:spPr>
            <a:xfrm>
              <a:off x="38185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61"/>
            <p:cNvSpPr/>
            <p:nvPr/>
          </p:nvSpPr>
          <p:spPr>
            <a:xfrm>
              <a:off x="38947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61"/>
            <p:cNvSpPr/>
            <p:nvPr/>
          </p:nvSpPr>
          <p:spPr>
            <a:xfrm>
              <a:off x="38947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61"/>
            <p:cNvSpPr/>
            <p:nvPr/>
          </p:nvSpPr>
          <p:spPr>
            <a:xfrm>
              <a:off x="39709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61"/>
            <p:cNvSpPr/>
            <p:nvPr/>
          </p:nvSpPr>
          <p:spPr>
            <a:xfrm>
              <a:off x="39709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61"/>
            <p:cNvSpPr/>
            <p:nvPr/>
          </p:nvSpPr>
          <p:spPr>
            <a:xfrm>
              <a:off x="40469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61"/>
            <p:cNvSpPr/>
            <p:nvPr/>
          </p:nvSpPr>
          <p:spPr>
            <a:xfrm>
              <a:off x="40469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61"/>
            <p:cNvSpPr/>
            <p:nvPr/>
          </p:nvSpPr>
          <p:spPr>
            <a:xfrm>
              <a:off x="40469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61"/>
            <p:cNvSpPr/>
            <p:nvPr/>
          </p:nvSpPr>
          <p:spPr>
            <a:xfrm>
              <a:off x="40469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61"/>
            <p:cNvSpPr/>
            <p:nvPr/>
          </p:nvSpPr>
          <p:spPr>
            <a:xfrm>
              <a:off x="41231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61"/>
            <p:cNvSpPr/>
            <p:nvPr/>
          </p:nvSpPr>
          <p:spPr>
            <a:xfrm>
              <a:off x="41231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61"/>
            <p:cNvSpPr/>
            <p:nvPr/>
          </p:nvSpPr>
          <p:spPr>
            <a:xfrm>
              <a:off x="41231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61"/>
            <p:cNvSpPr/>
            <p:nvPr/>
          </p:nvSpPr>
          <p:spPr>
            <a:xfrm>
              <a:off x="41231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61"/>
            <p:cNvSpPr/>
            <p:nvPr/>
          </p:nvSpPr>
          <p:spPr>
            <a:xfrm>
              <a:off x="41231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61"/>
            <p:cNvSpPr/>
            <p:nvPr/>
          </p:nvSpPr>
          <p:spPr>
            <a:xfrm>
              <a:off x="41231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61"/>
            <p:cNvSpPr/>
            <p:nvPr/>
          </p:nvSpPr>
          <p:spPr>
            <a:xfrm>
              <a:off x="41994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61"/>
            <p:cNvSpPr/>
            <p:nvPr/>
          </p:nvSpPr>
          <p:spPr>
            <a:xfrm>
              <a:off x="41994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61"/>
            <p:cNvSpPr/>
            <p:nvPr/>
          </p:nvSpPr>
          <p:spPr>
            <a:xfrm>
              <a:off x="41994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61"/>
            <p:cNvSpPr/>
            <p:nvPr/>
          </p:nvSpPr>
          <p:spPr>
            <a:xfrm>
              <a:off x="41994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61"/>
            <p:cNvSpPr/>
            <p:nvPr/>
          </p:nvSpPr>
          <p:spPr>
            <a:xfrm>
              <a:off x="41994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61"/>
            <p:cNvSpPr/>
            <p:nvPr/>
          </p:nvSpPr>
          <p:spPr>
            <a:xfrm>
              <a:off x="41994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61"/>
            <p:cNvSpPr/>
            <p:nvPr/>
          </p:nvSpPr>
          <p:spPr>
            <a:xfrm>
              <a:off x="41994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61"/>
            <p:cNvSpPr/>
            <p:nvPr/>
          </p:nvSpPr>
          <p:spPr>
            <a:xfrm>
              <a:off x="42756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61"/>
            <p:cNvSpPr/>
            <p:nvPr/>
          </p:nvSpPr>
          <p:spPr>
            <a:xfrm>
              <a:off x="42756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61"/>
            <p:cNvSpPr/>
            <p:nvPr/>
          </p:nvSpPr>
          <p:spPr>
            <a:xfrm>
              <a:off x="42756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61"/>
            <p:cNvSpPr/>
            <p:nvPr/>
          </p:nvSpPr>
          <p:spPr>
            <a:xfrm>
              <a:off x="42756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61"/>
            <p:cNvSpPr/>
            <p:nvPr/>
          </p:nvSpPr>
          <p:spPr>
            <a:xfrm>
              <a:off x="42756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61"/>
            <p:cNvSpPr/>
            <p:nvPr/>
          </p:nvSpPr>
          <p:spPr>
            <a:xfrm>
              <a:off x="42756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61"/>
            <p:cNvSpPr/>
            <p:nvPr/>
          </p:nvSpPr>
          <p:spPr>
            <a:xfrm>
              <a:off x="42756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61"/>
            <p:cNvSpPr/>
            <p:nvPr/>
          </p:nvSpPr>
          <p:spPr>
            <a:xfrm>
              <a:off x="42756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61"/>
            <p:cNvSpPr/>
            <p:nvPr/>
          </p:nvSpPr>
          <p:spPr>
            <a:xfrm>
              <a:off x="43516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61"/>
            <p:cNvSpPr/>
            <p:nvPr/>
          </p:nvSpPr>
          <p:spPr>
            <a:xfrm>
              <a:off x="44278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61"/>
            <p:cNvSpPr/>
            <p:nvPr/>
          </p:nvSpPr>
          <p:spPr>
            <a:xfrm>
              <a:off x="44278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61"/>
            <p:cNvSpPr/>
            <p:nvPr/>
          </p:nvSpPr>
          <p:spPr>
            <a:xfrm>
              <a:off x="44278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61"/>
            <p:cNvSpPr/>
            <p:nvPr/>
          </p:nvSpPr>
          <p:spPr>
            <a:xfrm>
              <a:off x="44278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61"/>
            <p:cNvSpPr/>
            <p:nvPr/>
          </p:nvSpPr>
          <p:spPr>
            <a:xfrm>
              <a:off x="44278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61"/>
            <p:cNvSpPr/>
            <p:nvPr/>
          </p:nvSpPr>
          <p:spPr>
            <a:xfrm>
              <a:off x="44278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61"/>
            <p:cNvSpPr/>
            <p:nvPr/>
          </p:nvSpPr>
          <p:spPr>
            <a:xfrm>
              <a:off x="44278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61"/>
            <p:cNvSpPr/>
            <p:nvPr/>
          </p:nvSpPr>
          <p:spPr>
            <a:xfrm>
              <a:off x="44278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61"/>
            <p:cNvSpPr/>
            <p:nvPr/>
          </p:nvSpPr>
          <p:spPr>
            <a:xfrm>
              <a:off x="4427825" y="1571400"/>
              <a:ext cx="62350" cy="53250"/>
            </a:xfrm>
            <a:custGeom>
              <a:rect b="b" l="l" r="r" t="t"/>
              <a:pathLst>
                <a:path extrusionOk="0" h="2130" w="2494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61"/>
            <p:cNvSpPr/>
            <p:nvPr/>
          </p:nvSpPr>
          <p:spPr>
            <a:xfrm>
              <a:off x="43516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61"/>
            <p:cNvSpPr/>
            <p:nvPr/>
          </p:nvSpPr>
          <p:spPr>
            <a:xfrm>
              <a:off x="42756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61"/>
            <p:cNvSpPr/>
            <p:nvPr/>
          </p:nvSpPr>
          <p:spPr>
            <a:xfrm>
              <a:off x="42756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61"/>
            <p:cNvSpPr/>
            <p:nvPr/>
          </p:nvSpPr>
          <p:spPr>
            <a:xfrm>
              <a:off x="41994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61"/>
            <p:cNvSpPr/>
            <p:nvPr/>
          </p:nvSpPr>
          <p:spPr>
            <a:xfrm>
              <a:off x="41994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61"/>
            <p:cNvSpPr/>
            <p:nvPr/>
          </p:nvSpPr>
          <p:spPr>
            <a:xfrm>
              <a:off x="41994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61"/>
            <p:cNvSpPr/>
            <p:nvPr/>
          </p:nvSpPr>
          <p:spPr>
            <a:xfrm>
              <a:off x="41994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61"/>
            <p:cNvSpPr/>
            <p:nvPr/>
          </p:nvSpPr>
          <p:spPr>
            <a:xfrm>
              <a:off x="41231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61"/>
            <p:cNvSpPr/>
            <p:nvPr/>
          </p:nvSpPr>
          <p:spPr>
            <a:xfrm>
              <a:off x="41231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61"/>
            <p:cNvSpPr/>
            <p:nvPr/>
          </p:nvSpPr>
          <p:spPr>
            <a:xfrm>
              <a:off x="41231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61"/>
            <p:cNvSpPr/>
            <p:nvPr/>
          </p:nvSpPr>
          <p:spPr>
            <a:xfrm>
              <a:off x="41231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61"/>
            <p:cNvSpPr/>
            <p:nvPr/>
          </p:nvSpPr>
          <p:spPr>
            <a:xfrm>
              <a:off x="41231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61"/>
            <p:cNvSpPr/>
            <p:nvPr/>
          </p:nvSpPr>
          <p:spPr>
            <a:xfrm>
              <a:off x="41231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61"/>
            <p:cNvSpPr/>
            <p:nvPr/>
          </p:nvSpPr>
          <p:spPr>
            <a:xfrm>
              <a:off x="40469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61"/>
            <p:cNvSpPr/>
            <p:nvPr/>
          </p:nvSpPr>
          <p:spPr>
            <a:xfrm>
              <a:off x="40469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61"/>
            <p:cNvSpPr/>
            <p:nvPr/>
          </p:nvSpPr>
          <p:spPr>
            <a:xfrm>
              <a:off x="40469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61"/>
            <p:cNvSpPr/>
            <p:nvPr/>
          </p:nvSpPr>
          <p:spPr>
            <a:xfrm>
              <a:off x="40469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61"/>
            <p:cNvSpPr/>
            <p:nvPr/>
          </p:nvSpPr>
          <p:spPr>
            <a:xfrm>
              <a:off x="40469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61"/>
            <p:cNvSpPr/>
            <p:nvPr/>
          </p:nvSpPr>
          <p:spPr>
            <a:xfrm>
              <a:off x="40469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61"/>
            <p:cNvSpPr/>
            <p:nvPr/>
          </p:nvSpPr>
          <p:spPr>
            <a:xfrm>
              <a:off x="40469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61"/>
            <p:cNvSpPr/>
            <p:nvPr/>
          </p:nvSpPr>
          <p:spPr>
            <a:xfrm>
              <a:off x="40469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61"/>
            <p:cNvSpPr/>
            <p:nvPr/>
          </p:nvSpPr>
          <p:spPr>
            <a:xfrm>
              <a:off x="39709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61"/>
            <p:cNvSpPr/>
            <p:nvPr/>
          </p:nvSpPr>
          <p:spPr>
            <a:xfrm>
              <a:off x="39709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61"/>
            <p:cNvSpPr/>
            <p:nvPr/>
          </p:nvSpPr>
          <p:spPr>
            <a:xfrm>
              <a:off x="39709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61"/>
            <p:cNvSpPr/>
            <p:nvPr/>
          </p:nvSpPr>
          <p:spPr>
            <a:xfrm>
              <a:off x="39709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61"/>
            <p:cNvSpPr/>
            <p:nvPr/>
          </p:nvSpPr>
          <p:spPr>
            <a:xfrm>
              <a:off x="39709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61"/>
            <p:cNvSpPr/>
            <p:nvPr/>
          </p:nvSpPr>
          <p:spPr>
            <a:xfrm>
              <a:off x="39709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61"/>
            <p:cNvSpPr/>
            <p:nvPr/>
          </p:nvSpPr>
          <p:spPr>
            <a:xfrm>
              <a:off x="39709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61"/>
            <p:cNvSpPr/>
            <p:nvPr/>
          </p:nvSpPr>
          <p:spPr>
            <a:xfrm>
              <a:off x="39709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61"/>
            <p:cNvSpPr/>
            <p:nvPr/>
          </p:nvSpPr>
          <p:spPr>
            <a:xfrm>
              <a:off x="39709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61"/>
            <p:cNvSpPr/>
            <p:nvPr/>
          </p:nvSpPr>
          <p:spPr>
            <a:xfrm>
              <a:off x="38947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61"/>
            <p:cNvSpPr/>
            <p:nvPr/>
          </p:nvSpPr>
          <p:spPr>
            <a:xfrm>
              <a:off x="38947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61"/>
            <p:cNvSpPr/>
            <p:nvPr/>
          </p:nvSpPr>
          <p:spPr>
            <a:xfrm>
              <a:off x="38947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61"/>
            <p:cNvSpPr/>
            <p:nvPr/>
          </p:nvSpPr>
          <p:spPr>
            <a:xfrm>
              <a:off x="38947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61"/>
            <p:cNvSpPr/>
            <p:nvPr/>
          </p:nvSpPr>
          <p:spPr>
            <a:xfrm>
              <a:off x="38947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61"/>
            <p:cNvSpPr/>
            <p:nvPr/>
          </p:nvSpPr>
          <p:spPr>
            <a:xfrm>
              <a:off x="3894725" y="1571400"/>
              <a:ext cx="62175" cy="53250"/>
            </a:xfrm>
            <a:custGeom>
              <a:rect b="b" l="l" r="r" t="t"/>
              <a:pathLst>
                <a:path extrusionOk="0" h="2130" w="2487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61"/>
            <p:cNvSpPr/>
            <p:nvPr/>
          </p:nvSpPr>
          <p:spPr>
            <a:xfrm>
              <a:off x="38947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61"/>
            <p:cNvSpPr/>
            <p:nvPr/>
          </p:nvSpPr>
          <p:spPr>
            <a:xfrm>
              <a:off x="38947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61"/>
            <p:cNvSpPr/>
            <p:nvPr/>
          </p:nvSpPr>
          <p:spPr>
            <a:xfrm>
              <a:off x="38947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61"/>
            <p:cNvSpPr/>
            <p:nvPr/>
          </p:nvSpPr>
          <p:spPr>
            <a:xfrm>
              <a:off x="38947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61"/>
            <p:cNvSpPr/>
            <p:nvPr/>
          </p:nvSpPr>
          <p:spPr>
            <a:xfrm>
              <a:off x="38185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61"/>
            <p:cNvSpPr/>
            <p:nvPr/>
          </p:nvSpPr>
          <p:spPr>
            <a:xfrm>
              <a:off x="38185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61"/>
            <p:cNvSpPr/>
            <p:nvPr/>
          </p:nvSpPr>
          <p:spPr>
            <a:xfrm>
              <a:off x="38185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61"/>
            <p:cNvSpPr/>
            <p:nvPr/>
          </p:nvSpPr>
          <p:spPr>
            <a:xfrm>
              <a:off x="38185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61"/>
            <p:cNvSpPr/>
            <p:nvPr/>
          </p:nvSpPr>
          <p:spPr>
            <a:xfrm>
              <a:off x="38185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61"/>
            <p:cNvSpPr/>
            <p:nvPr/>
          </p:nvSpPr>
          <p:spPr>
            <a:xfrm>
              <a:off x="38185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61"/>
            <p:cNvSpPr/>
            <p:nvPr/>
          </p:nvSpPr>
          <p:spPr>
            <a:xfrm>
              <a:off x="38185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61"/>
            <p:cNvSpPr/>
            <p:nvPr/>
          </p:nvSpPr>
          <p:spPr>
            <a:xfrm>
              <a:off x="38185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61"/>
            <p:cNvSpPr/>
            <p:nvPr/>
          </p:nvSpPr>
          <p:spPr>
            <a:xfrm>
              <a:off x="38185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61"/>
            <p:cNvSpPr/>
            <p:nvPr/>
          </p:nvSpPr>
          <p:spPr>
            <a:xfrm>
              <a:off x="38185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61"/>
            <p:cNvSpPr/>
            <p:nvPr/>
          </p:nvSpPr>
          <p:spPr>
            <a:xfrm>
              <a:off x="38185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61"/>
            <p:cNvSpPr/>
            <p:nvPr/>
          </p:nvSpPr>
          <p:spPr>
            <a:xfrm>
              <a:off x="37423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61"/>
            <p:cNvSpPr/>
            <p:nvPr/>
          </p:nvSpPr>
          <p:spPr>
            <a:xfrm>
              <a:off x="37423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61"/>
            <p:cNvSpPr/>
            <p:nvPr/>
          </p:nvSpPr>
          <p:spPr>
            <a:xfrm>
              <a:off x="37423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61"/>
            <p:cNvSpPr/>
            <p:nvPr/>
          </p:nvSpPr>
          <p:spPr>
            <a:xfrm>
              <a:off x="37423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61"/>
            <p:cNvSpPr/>
            <p:nvPr/>
          </p:nvSpPr>
          <p:spPr>
            <a:xfrm>
              <a:off x="37423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61"/>
            <p:cNvSpPr/>
            <p:nvPr/>
          </p:nvSpPr>
          <p:spPr>
            <a:xfrm>
              <a:off x="37423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61"/>
            <p:cNvSpPr/>
            <p:nvPr/>
          </p:nvSpPr>
          <p:spPr>
            <a:xfrm>
              <a:off x="37423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61"/>
            <p:cNvSpPr/>
            <p:nvPr/>
          </p:nvSpPr>
          <p:spPr>
            <a:xfrm>
              <a:off x="37423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61"/>
            <p:cNvSpPr/>
            <p:nvPr/>
          </p:nvSpPr>
          <p:spPr>
            <a:xfrm>
              <a:off x="37423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61"/>
            <p:cNvSpPr/>
            <p:nvPr/>
          </p:nvSpPr>
          <p:spPr>
            <a:xfrm>
              <a:off x="36661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61"/>
            <p:cNvSpPr/>
            <p:nvPr/>
          </p:nvSpPr>
          <p:spPr>
            <a:xfrm>
              <a:off x="36661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61"/>
            <p:cNvSpPr/>
            <p:nvPr/>
          </p:nvSpPr>
          <p:spPr>
            <a:xfrm>
              <a:off x="36661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61"/>
            <p:cNvSpPr/>
            <p:nvPr/>
          </p:nvSpPr>
          <p:spPr>
            <a:xfrm>
              <a:off x="36661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61"/>
            <p:cNvSpPr/>
            <p:nvPr/>
          </p:nvSpPr>
          <p:spPr>
            <a:xfrm>
              <a:off x="366610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61"/>
            <p:cNvSpPr/>
            <p:nvPr/>
          </p:nvSpPr>
          <p:spPr>
            <a:xfrm>
              <a:off x="35898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61"/>
            <p:cNvSpPr/>
            <p:nvPr/>
          </p:nvSpPr>
          <p:spPr>
            <a:xfrm>
              <a:off x="35898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61"/>
            <p:cNvSpPr/>
            <p:nvPr/>
          </p:nvSpPr>
          <p:spPr>
            <a:xfrm>
              <a:off x="35898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61"/>
            <p:cNvSpPr/>
            <p:nvPr/>
          </p:nvSpPr>
          <p:spPr>
            <a:xfrm>
              <a:off x="35898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61"/>
            <p:cNvSpPr/>
            <p:nvPr/>
          </p:nvSpPr>
          <p:spPr>
            <a:xfrm>
              <a:off x="35898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61"/>
            <p:cNvSpPr/>
            <p:nvPr/>
          </p:nvSpPr>
          <p:spPr>
            <a:xfrm>
              <a:off x="35136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61"/>
            <p:cNvSpPr/>
            <p:nvPr/>
          </p:nvSpPr>
          <p:spPr>
            <a:xfrm>
              <a:off x="35136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61"/>
            <p:cNvSpPr/>
            <p:nvPr/>
          </p:nvSpPr>
          <p:spPr>
            <a:xfrm>
              <a:off x="35136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61"/>
            <p:cNvSpPr/>
            <p:nvPr/>
          </p:nvSpPr>
          <p:spPr>
            <a:xfrm>
              <a:off x="35136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61"/>
            <p:cNvSpPr/>
            <p:nvPr/>
          </p:nvSpPr>
          <p:spPr>
            <a:xfrm>
              <a:off x="35136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61"/>
            <p:cNvSpPr/>
            <p:nvPr/>
          </p:nvSpPr>
          <p:spPr>
            <a:xfrm>
              <a:off x="35136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61"/>
            <p:cNvSpPr/>
            <p:nvPr/>
          </p:nvSpPr>
          <p:spPr>
            <a:xfrm>
              <a:off x="35136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61"/>
            <p:cNvSpPr/>
            <p:nvPr/>
          </p:nvSpPr>
          <p:spPr>
            <a:xfrm>
              <a:off x="34374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61"/>
            <p:cNvSpPr/>
            <p:nvPr/>
          </p:nvSpPr>
          <p:spPr>
            <a:xfrm>
              <a:off x="34374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61"/>
            <p:cNvSpPr/>
            <p:nvPr/>
          </p:nvSpPr>
          <p:spPr>
            <a:xfrm>
              <a:off x="34374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61"/>
            <p:cNvSpPr/>
            <p:nvPr/>
          </p:nvSpPr>
          <p:spPr>
            <a:xfrm>
              <a:off x="34374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61"/>
            <p:cNvSpPr/>
            <p:nvPr/>
          </p:nvSpPr>
          <p:spPr>
            <a:xfrm>
              <a:off x="34374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61"/>
            <p:cNvSpPr/>
            <p:nvPr/>
          </p:nvSpPr>
          <p:spPr>
            <a:xfrm>
              <a:off x="34374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61"/>
            <p:cNvSpPr/>
            <p:nvPr/>
          </p:nvSpPr>
          <p:spPr>
            <a:xfrm>
              <a:off x="34374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61"/>
            <p:cNvSpPr/>
            <p:nvPr/>
          </p:nvSpPr>
          <p:spPr>
            <a:xfrm>
              <a:off x="33614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61"/>
            <p:cNvSpPr/>
            <p:nvPr/>
          </p:nvSpPr>
          <p:spPr>
            <a:xfrm>
              <a:off x="33614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61"/>
            <p:cNvSpPr/>
            <p:nvPr/>
          </p:nvSpPr>
          <p:spPr>
            <a:xfrm>
              <a:off x="33614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61"/>
            <p:cNvSpPr/>
            <p:nvPr/>
          </p:nvSpPr>
          <p:spPr>
            <a:xfrm>
              <a:off x="33614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61"/>
            <p:cNvSpPr/>
            <p:nvPr/>
          </p:nvSpPr>
          <p:spPr>
            <a:xfrm>
              <a:off x="32852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61"/>
            <p:cNvSpPr/>
            <p:nvPr/>
          </p:nvSpPr>
          <p:spPr>
            <a:xfrm>
              <a:off x="31328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61"/>
            <p:cNvSpPr/>
            <p:nvPr/>
          </p:nvSpPr>
          <p:spPr>
            <a:xfrm>
              <a:off x="30568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61"/>
            <p:cNvSpPr/>
            <p:nvPr/>
          </p:nvSpPr>
          <p:spPr>
            <a:xfrm>
              <a:off x="3056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61"/>
            <p:cNvSpPr/>
            <p:nvPr/>
          </p:nvSpPr>
          <p:spPr>
            <a:xfrm>
              <a:off x="29805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61"/>
            <p:cNvSpPr/>
            <p:nvPr/>
          </p:nvSpPr>
          <p:spPr>
            <a:xfrm>
              <a:off x="29805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61"/>
            <p:cNvSpPr/>
            <p:nvPr/>
          </p:nvSpPr>
          <p:spPr>
            <a:xfrm>
              <a:off x="29805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61"/>
            <p:cNvSpPr/>
            <p:nvPr/>
          </p:nvSpPr>
          <p:spPr>
            <a:xfrm>
              <a:off x="29805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61"/>
            <p:cNvSpPr/>
            <p:nvPr/>
          </p:nvSpPr>
          <p:spPr>
            <a:xfrm>
              <a:off x="29805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61"/>
            <p:cNvSpPr/>
            <p:nvPr/>
          </p:nvSpPr>
          <p:spPr>
            <a:xfrm>
              <a:off x="29805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61"/>
            <p:cNvSpPr/>
            <p:nvPr/>
          </p:nvSpPr>
          <p:spPr>
            <a:xfrm>
              <a:off x="29043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61"/>
            <p:cNvSpPr/>
            <p:nvPr/>
          </p:nvSpPr>
          <p:spPr>
            <a:xfrm>
              <a:off x="29043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61"/>
            <p:cNvSpPr/>
            <p:nvPr/>
          </p:nvSpPr>
          <p:spPr>
            <a:xfrm>
              <a:off x="29043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61"/>
            <p:cNvSpPr/>
            <p:nvPr/>
          </p:nvSpPr>
          <p:spPr>
            <a:xfrm>
              <a:off x="29043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61"/>
            <p:cNvSpPr/>
            <p:nvPr/>
          </p:nvSpPr>
          <p:spPr>
            <a:xfrm>
              <a:off x="29043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61"/>
            <p:cNvSpPr/>
            <p:nvPr/>
          </p:nvSpPr>
          <p:spPr>
            <a:xfrm>
              <a:off x="29043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61"/>
            <p:cNvSpPr/>
            <p:nvPr/>
          </p:nvSpPr>
          <p:spPr>
            <a:xfrm>
              <a:off x="29043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61"/>
            <p:cNvSpPr/>
            <p:nvPr/>
          </p:nvSpPr>
          <p:spPr>
            <a:xfrm>
              <a:off x="28281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61"/>
            <p:cNvSpPr/>
            <p:nvPr/>
          </p:nvSpPr>
          <p:spPr>
            <a:xfrm>
              <a:off x="28281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61"/>
            <p:cNvSpPr/>
            <p:nvPr/>
          </p:nvSpPr>
          <p:spPr>
            <a:xfrm>
              <a:off x="28281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61"/>
            <p:cNvSpPr/>
            <p:nvPr/>
          </p:nvSpPr>
          <p:spPr>
            <a:xfrm>
              <a:off x="28281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61"/>
            <p:cNvSpPr/>
            <p:nvPr/>
          </p:nvSpPr>
          <p:spPr>
            <a:xfrm>
              <a:off x="28281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61"/>
            <p:cNvSpPr/>
            <p:nvPr/>
          </p:nvSpPr>
          <p:spPr>
            <a:xfrm>
              <a:off x="28281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61"/>
            <p:cNvSpPr/>
            <p:nvPr/>
          </p:nvSpPr>
          <p:spPr>
            <a:xfrm>
              <a:off x="28281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61"/>
            <p:cNvSpPr/>
            <p:nvPr/>
          </p:nvSpPr>
          <p:spPr>
            <a:xfrm>
              <a:off x="282815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61"/>
            <p:cNvSpPr/>
            <p:nvPr/>
          </p:nvSpPr>
          <p:spPr>
            <a:xfrm>
              <a:off x="27519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61"/>
            <p:cNvSpPr/>
            <p:nvPr/>
          </p:nvSpPr>
          <p:spPr>
            <a:xfrm>
              <a:off x="27519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61"/>
            <p:cNvSpPr/>
            <p:nvPr/>
          </p:nvSpPr>
          <p:spPr>
            <a:xfrm>
              <a:off x="27519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61"/>
            <p:cNvSpPr/>
            <p:nvPr/>
          </p:nvSpPr>
          <p:spPr>
            <a:xfrm>
              <a:off x="27519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61"/>
            <p:cNvSpPr/>
            <p:nvPr/>
          </p:nvSpPr>
          <p:spPr>
            <a:xfrm>
              <a:off x="27519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61"/>
            <p:cNvSpPr/>
            <p:nvPr/>
          </p:nvSpPr>
          <p:spPr>
            <a:xfrm>
              <a:off x="275195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61"/>
            <p:cNvSpPr/>
            <p:nvPr/>
          </p:nvSpPr>
          <p:spPr>
            <a:xfrm>
              <a:off x="27519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61"/>
            <p:cNvSpPr/>
            <p:nvPr/>
          </p:nvSpPr>
          <p:spPr>
            <a:xfrm>
              <a:off x="2751950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61"/>
            <p:cNvSpPr/>
            <p:nvPr/>
          </p:nvSpPr>
          <p:spPr>
            <a:xfrm>
              <a:off x="2675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61"/>
            <p:cNvSpPr/>
            <p:nvPr/>
          </p:nvSpPr>
          <p:spPr>
            <a:xfrm>
              <a:off x="2675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61"/>
            <p:cNvSpPr/>
            <p:nvPr/>
          </p:nvSpPr>
          <p:spPr>
            <a:xfrm>
              <a:off x="2675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61"/>
            <p:cNvSpPr/>
            <p:nvPr/>
          </p:nvSpPr>
          <p:spPr>
            <a:xfrm>
              <a:off x="2675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61"/>
            <p:cNvSpPr/>
            <p:nvPr/>
          </p:nvSpPr>
          <p:spPr>
            <a:xfrm>
              <a:off x="26759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61"/>
            <p:cNvSpPr/>
            <p:nvPr/>
          </p:nvSpPr>
          <p:spPr>
            <a:xfrm>
              <a:off x="267592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61"/>
            <p:cNvSpPr/>
            <p:nvPr/>
          </p:nvSpPr>
          <p:spPr>
            <a:xfrm>
              <a:off x="26759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61"/>
            <p:cNvSpPr/>
            <p:nvPr/>
          </p:nvSpPr>
          <p:spPr>
            <a:xfrm>
              <a:off x="26759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61"/>
            <p:cNvSpPr/>
            <p:nvPr/>
          </p:nvSpPr>
          <p:spPr>
            <a:xfrm>
              <a:off x="25997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61"/>
            <p:cNvSpPr/>
            <p:nvPr/>
          </p:nvSpPr>
          <p:spPr>
            <a:xfrm>
              <a:off x="25997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61"/>
            <p:cNvSpPr/>
            <p:nvPr/>
          </p:nvSpPr>
          <p:spPr>
            <a:xfrm>
              <a:off x="25997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61"/>
            <p:cNvSpPr/>
            <p:nvPr/>
          </p:nvSpPr>
          <p:spPr>
            <a:xfrm>
              <a:off x="25997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61"/>
            <p:cNvSpPr/>
            <p:nvPr/>
          </p:nvSpPr>
          <p:spPr>
            <a:xfrm>
              <a:off x="25997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61"/>
            <p:cNvSpPr/>
            <p:nvPr/>
          </p:nvSpPr>
          <p:spPr>
            <a:xfrm>
              <a:off x="25997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61"/>
            <p:cNvSpPr/>
            <p:nvPr/>
          </p:nvSpPr>
          <p:spPr>
            <a:xfrm>
              <a:off x="259972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61"/>
            <p:cNvSpPr/>
            <p:nvPr/>
          </p:nvSpPr>
          <p:spPr>
            <a:xfrm>
              <a:off x="259972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61"/>
            <p:cNvSpPr/>
            <p:nvPr/>
          </p:nvSpPr>
          <p:spPr>
            <a:xfrm>
              <a:off x="259972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61"/>
            <p:cNvSpPr/>
            <p:nvPr/>
          </p:nvSpPr>
          <p:spPr>
            <a:xfrm>
              <a:off x="25235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61"/>
            <p:cNvSpPr/>
            <p:nvPr/>
          </p:nvSpPr>
          <p:spPr>
            <a:xfrm>
              <a:off x="25235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61"/>
            <p:cNvSpPr/>
            <p:nvPr/>
          </p:nvSpPr>
          <p:spPr>
            <a:xfrm>
              <a:off x="25235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61"/>
            <p:cNvSpPr/>
            <p:nvPr/>
          </p:nvSpPr>
          <p:spPr>
            <a:xfrm>
              <a:off x="2523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61"/>
            <p:cNvSpPr/>
            <p:nvPr/>
          </p:nvSpPr>
          <p:spPr>
            <a:xfrm>
              <a:off x="2523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61"/>
            <p:cNvSpPr/>
            <p:nvPr/>
          </p:nvSpPr>
          <p:spPr>
            <a:xfrm>
              <a:off x="25235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61"/>
            <p:cNvSpPr/>
            <p:nvPr/>
          </p:nvSpPr>
          <p:spPr>
            <a:xfrm>
              <a:off x="25235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61"/>
            <p:cNvSpPr/>
            <p:nvPr/>
          </p:nvSpPr>
          <p:spPr>
            <a:xfrm>
              <a:off x="2523500" y="11905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61"/>
            <p:cNvSpPr/>
            <p:nvPr/>
          </p:nvSpPr>
          <p:spPr>
            <a:xfrm>
              <a:off x="25235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61"/>
            <p:cNvSpPr/>
            <p:nvPr/>
          </p:nvSpPr>
          <p:spPr>
            <a:xfrm>
              <a:off x="25235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61"/>
            <p:cNvSpPr/>
            <p:nvPr/>
          </p:nvSpPr>
          <p:spPr>
            <a:xfrm>
              <a:off x="24473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61"/>
            <p:cNvSpPr/>
            <p:nvPr/>
          </p:nvSpPr>
          <p:spPr>
            <a:xfrm>
              <a:off x="24473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61"/>
            <p:cNvSpPr/>
            <p:nvPr/>
          </p:nvSpPr>
          <p:spPr>
            <a:xfrm>
              <a:off x="24473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61"/>
            <p:cNvSpPr/>
            <p:nvPr/>
          </p:nvSpPr>
          <p:spPr>
            <a:xfrm>
              <a:off x="24473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61"/>
            <p:cNvSpPr/>
            <p:nvPr/>
          </p:nvSpPr>
          <p:spPr>
            <a:xfrm>
              <a:off x="24473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61"/>
            <p:cNvSpPr/>
            <p:nvPr/>
          </p:nvSpPr>
          <p:spPr>
            <a:xfrm>
              <a:off x="24473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61"/>
            <p:cNvSpPr/>
            <p:nvPr/>
          </p:nvSpPr>
          <p:spPr>
            <a:xfrm>
              <a:off x="2447300" y="12665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61"/>
            <p:cNvSpPr/>
            <p:nvPr/>
          </p:nvSpPr>
          <p:spPr>
            <a:xfrm>
              <a:off x="24473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61"/>
            <p:cNvSpPr/>
            <p:nvPr/>
          </p:nvSpPr>
          <p:spPr>
            <a:xfrm>
              <a:off x="2447300" y="11143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61"/>
            <p:cNvSpPr/>
            <p:nvPr/>
          </p:nvSpPr>
          <p:spPr>
            <a:xfrm>
              <a:off x="24473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61"/>
            <p:cNvSpPr/>
            <p:nvPr/>
          </p:nvSpPr>
          <p:spPr>
            <a:xfrm>
              <a:off x="2371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61"/>
            <p:cNvSpPr/>
            <p:nvPr/>
          </p:nvSpPr>
          <p:spPr>
            <a:xfrm>
              <a:off x="2371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61"/>
            <p:cNvSpPr/>
            <p:nvPr/>
          </p:nvSpPr>
          <p:spPr>
            <a:xfrm>
              <a:off x="2371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61"/>
            <p:cNvSpPr/>
            <p:nvPr/>
          </p:nvSpPr>
          <p:spPr>
            <a:xfrm>
              <a:off x="2371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61"/>
            <p:cNvSpPr/>
            <p:nvPr/>
          </p:nvSpPr>
          <p:spPr>
            <a:xfrm>
              <a:off x="2371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61"/>
            <p:cNvSpPr/>
            <p:nvPr/>
          </p:nvSpPr>
          <p:spPr>
            <a:xfrm>
              <a:off x="23712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61"/>
            <p:cNvSpPr/>
            <p:nvPr/>
          </p:nvSpPr>
          <p:spPr>
            <a:xfrm>
              <a:off x="23712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61"/>
            <p:cNvSpPr/>
            <p:nvPr/>
          </p:nvSpPr>
          <p:spPr>
            <a:xfrm>
              <a:off x="23712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61"/>
            <p:cNvSpPr/>
            <p:nvPr/>
          </p:nvSpPr>
          <p:spPr>
            <a:xfrm>
              <a:off x="237127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61"/>
            <p:cNvSpPr/>
            <p:nvPr/>
          </p:nvSpPr>
          <p:spPr>
            <a:xfrm>
              <a:off x="22950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61"/>
            <p:cNvSpPr/>
            <p:nvPr/>
          </p:nvSpPr>
          <p:spPr>
            <a:xfrm>
              <a:off x="22950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61"/>
            <p:cNvSpPr/>
            <p:nvPr/>
          </p:nvSpPr>
          <p:spPr>
            <a:xfrm>
              <a:off x="2295075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61"/>
            <p:cNvSpPr/>
            <p:nvPr/>
          </p:nvSpPr>
          <p:spPr>
            <a:xfrm>
              <a:off x="2295075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61"/>
            <p:cNvSpPr/>
            <p:nvPr/>
          </p:nvSpPr>
          <p:spPr>
            <a:xfrm>
              <a:off x="22186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61"/>
            <p:cNvSpPr/>
            <p:nvPr/>
          </p:nvSpPr>
          <p:spPr>
            <a:xfrm>
              <a:off x="221865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61"/>
            <p:cNvSpPr/>
            <p:nvPr/>
          </p:nvSpPr>
          <p:spPr>
            <a:xfrm>
              <a:off x="22186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61"/>
            <p:cNvSpPr/>
            <p:nvPr/>
          </p:nvSpPr>
          <p:spPr>
            <a:xfrm>
              <a:off x="21424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61"/>
            <p:cNvSpPr/>
            <p:nvPr/>
          </p:nvSpPr>
          <p:spPr>
            <a:xfrm>
              <a:off x="214242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61"/>
            <p:cNvSpPr/>
            <p:nvPr/>
          </p:nvSpPr>
          <p:spPr>
            <a:xfrm>
              <a:off x="2751950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61"/>
            <p:cNvSpPr/>
            <p:nvPr/>
          </p:nvSpPr>
          <p:spPr>
            <a:xfrm>
              <a:off x="2751950" y="35519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61"/>
            <p:cNvSpPr/>
            <p:nvPr/>
          </p:nvSpPr>
          <p:spPr>
            <a:xfrm>
              <a:off x="2751950" y="3475725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61"/>
            <p:cNvSpPr/>
            <p:nvPr/>
          </p:nvSpPr>
          <p:spPr>
            <a:xfrm>
              <a:off x="2675925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61"/>
            <p:cNvSpPr/>
            <p:nvPr/>
          </p:nvSpPr>
          <p:spPr>
            <a:xfrm>
              <a:off x="26757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61"/>
            <p:cNvSpPr/>
            <p:nvPr/>
          </p:nvSpPr>
          <p:spPr>
            <a:xfrm>
              <a:off x="26759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61"/>
            <p:cNvSpPr/>
            <p:nvPr/>
          </p:nvSpPr>
          <p:spPr>
            <a:xfrm>
              <a:off x="26759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61"/>
            <p:cNvSpPr/>
            <p:nvPr/>
          </p:nvSpPr>
          <p:spPr>
            <a:xfrm>
              <a:off x="26759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61"/>
            <p:cNvSpPr/>
            <p:nvPr/>
          </p:nvSpPr>
          <p:spPr>
            <a:xfrm>
              <a:off x="26759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61"/>
            <p:cNvSpPr/>
            <p:nvPr/>
          </p:nvSpPr>
          <p:spPr>
            <a:xfrm>
              <a:off x="259972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61"/>
            <p:cNvSpPr/>
            <p:nvPr/>
          </p:nvSpPr>
          <p:spPr>
            <a:xfrm>
              <a:off x="2599725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61"/>
            <p:cNvSpPr/>
            <p:nvPr/>
          </p:nvSpPr>
          <p:spPr>
            <a:xfrm>
              <a:off x="259972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61"/>
            <p:cNvSpPr/>
            <p:nvPr/>
          </p:nvSpPr>
          <p:spPr>
            <a:xfrm>
              <a:off x="259972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61"/>
            <p:cNvSpPr/>
            <p:nvPr/>
          </p:nvSpPr>
          <p:spPr>
            <a:xfrm>
              <a:off x="259972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61"/>
            <p:cNvSpPr/>
            <p:nvPr/>
          </p:nvSpPr>
          <p:spPr>
            <a:xfrm>
              <a:off x="259972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61"/>
            <p:cNvSpPr/>
            <p:nvPr/>
          </p:nvSpPr>
          <p:spPr>
            <a:xfrm>
              <a:off x="252350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61"/>
            <p:cNvSpPr/>
            <p:nvPr/>
          </p:nvSpPr>
          <p:spPr>
            <a:xfrm>
              <a:off x="252350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61"/>
            <p:cNvSpPr/>
            <p:nvPr/>
          </p:nvSpPr>
          <p:spPr>
            <a:xfrm>
              <a:off x="252350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61"/>
            <p:cNvSpPr/>
            <p:nvPr/>
          </p:nvSpPr>
          <p:spPr>
            <a:xfrm>
              <a:off x="252350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61"/>
            <p:cNvSpPr/>
            <p:nvPr/>
          </p:nvSpPr>
          <p:spPr>
            <a:xfrm>
              <a:off x="2523500" y="362795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61"/>
            <p:cNvSpPr/>
            <p:nvPr/>
          </p:nvSpPr>
          <p:spPr>
            <a:xfrm>
              <a:off x="25235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61"/>
            <p:cNvSpPr/>
            <p:nvPr/>
          </p:nvSpPr>
          <p:spPr>
            <a:xfrm>
              <a:off x="25235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61"/>
            <p:cNvSpPr/>
            <p:nvPr/>
          </p:nvSpPr>
          <p:spPr>
            <a:xfrm>
              <a:off x="25235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61"/>
            <p:cNvSpPr/>
            <p:nvPr/>
          </p:nvSpPr>
          <p:spPr>
            <a:xfrm>
              <a:off x="2447300" y="40852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61"/>
            <p:cNvSpPr/>
            <p:nvPr/>
          </p:nvSpPr>
          <p:spPr>
            <a:xfrm>
              <a:off x="2447300" y="4009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61"/>
            <p:cNvSpPr/>
            <p:nvPr/>
          </p:nvSpPr>
          <p:spPr>
            <a:xfrm>
              <a:off x="2447300" y="3932800"/>
              <a:ext cx="62200" cy="53475"/>
            </a:xfrm>
            <a:custGeom>
              <a:rect b="b" l="l" r="r" t="t"/>
              <a:pathLst>
                <a:path extrusionOk="0" h="2139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61"/>
            <p:cNvSpPr/>
            <p:nvPr/>
          </p:nvSpPr>
          <p:spPr>
            <a:xfrm>
              <a:off x="2447300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61"/>
            <p:cNvSpPr/>
            <p:nvPr/>
          </p:nvSpPr>
          <p:spPr>
            <a:xfrm>
              <a:off x="2447300" y="3780375"/>
              <a:ext cx="62400" cy="53475"/>
            </a:xfrm>
            <a:custGeom>
              <a:rect b="b" l="l" r="r" t="t"/>
              <a:pathLst>
                <a:path extrusionOk="0" h="2139" w="2496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61"/>
            <p:cNvSpPr/>
            <p:nvPr/>
          </p:nvSpPr>
          <p:spPr>
            <a:xfrm>
              <a:off x="2447300" y="37041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61"/>
            <p:cNvSpPr/>
            <p:nvPr/>
          </p:nvSpPr>
          <p:spPr>
            <a:xfrm>
              <a:off x="2447300" y="36279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61"/>
            <p:cNvSpPr/>
            <p:nvPr/>
          </p:nvSpPr>
          <p:spPr>
            <a:xfrm>
              <a:off x="2447300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61"/>
            <p:cNvSpPr/>
            <p:nvPr/>
          </p:nvSpPr>
          <p:spPr>
            <a:xfrm>
              <a:off x="2447300" y="34757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61"/>
            <p:cNvSpPr/>
            <p:nvPr/>
          </p:nvSpPr>
          <p:spPr>
            <a:xfrm>
              <a:off x="2447300" y="33995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61"/>
            <p:cNvSpPr/>
            <p:nvPr/>
          </p:nvSpPr>
          <p:spPr>
            <a:xfrm>
              <a:off x="2447300" y="332330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61"/>
            <p:cNvSpPr/>
            <p:nvPr/>
          </p:nvSpPr>
          <p:spPr>
            <a:xfrm>
              <a:off x="237127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61"/>
            <p:cNvSpPr/>
            <p:nvPr/>
          </p:nvSpPr>
          <p:spPr>
            <a:xfrm>
              <a:off x="237127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61"/>
            <p:cNvSpPr/>
            <p:nvPr/>
          </p:nvSpPr>
          <p:spPr>
            <a:xfrm>
              <a:off x="2371275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61"/>
            <p:cNvSpPr/>
            <p:nvPr/>
          </p:nvSpPr>
          <p:spPr>
            <a:xfrm>
              <a:off x="2371275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61"/>
            <p:cNvSpPr/>
            <p:nvPr/>
          </p:nvSpPr>
          <p:spPr>
            <a:xfrm>
              <a:off x="237107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61"/>
            <p:cNvSpPr/>
            <p:nvPr/>
          </p:nvSpPr>
          <p:spPr>
            <a:xfrm>
              <a:off x="237107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61"/>
            <p:cNvSpPr/>
            <p:nvPr/>
          </p:nvSpPr>
          <p:spPr>
            <a:xfrm>
              <a:off x="237107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61"/>
            <p:cNvSpPr/>
            <p:nvPr/>
          </p:nvSpPr>
          <p:spPr>
            <a:xfrm>
              <a:off x="237127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61"/>
            <p:cNvSpPr/>
            <p:nvPr/>
          </p:nvSpPr>
          <p:spPr>
            <a:xfrm>
              <a:off x="237127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61"/>
            <p:cNvSpPr/>
            <p:nvPr/>
          </p:nvSpPr>
          <p:spPr>
            <a:xfrm>
              <a:off x="237107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61"/>
            <p:cNvSpPr/>
            <p:nvPr/>
          </p:nvSpPr>
          <p:spPr>
            <a:xfrm>
              <a:off x="237107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61"/>
            <p:cNvSpPr/>
            <p:nvPr/>
          </p:nvSpPr>
          <p:spPr>
            <a:xfrm>
              <a:off x="237107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61"/>
            <p:cNvSpPr/>
            <p:nvPr/>
          </p:nvSpPr>
          <p:spPr>
            <a:xfrm>
              <a:off x="237107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61"/>
            <p:cNvSpPr/>
            <p:nvPr/>
          </p:nvSpPr>
          <p:spPr>
            <a:xfrm>
              <a:off x="237107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61"/>
            <p:cNvSpPr/>
            <p:nvPr/>
          </p:nvSpPr>
          <p:spPr>
            <a:xfrm>
              <a:off x="2295075" y="43136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61"/>
            <p:cNvSpPr/>
            <p:nvPr/>
          </p:nvSpPr>
          <p:spPr>
            <a:xfrm>
              <a:off x="2295075" y="42374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61"/>
            <p:cNvSpPr/>
            <p:nvPr/>
          </p:nvSpPr>
          <p:spPr>
            <a:xfrm>
              <a:off x="2295075" y="41614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61"/>
            <p:cNvSpPr/>
            <p:nvPr/>
          </p:nvSpPr>
          <p:spPr>
            <a:xfrm>
              <a:off x="2295075" y="40852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61"/>
            <p:cNvSpPr/>
            <p:nvPr/>
          </p:nvSpPr>
          <p:spPr>
            <a:xfrm>
              <a:off x="2295075" y="4009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61"/>
            <p:cNvSpPr/>
            <p:nvPr/>
          </p:nvSpPr>
          <p:spPr>
            <a:xfrm>
              <a:off x="2294850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61"/>
            <p:cNvSpPr/>
            <p:nvPr/>
          </p:nvSpPr>
          <p:spPr>
            <a:xfrm>
              <a:off x="2295075" y="385677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61"/>
            <p:cNvSpPr/>
            <p:nvPr/>
          </p:nvSpPr>
          <p:spPr>
            <a:xfrm>
              <a:off x="2294850" y="3780375"/>
              <a:ext cx="62625" cy="53475"/>
            </a:xfrm>
            <a:custGeom>
              <a:rect b="b" l="l" r="r" t="t"/>
              <a:pathLst>
                <a:path extrusionOk="0" h="2139" w="2505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61"/>
            <p:cNvSpPr/>
            <p:nvPr/>
          </p:nvSpPr>
          <p:spPr>
            <a:xfrm>
              <a:off x="2295075" y="37041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61"/>
            <p:cNvSpPr/>
            <p:nvPr/>
          </p:nvSpPr>
          <p:spPr>
            <a:xfrm>
              <a:off x="2295075" y="36279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61"/>
            <p:cNvSpPr/>
            <p:nvPr/>
          </p:nvSpPr>
          <p:spPr>
            <a:xfrm>
              <a:off x="2295075" y="3551925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61"/>
            <p:cNvSpPr/>
            <p:nvPr/>
          </p:nvSpPr>
          <p:spPr>
            <a:xfrm>
              <a:off x="2295075" y="34757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61"/>
            <p:cNvSpPr/>
            <p:nvPr/>
          </p:nvSpPr>
          <p:spPr>
            <a:xfrm>
              <a:off x="2295075" y="33995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61"/>
            <p:cNvSpPr/>
            <p:nvPr/>
          </p:nvSpPr>
          <p:spPr>
            <a:xfrm>
              <a:off x="22949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61"/>
            <p:cNvSpPr/>
            <p:nvPr/>
          </p:nvSpPr>
          <p:spPr>
            <a:xfrm>
              <a:off x="229492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61"/>
            <p:cNvSpPr/>
            <p:nvPr/>
          </p:nvSpPr>
          <p:spPr>
            <a:xfrm>
              <a:off x="2295075" y="317107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61"/>
            <p:cNvSpPr/>
            <p:nvPr/>
          </p:nvSpPr>
          <p:spPr>
            <a:xfrm>
              <a:off x="22950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61"/>
            <p:cNvSpPr/>
            <p:nvPr/>
          </p:nvSpPr>
          <p:spPr>
            <a:xfrm>
              <a:off x="221865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61"/>
            <p:cNvSpPr/>
            <p:nvPr/>
          </p:nvSpPr>
          <p:spPr>
            <a:xfrm>
              <a:off x="2218650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61"/>
            <p:cNvSpPr/>
            <p:nvPr/>
          </p:nvSpPr>
          <p:spPr>
            <a:xfrm>
              <a:off x="2218650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61"/>
            <p:cNvSpPr/>
            <p:nvPr/>
          </p:nvSpPr>
          <p:spPr>
            <a:xfrm>
              <a:off x="2218650" y="41614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61"/>
            <p:cNvSpPr/>
            <p:nvPr/>
          </p:nvSpPr>
          <p:spPr>
            <a:xfrm>
              <a:off x="2218650" y="40852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61"/>
            <p:cNvSpPr/>
            <p:nvPr/>
          </p:nvSpPr>
          <p:spPr>
            <a:xfrm>
              <a:off x="2218650" y="4009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61"/>
            <p:cNvSpPr/>
            <p:nvPr/>
          </p:nvSpPr>
          <p:spPr>
            <a:xfrm>
              <a:off x="2218650" y="3932800"/>
              <a:ext cx="62225" cy="53475"/>
            </a:xfrm>
            <a:custGeom>
              <a:rect b="b" l="l" r="r" t="t"/>
              <a:pathLst>
                <a:path extrusionOk="0" h="2139" w="2489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61"/>
            <p:cNvSpPr/>
            <p:nvPr/>
          </p:nvSpPr>
          <p:spPr>
            <a:xfrm>
              <a:off x="2218650" y="38567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61"/>
            <p:cNvSpPr/>
            <p:nvPr/>
          </p:nvSpPr>
          <p:spPr>
            <a:xfrm>
              <a:off x="2218650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61"/>
            <p:cNvSpPr/>
            <p:nvPr/>
          </p:nvSpPr>
          <p:spPr>
            <a:xfrm>
              <a:off x="2218650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61"/>
            <p:cNvSpPr/>
            <p:nvPr/>
          </p:nvSpPr>
          <p:spPr>
            <a:xfrm>
              <a:off x="221865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61"/>
            <p:cNvSpPr/>
            <p:nvPr/>
          </p:nvSpPr>
          <p:spPr>
            <a:xfrm>
              <a:off x="221865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61"/>
            <p:cNvSpPr/>
            <p:nvPr/>
          </p:nvSpPr>
          <p:spPr>
            <a:xfrm>
              <a:off x="22186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61"/>
            <p:cNvSpPr/>
            <p:nvPr/>
          </p:nvSpPr>
          <p:spPr>
            <a:xfrm>
              <a:off x="221865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61"/>
            <p:cNvSpPr/>
            <p:nvPr/>
          </p:nvSpPr>
          <p:spPr>
            <a:xfrm>
              <a:off x="221865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61"/>
            <p:cNvSpPr/>
            <p:nvPr/>
          </p:nvSpPr>
          <p:spPr>
            <a:xfrm>
              <a:off x="2218650" y="3247075"/>
              <a:ext cx="62425" cy="53500"/>
            </a:xfrm>
            <a:custGeom>
              <a:rect b="b" l="l" r="r" t="t"/>
              <a:pathLst>
                <a:path extrusionOk="0" h="2140" w="2497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61"/>
            <p:cNvSpPr/>
            <p:nvPr/>
          </p:nvSpPr>
          <p:spPr>
            <a:xfrm>
              <a:off x="2218650" y="3171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61"/>
            <p:cNvSpPr/>
            <p:nvPr/>
          </p:nvSpPr>
          <p:spPr>
            <a:xfrm>
              <a:off x="22186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61"/>
            <p:cNvSpPr/>
            <p:nvPr/>
          </p:nvSpPr>
          <p:spPr>
            <a:xfrm>
              <a:off x="22186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61"/>
            <p:cNvSpPr/>
            <p:nvPr/>
          </p:nvSpPr>
          <p:spPr>
            <a:xfrm>
              <a:off x="22186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61"/>
            <p:cNvSpPr/>
            <p:nvPr/>
          </p:nvSpPr>
          <p:spPr>
            <a:xfrm>
              <a:off x="2142425" y="46183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61"/>
            <p:cNvSpPr/>
            <p:nvPr/>
          </p:nvSpPr>
          <p:spPr>
            <a:xfrm>
              <a:off x="2142425" y="43898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61"/>
            <p:cNvSpPr/>
            <p:nvPr/>
          </p:nvSpPr>
          <p:spPr>
            <a:xfrm>
              <a:off x="2142425" y="43136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61"/>
            <p:cNvSpPr/>
            <p:nvPr/>
          </p:nvSpPr>
          <p:spPr>
            <a:xfrm>
              <a:off x="2142425" y="42374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61"/>
            <p:cNvSpPr/>
            <p:nvPr/>
          </p:nvSpPr>
          <p:spPr>
            <a:xfrm>
              <a:off x="2142425" y="41614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61"/>
            <p:cNvSpPr/>
            <p:nvPr/>
          </p:nvSpPr>
          <p:spPr>
            <a:xfrm>
              <a:off x="2142425" y="40852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61"/>
            <p:cNvSpPr/>
            <p:nvPr/>
          </p:nvSpPr>
          <p:spPr>
            <a:xfrm>
              <a:off x="2142425" y="4009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61"/>
            <p:cNvSpPr/>
            <p:nvPr/>
          </p:nvSpPr>
          <p:spPr>
            <a:xfrm>
              <a:off x="2142425" y="3932800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61"/>
            <p:cNvSpPr/>
            <p:nvPr/>
          </p:nvSpPr>
          <p:spPr>
            <a:xfrm>
              <a:off x="2142425" y="385677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61"/>
            <p:cNvSpPr/>
            <p:nvPr/>
          </p:nvSpPr>
          <p:spPr>
            <a:xfrm>
              <a:off x="2142425" y="3780375"/>
              <a:ext cx="62425" cy="53475"/>
            </a:xfrm>
            <a:custGeom>
              <a:rect b="b" l="l" r="r" t="t"/>
              <a:pathLst>
                <a:path extrusionOk="0" h="2139" w="2497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61"/>
            <p:cNvSpPr/>
            <p:nvPr/>
          </p:nvSpPr>
          <p:spPr>
            <a:xfrm>
              <a:off x="2142425" y="37041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61"/>
            <p:cNvSpPr/>
            <p:nvPr/>
          </p:nvSpPr>
          <p:spPr>
            <a:xfrm>
              <a:off x="2142425" y="362795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61"/>
            <p:cNvSpPr/>
            <p:nvPr/>
          </p:nvSpPr>
          <p:spPr>
            <a:xfrm>
              <a:off x="2142425" y="3551925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61"/>
            <p:cNvSpPr/>
            <p:nvPr/>
          </p:nvSpPr>
          <p:spPr>
            <a:xfrm>
              <a:off x="2142425" y="34757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61"/>
            <p:cNvSpPr/>
            <p:nvPr/>
          </p:nvSpPr>
          <p:spPr>
            <a:xfrm>
              <a:off x="2142425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61"/>
            <p:cNvSpPr/>
            <p:nvPr/>
          </p:nvSpPr>
          <p:spPr>
            <a:xfrm>
              <a:off x="2142425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61"/>
            <p:cNvSpPr/>
            <p:nvPr/>
          </p:nvSpPr>
          <p:spPr>
            <a:xfrm>
              <a:off x="2142425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61"/>
            <p:cNvSpPr/>
            <p:nvPr/>
          </p:nvSpPr>
          <p:spPr>
            <a:xfrm>
              <a:off x="214242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61"/>
            <p:cNvSpPr/>
            <p:nvPr/>
          </p:nvSpPr>
          <p:spPr>
            <a:xfrm>
              <a:off x="21424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61"/>
            <p:cNvSpPr/>
            <p:nvPr/>
          </p:nvSpPr>
          <p:spPr>
            <a:xfrm>
              <a:off x="21424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61"/>
            <p:cNvSpPr/>
            <p:nvPr/>
          </p:nvSpPr>
          <p:spPr>
            <a:xfrm>
              <a:off x="21424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61"/>
            <p:cNvSpPr/>
            <p:nvPr/>
          </p:nvSpPr>
          <p:spPr>
            <a:xfrm>
              <a:off x="21424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61"/>
            <p:cNvSpPr/>
            <p:nvPr/>
          </p:nvSpPr>
          <p:spPr>
            <a:xfrm>
              <a:off x="21424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61"/>
            <p:cNvSpPr/>
            <p:nvPr/>
          </p:nvSpPr>
          <p:spPr>
            <a:xfrm>
              <a:off x="21424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61"/>
            <p:cNvSpPr/>
            <p:nvPr/>
          </p:nvSpPr>
          <p:spPr>
            <a:xfrm>
              <a:off x="21424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61"/>
            <p:cNvSpPr/>
            <p:nvPr/>
          </p:nvSpPr>
          <p:spPr>
            <a:xfrm>
              <a:off x="2142425" y="1038125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61"/>
            <p:cNvSpPr/>
            <p:nvPr/>
          </p:nvSpPr>
          <p:spPr>
            <a:xfrm>
              <a:off x="2066425" y="46183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61"/>
            <p:cNvSpPr/>
            <p:nvPr/>
          </p:nvSpPr>
          <p:spPr>
            <a:xfrm>
              <a:off x="2066425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61"/>
            <p:cNvSpPr/>
            <p:nvPr/>
          </p:nvSpPr>
          <p:spPr>
            <a:xfrm>
              <a:off x="2066425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61"/>
            <p:cNvSpPr/>
            <p:nvPr/>
          </p:nvSpPr>
          <p:spPr>
            <a:xfrm>
              <a:off x="2066425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61"/>
            <p:cNvSpPr/>
            <p:nvPr/>
          </p:nvSpPr>
          <p:spPr>
            <a:xfrm>
              <a:off x="2066425" y="43136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61"/>
            <p:cNvSpPr/>
            <p:nvPr/>
          </p:nvSpPr>
          <p:spPr>
            <a:xfrm>
              <a:off x="2066425" y="42374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61"/>
            <p:cNvSpPr/>
            <p:nvPr/>
          </p:nvSpPr>
          <p:spPr>
            <a:xfrm>
              <a:off x="2066425" y="41614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61"/>
            <p:cNvSpPr/>
            <p:nvPr/>
          </p:nvSpPr>
          <p:spPr>
            <a:xfrm>
              <a:off x="2066425" y="37041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61"/>
            <p:cNvSpPr/>
            <p:nvPr/>
          </p:nvSpPr>
          <p:spPr>
            <a:xfrm>
              <a:off x="2066425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61"/>
            <p:cNvSpPr/>
            <p:nvPr/>
          </p:nvSpPr>
          <p:spPr>
            <a:xfrm>
              <a:off x="2066425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20664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2066275" y="3399500"/>
              <a:ext cx="62375" cy="53350"/>
            </a:xfrm>
            <a:custGeom>
              <a:rect b="b" l="l" r="r" t="t"/>
              <a:pathLst>
                <a:path extrusionOk="0" h="2134" w="2495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61"/>
            <p:cNvSpPr/>
            <p:nvPr/>
          </p:nvSpPr>
          <p:spPr>
            <a:xfrm>
              <a:off x="2066275" y="332330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61"/>
            <p:cNvSpPr/>
            <p:nvPr/>
          </p:nvSpPr>
          <p:spPr>
            <a:xfrm>
              <a:off x="2066275" y="3247075"/>
              <a:ext cx="62375" cy="53450"/>
            </a:xfrm>
            <a:custGeom>
              <a:rect b="b" l="l" r="r" t="t"/>
              <a:pathLst>
                <a:path extrusionOk="0" h="2138" w="2495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61"/>
            <p:cNvSpPr/>
            <p:nvPr/>
          </p:nvSpPr>
          <p:spPr>
            <a:xfrm>
              <a:off x="206642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61"/>
            <p:cNvSpPr/>
            <p:nvPr/>
          </p:nvSpPr>
          <p:spPr>
            <a:xfrm>
              <a:off x="206642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61"/>
            <p:cNvSpPr/>
            <p:nvPr/>
          </p:nvSpPr>
          <p:spPr>
            <a:xfrm>
              <a:off x="20664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61"/>
            <p:cNvSpPr/>
            <p:nvPr/>
          </p:nvSpPr>
          <p:spPr>
            <a:xfrm>
              <a:off x="20664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61"/>
            <p:cNvSpPr/>
            <p:nvPr/>
          </p:nvSpPr>
          <p:spPr>
            <a:xfrm>
              <a:off x="20664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61"/>
            <p:cNvSpPr/>
            <p:nvPr/>
          </p:nvSpPr>
          <p:spPr>
            <a:xfrm>
              <a:off x="20664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61"/>
            <p:cNvSpPr/>
            <p:nvPr/>
          </p:nvSpPr>
          <p:spPr>
            <a:xfrm>
              <a:off x="20664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61"/>
            <p:cNvSpPr/>
            <p:nvPr/>
          </p:nvSpPr>
          <p:spPr>
            <a:xfrm>
              <a:off x="20664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61"/>
            <p:cNvSpPr/>
            <p:nvPr/>
          </p:nvSpPr>
          <p:spPr>
            <a:xfrm>
              <a:off x="20664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61"/>
            <p:cNvSpPr/>
            <p:nvPr/>
          </p:nvSpPr>
          <p:spPr>
            <a:xfrm>
              <a:off x="20664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61"/>
            <p:cNvSpPr/>
            <p:nvPr/>
          </p:nvSpPr>
          <p:spPr>
            <a:xfrm>
              <a:off x="20664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61"/>
            <p:cNvSpPr/>
            <p:nvPr/>
          </p:nvSpPr>
          <p:spPr>
            <a:xfrm>
              <a:off x="20664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61"/>
            <p:cNvSpPr/>
            <p:nvPr/>
          </p:nvSpPr>
          <p:spPr>
            <a:xfrm>
              <a:off x="206642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2066425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1990200" y="454230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1990200" y="446607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1990200" y="43898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1990200" y="36279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19902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61"/>
            <p:cNvSpPr/>
            <p:nvPr/>
          </p:nvSpPr>
          <p:spPr>
            <a:xfrm>
              <a:off x="19902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61"/>
            <p:cNvSpPr/>
            <p:nvPr/>
          </p:nvSpPr>
          <p:spPr>
            <a:xfrm>
              <a:off x="19902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19900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1"/>
            <p:cNvSpPr/>
            <p:nvPr/>
          </p:nvSpPr>
          <p:spPr>
            <a:xfrm>
              <a:off x="1990075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1"/>
            <p:cNvSpPr/>
            <p:nvPr/>
          </p:nvSpPr>
          <p:spPr>
            <a:xfrm>
              <a:off x="19902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19902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19902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61"/>
            <p:cNvSpPr/>
            <p:nvPr/>
          </p:nvSpPr>
          <p:spPr>
            <a:xfrm>
              <a:off x="19902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61"/>
            <p:cNvSpPr/>
            <p:nvPr/>
          </p:nvSpPr>
          <p:spPr>
            <a:xfrm>
              <a:off x="19902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1"/>
            <p:cNvSpPr/>
            <p:nvPr/>
          </p:nvSpPr>
          <p:spPr>
            <a:xfrm>
              <a:off x="19902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1"/>
            <p:cNvSpPr/>
            <p:nvPr/>
          </p:nvSpPr>
          <p:spPr>
            <a:xfrm>
              <a:off x="19902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61"/>
            <p:cNvSpPr/>
            <p:nvPr/>
          </p:nvSpPr>
          <p:spPr>
            <a:xfrm>
              <a:off x="19902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61"/>
            <p:cNvSpPr/>
            <p:nvPr/>
          </p:nvSpPr>
          <p:spPr>
            <a:xfrm>
              <a:off x="19902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1"/>
            <p:cNvSpPr/>
            <p:nvPr/>
          </p:nvSpPr>
          <p:spPr>
            <a:xfrm>
              <a:off x="19902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1"/>
            <p:cNvSpPr/>
            <p:nvPr/>
          </p:nvSpPr>
          <p:spPr>
            <a:xfrm>
              <a:off x="19902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1"/>
            <p:cNvSpPr/>
            <p:nvPr/>
          </p:nvSpPr>
          <p:spPr>
            <a:xfrm>
              <a:off x="19902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61"/>
            <p:cNvSpPr/>
            <p:nvPr/>
          </p:nvSpPr>
          <p:spPr>
            <a:xfrm>
              <a:off x="19902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61"/>
            <p:cNvSpPr/>
            <p:nvPr/>
          </p:nvSpPr>
          <p:spPr>
            <a:xfrm>
              <a:off x="19902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61"/>
            <p:cNvSpPr/>
            <p:nvPr/>
          </p:nvSpPr>
          <p:spPr>
            <a:xfrm>
              <a:off x="19902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61"/>
            <p:cNvSpPr/>
            <p:nvPr/>
          </p:nvSpPr>
          <p:spPr>
            <a:xfrm>
              <a:off x="19902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61"/>
            <p:cNvSpPr/>
            <p:nvPr/>
          </p:nvSpPr>
          <p:spPr>
            <a:xfrm>
              <a:off x="1990200" y="1038125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1"/>
            <p:cNvSpPr/>
            <p:nvPr/>
          </p:nvSpPr>
          <p:spPr>
            <a:xfrm>
              <a:off x="1914000" y="3551925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1"/>
            <p:cNvSpPr/>
            <p:nvPr/>
          </p:nvSpPr>
          <p:spPr>
            <a:xfrm>
              <a:off x="191400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61"/>
            <p:cNvSpPr/>
            <p:nvPr/>
          </p:nvSpPr>
          <p:spPr>
            <a:xfrm>
              <a:off x="1914000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61"/>
            <p:cNvSpPr/>
            <p:nvPr/>
          </p:nvSpPr>
          <p:spPr>
            <a:xfrm>
              <a:off x="1914000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61"/>
            <p:cNvSpPr/>
            <p:nvPr/>
          </p:nvSpPr>
          <p:spPr>
            <a:xfrm>
              <a:off x="1914000" y="32470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1"/>
            <p:cNvSpPr/>
            <p:nvPr/>
          </p:nvSpPr>
          <p:spPr>
            <a:xfrm>
              <a:off x="1914000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1"/>
            <p:cNvSpPr/>
            <p:nvPr/>
          </p:nvSpPr>
          <p:spPr>
            <a:xfrm>
              <a:off x="19140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1"/>
            <p:cNvSpPr/>
            <p:nvPr/>
          </p:nvSpPr>
          <p:spPr>
            <a:xfrm>
              <a:off x="19140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61"/>
            <p:cNvSpPr/>
            <p:nvPr/>
          </p:nvSpPr>
          <p:spPr>
            <a:xfrm>
              <a:off x="19140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61"/>
            <p:cNvSpPr/>
            <p:nvPr/>
          </p:nvSpPr>
          <p:spPr>
            <a:xfrm>
              <a:off x="19140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1"/>
            <p:cNvSpPr/>
            <p:nvPr/>
          </p:nvSpPr>
          <p:spPr>
            <a:xfrm>
              <a:off x="19140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61"/>
            <p:cNvSpPr/>
            <p:nvPr/>
          </p:nvSpPr>
          <p:spPr>
            <a:xfrm>
              <a:off x="19140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61"/>
            <p:cNvSpPr/>
            <p:nvPr/>
          </p:nvSpPr>
          <p:spPr>
            <a:xfrm>
              <a:off x="19140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61"/>
            <p:cNvSpPr/>
            <p:nvPr/>
          </p:nvSpPr>
          <p:spPr>
            <a:xfrm>
              <a:off x="19140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61"/>
            <p:cNvSpPr/>
            <p:nvPr/>
          </p:nvSpPr>
          <p:spPr>
            <a:xfrm>
              <a:off x="1914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1"/>
            <p:cNvSpPr/>
            <p:nvPr/>
          </p:nvSpPr>
          <p:spPr>
            <a:xfrm>
              <a:off x="1914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61"/>
            <p:cNvSpPr/>
            <p:nvPr/>
          </p:nvSpPr>
          <p:spPr>
            <a:xfrm>
              <a:off x="19140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61"/>
            <p:cNvSpPr/>
            <p:nvPr/>
          </p:nvSpPr>
          <p:spPr>
            <a:xfrm>
              <a:off x="191400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1"/>
            <p:cNvSpPr/>
            <p:nvPr/>
          </p:nvSpPr>
          <p:spPr>
            <a:xfrm>
              <a:off x="1837775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1"/>
            <p:cNvSpPr/>
            <p:nvPr/>
          </p:nvSpPr>
          <p:spPr>
            <a:xfrm>
              <a:off x="183777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1"/>
            <p:cNvSpPr/>
            <p:nvPr/>
          </p:nvSpPr>
          <p:spPr>
            <a:xfrm>
              <a:off x="18377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61"/>
            <p:cNvSpPr/>
            <p:nvPr/>
          </p:nvSpPr>
          <p:spPr>
            <a:xfrm>
              <a:off x="18377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61"/>
            <p:cNvSpPr/>
            <p:nvPr/>
          </p:nvSpPr>
          <p:spPr>
            <a:xfrm>
              <a:off x="18377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61"/>
            <p:cNvSpPr/>
            <p:nvPr/>
          </p:nvSpPr>
          <p:spPr>
            <a:xfrm>
              <a:off x="18377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1"/>
            <p:cNvSpPr/>
            <p:nvPr/>
          </p:nvSpPr>
          <p:spPr>
            <a:xfrm>
              <a:off x="18377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1"/>
            <p:cNvSpPr/>
            <p:nvPr/>
          </p:nvSpPr>
          <p:spPr>
            <a:xfrm>
              <a:off x="18377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61"/>
            <p:cNvSpPr/>
            <p:nvPr/>
          </p:nvSpPr>
          <p:spPr>
            <a:xfrm>
              <a:off x="18377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61"/>
            <p:cNvSpPr/>
            <p:nvPr/>
          </p:nvSpPr>
          <p:spPr>
            <a:xfrm>
              <a:off x="18377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1"/>
            <p:cNvSpPr/>
            <p:nvPr/>
          </p:nvSpPr>
          <p:spPr>
            <a:xfrm>
              <a:off x="18377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1"/>
            <p:cNvSpPr/>
            <p:nvPr/>
          </p:nvSpPr>
          <p:spPr>
            <a:xfrm>
              <a:off x="18377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1"/>
            <p:cNvSpPr/>
            <p:nvPr/>
          </p:nvSpPr>
          <p:spPr>
            <a:xfrm>
              <a:off x="18377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61"/>
            <p:cNvSpPr/>
            <p:nvPr/>
          </p:nvSpPr>
          <p:spPr>
            <a:xfrm>
              <a:off x="18377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61"/>
            <p:cNvSpPr/>
            <p:nvPr/>
          </p:nvSpPr>
          <p:spPr>
            <a:xfrm>
              <a:off x="18377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61"/>
            <p:cNvSpPr/>
            <p:nvPr/>
          </p:nvSpPr>
          <p:spPr>
            <a:xfrm>
              <a:off x="18377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61"/>
            <p:cNvSpPr/>
            <p:nvPr/>
          </p:nvSpPr>
          <p:spPr>
            <a:xfrm>
              <a:off x="18377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1"/>
            <p:cNvSpPr/>
            <p:nvPr/>
          </p:nvSpPr>
          <p:spPr>
            <a:xfrm>
              <a:off x="1837775" y="11143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61"/>
            <p:cNvSpPr/>
            <p:nvPr/>
          </p:nvSpPr>
          <p:spPr>
            <a:xfrm>
              <a:off x="1761775" y="317107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61"/>
            <p:cNvSpPr/>
            <p:nvPr/>
          </p:nvSpPr>
          <p:spPr>
            <a:xfrm>
              <a:off x="17617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61"/>
            <p:cNvSpPr/>
            <p:nvPr/>
          </p:nvSpPr>
          <p:spPr>
            <a:xfrm>
              <a:off x="176177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1"/>
            <p:cNvSpPr/>
            <p:nvPr/>
          </p:nvSpPr>
          <p:spPr>
            <a:xfrm>
              <a:off x="17617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61"/>
            <p:cNvSpPr/>
            <p:nvPr/>
          </p:nvSpPr>
          <p:spPr>
            <a:xfrm>
              <a:off x="17617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61"/>
            <p:cNvSpPr/>
            <p:nvPr/>
          </p:nvSpPr>
          <p:spPr>
            <a:xfrm>
              <a:off x="17617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1"/>
            <p:cNvSpPr/>
            <p:nvPr/>
          </p:nvSpPr>
          <p:spPr>
            <a:xfrm>
              <a:off x="17617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1"/>
            <p:cNvSpPr/>
            <p:nvPr/>
          </p:nvSpPr>
          <p:spPr>
            <a:xfrm>
              <a:off x="17617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1"/>
            <p:cNvSpPr/>
            <p:nvPr/>
          </p:nvSpPr>
          <p:spPr>
            <a:xfrm>
              <a:off x="17617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1"/>
            <p:cNvSpPr/>
            <p:nvPr/>
          </p:nvSpPr>
          <p:spPr>
            <a:xfrm>
              <a:off x="17617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1"/>
            <p:cNvSpPr/>
            <p:nvPr/>
          </p:nvSpPr>
          <p:spPr>
            <a:xfrm>
              <a:off x="17617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61"/>
            <p:cNvSpPr/>
            <p:nvPr/>
          </p:nvSpPr>
          <p:spPr>
            <a:xfrm>
              <a:off x="17617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61"/>
            <p:cNvSpPr/>
            <p:nvPr/>
          </p:nvSpPr>
          <p:spPr>
            <a:xfrm>
              <a:off x="17617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1"/>
            <p:cNvSpPr/>
            <p:nvPr/>
          </p:nvSpPr>
          <p:spPr>
            <a:xfrm>
              <a:off x="17617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61"/>
            <p:cNvSpPr/>
            <p:nvPr/>
          </p:nvSpPr>
          <p:spPr>
            <a:xfrm>
              <a:off x="1761775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61"/>
            <p:cNvSpPr/>
            <p:nvPr/>
          </p:nvSpPr>
          <p:spPr>
            <a:xfrm>
              <a:off x="1761775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61"/>
            <p:cNvSpPr/>
            <p:nvPr/>
          </p:nvSpPr>
          <p:spPr>
            <a:xfrm>
              <a:off x="16855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61"/>
            <p:cNvSpPr/>
            <p:nvPr/>
          </p:nvSpPr>
          <p:spPr>
            <a:xfrm>
              <a:off x="16855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61"/>
            <p:cNvSpPr/>
            <p:nvPr/>
          </p:nvSpPr>
          <p:spPr>
            <a:xfrm>
              <a:off x="16855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61"/>
            <p:cNvSpPr/>
            <p:nvPr/>
          </p:nvSpPr>
          <p:spPr>
            <a:xfrm>
              <a:off x="1685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1"/>
            <p:cNvSpPr/>
            <p:nvPr/>
          </p:nvSpPr>
          <p:spPr>
            <a:xfrm>
              <a:off x="16855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61"/>
            <p:cNvSpPr/>
            <p:nvPr/>
          </p:nvSpPr>
          <p:spPr>
            <a:xfrm>
              <a:off x="1685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61"/>
            <p:cNvSpPr/>
            <p:nvPr/>
          </p:nvSpPr>
          <p:spPr>
            <a:xfrm>
              <a:off x="16855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61"/>
            <p:cNvSpPr/>
            <p:nvPr/>
          </p:nvSpPr>
          <p:spPr>
            <a:xfrm>
              <a:off x="168555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61"/>
            <p:cNvSpPr/>
            <p:nvPr/>
          </p:nvSpPr>
          <p:spPr>
            <a:xfrm>
              <a:off x="1685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1"/>
            <p:cNvSpPr/>
            <p:nvPr/>
          </p:nvSpPr>
          <p:spPr>
            <a:xfrm>
              <a:off x="1685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61"/>
            <p:cNvSpPr/>
            <p:nvPr/>
          </p:nvSpPr>
          <p:spPr>
            <a:xfrm>
              <a:off x="16855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61"/>
            <p:cNvSpPr/>
            <p:nvPr/>
          </p:nvSpPr>
          <p:spPr>
            <a:xfrm>
              <a:off x="1685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1"/>
            <p:cNvSpPr/>
            <p:nvPr/>
          </p:nvSpPr>
          <p:spPr>
            <a:xfrm>
              <a:off x="16855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61"/>
            <p:cNvSpPr/>
            <p:nvPr/>
          </p:nvSpPr>
          <p:spPr>
            <a:xfrm>
              <a:off x="1685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61"/>
            <p:cNvSpPr/>
            <p:nvPr/>
          </p:nvSpPr>
          <p:spPr>
            <a:xfrm>
              <a:off x="16855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61"/>
            <p:cNvSpPr/>
            <p:nvPr/>
          </p:nvSpPr>
          <p:spPr>
            <a:xfrm>
              <a:off x="1685550" y="11143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61"/>
            <p:cNvSpPr/>
            <p:nvPr/>
          </p:nvSpPr>
          <p:spPr>
            <a:xfrm>
              <a:off x="16093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1"/>
            <p:cNvSpPr/>
            <p:nvPr/>
          </p:nvSpPr>
          <p:spPr>
            <a:xfrm>
              <a:off x="16093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1"/>
            <p:cNvSpPr/>
            <p:nvPr/>
          </p:nvSpPr>
          <p:spPr>
            <a:xfrm>
              <a:off x="16093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61"/>
            <p:cNvSpPr/>
            <p:nvPr/>
          </p:nvSpPr>
          <p:spPr>
            <a:xfrm>
              <a:off x="16093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61"/>
            <p:cNvSpPr/>
            <p:nvPr/>
          </p:nvSpPr>
          <p:spPr>
            <a:xfrm>
              <a:off x="16093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16093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61"/>
            <p:cNvSpPr/>
            <p:nvPr/>
          </p:nvSpPr>
          <p:spPr>
            <a:xfrm>
              <a:off x="16093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61"/>
            <p:cNvSpPr/>
            <p:nvPr/>
          </p:nvSpPr>
          <p:spPr>
            <a:xfrm>
              <a:off x="16093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16093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16093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16093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16093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16093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61"/>
            <p:cNvSpPr/>
            <p:nvPr/>
          </p:nvSpPr>
          <p:spPr>
            <a:xfrm>
              <a:off x="16093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1"/>
            <p:cNvSpPr/>
            <p:nvPr/>
          </p:nvSpPr>
          <p:spPr>
            <a:xfrm>
              <a:off x="16093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16093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160935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16093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15331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15331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61"/>
            <p:cNvSpPr/>
            <p:nvPr/>
          </p:nvSpPr>
          <p:spPr>
            <a:xfrm>
              <a:off x="15331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1"/>
            <p:cNvSpPr/>
            <p:nvPr/>
          </p:nvSpPr>
          <p:spPr>
            <a:xfrm>
              <a:off x="15331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61"/>
            <p:cNvSpPr/>
            <p:nvPr/>
          </p:nvSpPr>
          <p:spPr>
            <a:xfrm>
              <a:off x="15331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61"/>
            <p:cNvSpPr/>
            <p:nvPr/>
          </p:nvSpPr>
          <p:spPr>
            <a:xfrm>
              <a:off x="15331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15331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61"/>
            <p:cNvSpPr/>
            <p:nvPr/>
          </p:nvSpPr>
          <p:spPr>
            <a:xfrm>
              <a:off x="15331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61"/>
            <p:cNvSpPr/>
            <p:nvPr/>
          </p:nvSpPr>
          <p:spPr>
            <a:xfrm>
              <a:off x="15331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>
              <a:off x="15331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1"/>
            <p:cNvSpPr/>
            <p:nvPr/>
          </p:nvSpPr>
          <p:spPr>
            <a:xfrm>
              <a:off x="15331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1"/>
            <p:cNvSpPr/>
            <p:nvPr/>
          </p:nvSpPr>
          <p:spPr>
            <a:xfrm>
              <a:off x="15331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61"/>
            <p:cNvSpPr/>
            <p:nvPr/>
          </p:nvSpPr>
          <p:spPr>
            <a:xfrm>
              <a:off x="15331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>
              <a:off x="15331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>
              <a:off x="15331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>
              <a:off x="15331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>
              <a:off x="14569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>
              <a:off x="14569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>
              <a:off x="14569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1"/>
            <p:cNvSpPr/>
            <p:nvPr/>
          </p:nvSpPr>
          <p:spPr>
            <a:xfrm>
              <a:off x="14569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1"/>
            <p:cNvSpPr/>
            <p:nvPr/>
          </p:nvSpPr>
          <p:spPr>
            <a:xfrm>
              <a:off x="14569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14569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14569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14569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145692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61"/>
            <p:cNvSpPr/>
            <p:nvPr/>
          </p:nvSpPr>
          <p:spPr>
            <a:xfrm>
              <a:off x="145692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1"/>
            <p:cNvSpPr/>
            <p:nvPr/>
          </p:nvSpPr>
          <p:spPr>
            <a:xfrm>
              <a:off x="145692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145692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145692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61"/>
            <p:cNvSpPr/>
            <p:nvPr/>
          </p:nvSpPr>
          <p:spPr>
            <a:xfrm>
              <a:off x="145692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61"/>
            <p:cNvSpPr/>
            <p:nvPr/>
          </p:nvSpPr>
          <p:spPr>
            <a:xfrm>
              <a:off x="14569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61"/>
            <p:cNvSpPr/>
            <p:nvPr/>
          </p:nvSpPr>
          <p:spPr>
            <a:xfrm>
              <a:off x="14569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61"/>
            <p:cNvSpPr/>
            <p:nvPr/>
          </p:nvSpPr>
          <p:spPr>
            <a:xfrm>
              <a:off x="145692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61"/>
            <p:cNvSpPr/>
            <p:nvPr/>
          </p:nvSpPr>
          <p:spPr>
            <a:xfrm>
              <a:off x="14569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61"/>
            <p:cNvSpPr/>
            <p:nvPr/>
          </p:nvSpPr>
          <p:spPr>
            <a:xfrm>
              <a:off x="145692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61"/>
            <p:cNvSpPr/>
            <p:nvPr/>
          </p:nvSpPr>
          <p:spPr>
            <a:xfrm>
              <a:off x="13809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61"/>
            <p:cNvSpPr/>
            <p:nvPr/>
          </p:nvSpPr>
          <p:spPr>
            <a:xfrm>
              <a:off x="13809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61"/>
            <p:cNvSpPr/>
            <p:nvPr/>
          </p:nvSpPr>
          <p:spPr>
            <a:xfrm>
              <a:off x="1380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61"/>
            <p:cNvSpPr/>
            <p:nvPr/>
          </p:nvSpPr>
          <p:spPr>
            <a:xfrm>
              <a:off x="1380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61"/>
            <p:cNvSpPr/>
            <p:nvPr/>
          </p:nvSpPr>
          <p:spPr>
            <a:xfrm>
              <a:off x="1380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61"/>
            <p:cNvSpPr/>
            <p:nvPr/>
          </p:nvSpPr>
          <p:spPr>
            <a:xfrm>
              <a:off x="1380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61"/>
            <p:cNvSpPr/>
            <p:nvPr/>
          </p:nvSpPr>
          <p:spPr>
            <a:xfrm>
              <a:off x="1380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61"/>
            <p:cNvSpPr/>
            <p:nvPr/>
          </p:nvSpPr>
          <p:spPr>
            <a:xfrm>
              <a:off x="1380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61"/>
            <p:cNvSpPr/>
            <p:nvPr/>
          </p:nvSpPr>
          <p:spPr>
            <a:xfrm>
              <a:off x="1380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61"/>
            <p:cNvSpPr/>
            <p:nvPr/>
          </p:nvSpPr>
          <p:spPr>
            <a:xfrm>
              <a:off x="1380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61"/>
            <p:cNvSpPr/>
            <p:nvPr/>
          </p:nvSpPr>
          <p:spPr>
            <a:xfrm>
              <a:off x="1380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61"/>
            <p:cNvSpPr/>
            <p:nvPr/>
          </p:nvSpPr>
          <p:spPr>
            <a:xfrm>
              <a:off x="1380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61"/>
            <p:cNvSpPr/>
            <p:nvPr/>
          </p:nvSpPr>
          <p:spPr>
            <a:xfrm>
              <a:off x="138090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61"/>
            <p:cNvSpPr/>
            <p:nvPr/>
          </p:nvSpPr>
          <p:spPr>
            <a:xfrm>
              <a:off x="1380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61"/>
            <p:cNvSpPr/>
            <p:nvPr/>
          </p:nvSpPr>
          <p:spPr>
            <a:xfrm>
              <a:off x="1380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61"/>
            <p:cNvSpPr/>
            <p:nvPr/>
          </p:nvSpPr>
          <p:spPr>
            <a:xfrm>
              <a:off x="1380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61"/>
            <p:cNvSpPr/>
            <p:nvPr/>
          </p:nvSpPr>
          <p:spPr>
            <a:xfrm>
              <a:off x="1380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61"/>
            <p:cNvSpPr/>
            <p:nvPr/>
          </p:nvSpPr>
          <p:spPr>
            <a:xfrm>
              <a:off x="1380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61"/>
            <p:cNvSpPr/>
            <p:nvPr/>
          </p:nvSpPr>
          <p:spPr>
            <a:xfrm>
              <a:off x="130470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61"/>
            <p:cNvSpPr/>
            <p:nvPr/>
          </p:nvSpPr>
          <p:spPr>
            <a:xfrm>
              <a:off x="13047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61"/>
            <p:cNvSpPr/>
            <p:nvPr/>
          </p:nvSpPr>
          <p:spPr>
            <a:xfrm>
              <a:off x="130470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61"/>
            <p:cNvSpPr/>
            <p:nvPr/>
          </p:nvSpPr>
          <p:spPr>
            <a:xfrm>
              <a:off x="13047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61"/>
            <p:cNvSpPr/>
            <p:nvPr/>
          </p:nvSpPr>
          <p:spPr>
            <a:xfrm>
              <a:off x="13047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61"/>
            <p:cNvSpPr/>
            <p:nvPr/>
          </p:nvSpPr>
          <p:spPr>
            <a:xfrm>
              <a:off x="130470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61"/>
            <p:cNvSpPr/>
            <p:nvPr/>
          </p:nvSpPr>
          <p:spPr>
            <a:xfrm>
              <a:off x="130470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61"/>
            <p:cNvSpPr/>
            <p:nvPr/>
          </p:nvSpPr>
          <p:spPr>
            <a:xfrm>
              <a:off x="130470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61"/>
            <p:cNvSpPr/>
            <p:nvPr/>
          </p:nvSpPr>
          <p:spPr>
            <a:xfrm>
              <a:off x="130470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61"/>
            <p:cNvSpPr/>
            <p:nvPr/>
          </p:nvSpPr>
          <p:spPr>
            <a:xfrm>
              <a:off x="130470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61"/>
            <p:cNvSpPr/>
            <p:nvPr/>
          </p:nvSpPr>
          <p:spPr>
            <a:xfrm>
              <a:off x="13047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61"/>
            <p:cNvSpPr/>
            <p:nvPr/>
          </p:nvSpPr>
          <p:spPr>
            <a:xfrm>
              <a:off x="13047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61"/>
            <p:cNvSpPr/>
            <p:nvPr/>
          </p:nvSpPr>
          <p:spPr>
            <a:xfrm>
              <a:off x="13047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61"/>
            <p:cNvSpPr/>
            <p:nvPr/>
          </p:nvSpPr>
          <p:spPr>
            <a:xfrm>
              <a:off x="13047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61"/>
            <p:cNvSpPr/>
            <p:nvPr/>
          </p:nvSpPr>
          <p:spPr>
            <a:xfrm>
              <a:off x="13047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61"/>
            <p:cNvSpPr/>
            <p:nvPr/>
          </p:nvSpPr>
          <p:spPr>
            <a:xfrm>
              <a:off x="13047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61"/>
            <p:cNvSpPr/>
            <p:nvPr/>
          </p:nvSpPr>
          <p:spPr>
            <a:xfrm>
              <a:off x="1304700" y="11905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61"/>
            <p:cNvSpPr/>
            <p:nvPr/>
          </p:nvSpPr>
          <p:spPr>
            <a:xfrm>
              <a:off x="12284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61"/>
            <p:cNvSpPr/>
            <p:nvPr/>
          </p:nvSpPr>
          <p:spPr>
            <a:xfrm>
              <a:off x="12284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61"/>
            <p:cNvSpPr/>
            <p:nvPr/>
          </p:nvSpPr>
          <p:spPr>
            <a:xfrm>
              <a:off x="12284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61"/>
            <p:cNvSpPr/>
            <p:nvPr/>
          </p:nvSpPr>
          <p:spPr>
            <a:xfrm>
              <a:off x="1228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61"/>
            <p:cNvSpPr/>
            <p:nvPr/>
          </p:nvSpPr>
          <p:spPr>
            <a:xfrm>
              <a:off x="1228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61"/>
            <p:cNvSpPr/>
            <p:nvPr/>
          </p:nvSpPr>
          <p:spPr>
            <a:xfrm>
              <a:off x="1228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61"/>
            <p:cNvSpPr/>
            <p:nvPr/>
          </p:nvSpPr>
          <p:spPr>
            <a:xfrm>
              <a:off x="122847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61"/>
            <p:cNvSpPr/>
            <p:nvPr/>
          </p:nvSpPr>
          <p:spPr>
            <a:xfrm>
              <a:off x="1228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61"/>
            <p:cNvSpPr/>
            <p:nvPr/>
          </p:nvSpPr>
          <p:spPr>
            <a:xfrm>
              <a:off x="1228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61"/>
            <p:cNvSpPr/>
            <p:nvPr/>
          </p:nvSpPr>
          <p:spPr>
            <a:xfrm>
              <a:off x="1228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61"/>
            <p:cNvSpPr/>
            <p:nvPr/>
          </p:nvSpPr>
          <p:spPr>
            <a:xfrm>
              <a:off x="1228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61"/>
            <p:cNvSpPr/>
            <p:nvPr/>
          </p:nvSpPr>
          <p:spPr>
            <a:xfrm>
              <a:off x="1228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61"/>
            <p:cNvSpPr/>
            <p:nvPr/>
          </p:nvSpPr>
          <p:spPr>
            <a:xfrm>
              <a:off x="1228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61"/>
            <p:cNvSpPr/>
            <p:nvPr/>
          </p:nvSpPr>
          <p:spPr>
            <a:xfrm>
              <a:off x="1228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61"/>
            <p:cNvSpPr/>
            <p:nvPr/>
          </p:nvSpPr>
          <p:spPr>
            <a:xfrm>
              <a:off x="1228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61"/>
            <p:cNvSpPr/>
            <p:nvPr/>
          </p:nvSpPr>
          <p:spPr>
            <a:xfrm>
              <a:off x="1228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61"/>
            <p:cNvSpPr/>
            <p:nvPr/>
          </p:nvSpPr>
          <p:spPr>
            <a:xfrm>
              <a:off x="1228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61"/>
            <p:cNvSpPr/>
            <p:nvPr/>
          </p:nvSpPr>
          <p:spPr>
            <a:xfrm>
              <a:off x="122847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1"/>
            <p:cNvSpPr/>
            <p:nvPr/>
          </p:nvSpPr>
          <p:spPr>
            <a:xfrm>
              <a:off x="1152275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1"/>
            <p:cNvSpPr/>
            <p:nvPr/>
          </p:nvSpPr>
          <p:spPr>
            <a:xfrm>
              <a:off x="1152275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1152275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1152275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61"/>
            <p:cNvSpPr/>
            <p:nvPr/>
          </p:nvSpPr>
          <p:spPr>
            <a:xfrm>
              <a:off x="1152275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61"/>
            <p:cNvSpPr/>
            <p:nvPr/>
          </p:nvSpPr>
          <p:spPr>
            <a:xfrm>
              <a:off x="1152275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61"/>
            <p:cNvSpPr/>
            <p:nvPr/>
          </p:nvSpPr>
          <p:spPr>
            <a:xfrm>
              <a:off x="1152275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61"/>
            <p:cNvSpPr/>
            <p:nvPr/>
          </p:nvSpPr>
          <p:spPr>
            <a:xfrm>
              <a:off x="1152275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61"/>
            <p:cNvSpPr/>
            <p:nvPr/>
          </p:nvSpPr>
          <p:spPr>
            <a:xfrm>
              <a:off x="1152275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61"/>
            <p:cNvSpPr/>
            <p:nvPr/>
          </p:nvSpPr>
          <p:spPr>
            <a:xfrm>
              <a:off x="1152275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61"/>
            <p:cNvSpPr/>
            <p:nvPr/>
          </p:nvSpPr>
          <p:spPr>
            <a:xfrm>
              <a:off x="11522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61"/>
            <p:cNvSpPr/>
            <p:nvPr/>
          </p:nvSpPr>
          <p:spPr>
            <a:xfrm>
              <a:off x="11522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61"/>
            <p:cNvSpPr/>
            <p:nvPr/>
          </p:nvSpPr>
          <p:spPr>
            <a:xfrm>
              <a:off x="11522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61"/>
            <p:cNvSpPr/>
            <p:nvPr/>
          </p:nvSpPr>
          <p:spPr>
            <a:xfrm>
              <a:off x="11522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61"/>
            <p:cNvSpPr/>
            <p:nvPr/>
          </p:nvSpPr>
          <p:spPr>
            <a:xfrm>
              <a:off x="1152275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61"/>
            <p:cNvSpPr/>
            <p:nvPr/>
          </p:nvSpPr>
          <p:spPr>
            <a:xfrm>
              <a:off x="107605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61"/>
            <p:cNvSpPr/>
            <p:nvPr/>
          </p:nvSpPr>
          <p:spPr>
            <a:xfrm>
              <a:off x="10760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61"/>
            <p:cNvSpPr/>
            <p:nvPr/>
          </p:nvSpPr>
          <p:spPr>
            <a:xfrm>
              <a:off x="10760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61"/>
            <p:cNvSpPr/>
            <p:nvPr/>
          </p:nvSpPr>
          <p:spPr>
            <a:xfrm>
              <a:off x="107605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61"/>
            <p:cNvSpPr/>
            <p:nvPr/>
          </p:nvSpPr>
          <p:spPr>
            <a:xfrm>
              <a:off x="10760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1"/>
            <p:cNvSpPr/>
            <p:nvPr/>
          </p:nvSpPr>
          <p:spPr>
            <a:xfrm>
              <a:off x="107605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1"/>
            <p:cNvSpPr/>
            <p:nvPr/>
          </p:nvSpPr>
          <p:spPr>
            <a:xfrm>
              <a:off x="107605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61"/>
            <p:cNvSpPr/>
            <p:nvPr/>
          </p:nvSpPr>
          <p:spPr>
            <a:xfrm>
              <a:off x="107605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61"/>
            <p:cNvSpPr/>
            <p:nvPr/>
          </p:nvSpPr>
          <p:spPr>
            <a:xfrm>
              <a:off x="10760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1"/>
            <p:cNvSpPr/>
            <p:nvPr/>
          </p:nvSpPr>
          <p:spPr>
            <a:xfrm>
              <a:off x="10760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1"/>
            <p:cNvSpPr/>
            <p:nvPr/>
          </p:nvSpPr>
          <p:spPr>
            <a:xfrm>
              <a:off x="10760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1"/>
            <p:cNvSpPr/>
            <p:nvPr/>
          </p:nvSpPr>
          <p:spPr>
            <a:xfrm>
              <a:off x="10760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61"/>
            <p:cNvSpPr/>
            <p:nvPr/>
          </p:nvSpPr>
          <p:spPr>
            <a:xfrm>
              <a:off x="10760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61"/>
            <p:cNvSpPr/>
            <p:nvPr/>
          </p:nvSpPr>
          <p:spPr>
            <a:xfrm>
              <a:off x="10760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61"/>
            <p:cNvSpPr/>
            <p:nvPr/>
          </p:nvSpPr>
          <p:spPr>
            <a:xfrm>
              <a:off x="10760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1"/>
            <p:cNvSpPr/>
            <p:nvPr/>
          </p:nvSpPr>
          <p:spPr>
            <a:xfrm>
              <a:off x="1000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61"/>
            <p:cNvSpPr/>
            <p:nvPr/>
          </p:nvSpPr>
          <p:spPr>
            <a:xfrm>
              <a:off x="1000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61"/>
            <p:cNvSpPr/>
            <p:nvPr/>
          </p:nvSpPr>
          <p:spPr>
            <a:xfrm>
              <a:off x="1000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1"/>
            <p:cNvSpPr/>
            <p:nvPr/>
          </p:nvSpPr>
          <p:spPr>
            <a:xfrm>
              <a:off x="1000050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61"/>
            <p:cNvSpPr/>
            <p:nvPr/>
          </p:nvSpPr>
          <p:spPr>
            <a:xfrm>
              <a:off x="1000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61"/>
            <p:cNvSpPr/>
            <p:nvPr/>
          </p:nvSpPr>
          <p:spPr>
            <a:xfrm>
              <a:off x="1000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1"/>
            <p:cNvSpPr/>
            <p:nvPr/>
          </p:nvSpPr>
          <p:spPr>
            <a:xfrm>
              <a:off x="1000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1"/>
            <p:cNvSpPr/>
            <p:nvPr/>
          </p:nvSpPr>
          <p:spPr>
            <a:xfrm>
              <a:off x="1000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1"/>
            <p:cNvSpPr/>
            <p:nvPr/>
          </p:nvSpPr>
          <p:spPr>
            <a:xfrm>
              <a:off x="10000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61"/>
            <p:cNvSpPr/>
            <p:nvPr/>
          </p:nvSpPr>
          <p:spPr>
            <a:xfrm>
              <a:off x="923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61"/>
            <p:cNvSpPr/>
            <p:nvPr/>
          </p:nvSpPr>
          <p:spPr>
            <a:xfrm>
              <a:off x="923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61"/>
            <p:cNvSpPr/>
            <p:nvPr/>
          </p:nvSpPr>
          <p:spPr>
            <a:xfrm>
              <a:off x="923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61"/>
            <p:cNvSpPr/>
            <p:nvPr/>
          </p:nvSpPr>
          <p:spPr>
            <a:xfrm>
              <a:off x="923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61"/>
            <p:cNvSpPr/>
            <p:nvPr/>
          </p:nvSpPr>
          <p:spPr>
            <a:xfrm>
              <a:off x="923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61"/>
            <p:cNvSpPr/>
            <p:nvPr/>
          </p:nvSpPr>
          <p:spPr>
            <a:xfrm>
              <a:off x="923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61"/>
            <p:cNvSpPr/>
            <p:nvPr/>
          </p:nvSpPr>
          <p:spPr>
            <a:xfrm>
              <a:off x="923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61"/>
            <p:cNvSpPr/>
            <p:nvPr/>
          </p:nvSpPr>
          <p:spPr>
            <a:xfrm>
              <a:off x="847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61"/>
            <p:cNvSpPr/>
            <p:nvPr/>
          </p:nvSpPr>
          <p:spPr>
            <a:xfrm>
              <a:off x="8476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61"/>
            <p:cNvSpPr/>
            <p:nvPr/>
          </p:nvSpPr>
          <p:spPr>
            <a:xfrm>
              <a:off x="847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61"/>
            <p:cNvSpPr/>
            <p:nvPr/>
          </p:nvSpPr>
          <p:spPr>
            <a:xfrm>
              <a:off x="847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61"/>
            <p:cNvSpPr/>
            <p:nvPr/>
          </p:nvSpPr>
          <p:spPr>
            <a:xfrm>
              <a:off x="847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61"/>
            <p:cNvSpPr/>
            <p:nvPr/>
          </p:nvSpPr>
          <p:spPr>
            <a:xfrm>
              <a:off x="847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1"/>
            <p:cNvSpPr/>
            <p:nvPr/>
          </p:nvSpPr>
          <p:spPr>
            <a:xfrm>
              <a:off x="7714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1"/>
            <p:cNvSpPr/>
            <p:nvPr/>
          </p:nvSpPr>
          <p:spPr>
            <a:xfrm>
              <a:off x="7714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61"/>
            <p:cNvSpPr/>
            <p:nvPr/>
          </p:nvSpPr>
          <p:spPr>
            <a:xfrm>
              <a:off x="7714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61"/>
            <p:cNvSpPr/>
            <p:nvPr/>
          </p:nvSpPr>
          <p:spPr>
            <a:xfrm>
              <a:off x="7714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61"/>
            <p:cNvSpPr/>
            <p:nvPr/>
          </p:nvSpPr>
          <p:spPr>
            <a:xfrm>
              <a:off x="69520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61"/>
            <p:cNvSpPr/>
            <p:nvPr/>
          </p:nvSpPr>
          <p:spPr>
            <a:xfrm>
              <a:off x="69520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61"/>
            <p:cNvSpPr/>
            <p:nvPr/>
          </p:nvSpPr>
          <p:spPr>
            <a:xfrm>
              <a:off x="6952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61"/>
            <p:cNvSpPr/>
            <p:nvPr/>
          </p:nvSpPr>
          <p:spPr>
            <a:xfrm>
              <a:off x="6952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61"/>
            <p:cNvSpPr/>
            <p:nvPr/>
          </p:nvSpPr>
          <p:spPr>
            <a:xfrm>
              <a:off x="6189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61"/>
            <p:cNvSpPr/>
            <p:nvPr/>
          </p:nvSpPr>
          <p:spPr>
            <a:xfrm>
              <a:off x="6189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61"/>
            <p:cNvSpPr/>
            <p:nvPr/>
          </p:nvSpPr>
          <p:spPr>
            <a:xfrm>
              <a:off x="6189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61"/>
            <p:cNvSpPr/>
            <p:nvPr/>
          </p:nvSpPr>
          <p:spPr>
            <a:xfrm>
              <a:off x="6189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61"/>
            <p:cNvSpPr/>
            <p:nvPr/>
          </p:nvSpPr>
          <p:spPr>
            <a:xfrm>
              <a:off x="542775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1"/>
            <p:cNvSpPr/>
            <p:nvPr/>
          </p:nvSpPr>
          <p:spPr>
            <a:xfrm>
              <a:off x="542775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1"/>
            <p:cNvSpPr/>
            <p:nvPr/>
          </p:nvSpPr>
          <p:spPr>
            <a:xfrm>
              <a:off x="542775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61"/>
            <p:cNvSpPr/>
            <p:nvPr/>
          </p:nvSpPr>
          <p:spPr>
            <a:xfrm>
              <a:off x="5427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4665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46655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1"/>
            <p:cNvSpPr/>
            <p:nvPr/>
          </p:nvSpPr>
          <p:spPr>
            <a:xfrm>
              <a:off x="4665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1"/>
            <p:cNvSpPr/>
            <p:nvPr/>
          </p:nvSpPr>
          <p:spPr>
            <a:xfrm>
              <a:off x="4665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390550" y="187605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390550" y="1799825"/>
              <a:ext cx="62350" cy="53300"/>
            </a:xfrm>
            <a:custGeom>
              <a:rect b="b" l="l" r="r" t="t"/>
              <a:pathLst>
                <a:path extrusionOk="0" h="2132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3905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61"/>
            <p:cNvSpPr/>
            <p:nvPr/>
          </p:nvSpPr>
          <p:spPr>
            <a:xfrm>
              <a:off x="3905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61"/>
            <p:cNvSpPr/>
            <p:nvPr/>
          </p:nvSpPr>
          <p:spPr>
            <a:xfrm>
              <a:off x="390550" y="1571400"/>
              <a:ext cx="62350" cy="53275"/>
            </a:xfrm>
            <a:custGeom>
              <a:rect b="b" l="l" r="r" t="t"/>
              <a:pathLst>
                <a:path extrusionOk="0" h="2131" w="2494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61"/>
            <p:cNvSpPr/>
            <p:nvPr/>
          </p:nvSpPr>
          <p:spPr>
            <a:xfrm>
              <a:off x="314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1"/>
            <p:cNvSpPr/>
            <p:nvPr/>
          </p:nvSpPr>
          <p:spPr>
            <a:xfrm>
              <a:off x="314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314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314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314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61"/>
            <p:cNvSpPr/>
            <p:nvPr/>
          </p:nvSpPr>
          <p:spPr>
            <a:xfrm>
              <a:off x="314325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61"/>
            <p:cNvSpPr/>
            <p:nvPr/>
          </p:nvSpPr>
          <p:spPr>
            <a:xfrm>
              <a:off x="238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61"/>
            <p:cNvSpPr/>
            <p:nvPr/>
          </p:nvSpPr>
          <p:spPr>
            <a:xfrm>
              <a:off x="238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1"/>
            <p:cNvSpPr/>
            <p:nvPr/>
          </p:nvSpPr>
          <p:spPr>
            <a:xfrm>
              <a:off x="238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1"/>
            <p:cNvSpPr/>
            <p:nvPr/>
          </p:nvSpPr>
          <p:spPr>
            <a:xfrm>
              <a:off x="238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1"/>
            <p:cNvSpPr/>
            <p:nvPr/>
          </p:nvSpPr>
          <p:spPr>
            <a:xfrm>
              <a:off x="442782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61"/>
            <p:cNvSpPr/>
            <p:nvPr/>
          </p:nvSpPr>
          <p:spPr>
            <a:xfrm>
              <a:off x="442782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61"/>
            <p:cNvSpPr/>
            <p:nvPr/>
          </p:nvSpPr>
          <p:spPr>
            <a:xfrm>
              <a:off x="4504050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1"/>
            <p:cNvSpPr/>
            <p:nvPr/>
          </p:nvSpPr>
          <p:spPr>
            <a:xfrm>
              <a:off x="4504050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61"/>
            <p:cNvSpPr/>
            <p:nvPr/>
          </p:nvSpPr>
          <p:spPr>
            <a:xfrm>
              <a:off x="45802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61"/>
            <p:cNvSpPr/>
            <p:nvPr/>
          </p:nvSpPr>
          <p:spPr>
            <a:xfrm>
              <a:off x="4504050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61"/>
            <p:cNvSpPr/>
            <p:nvPr/>
          </p:nvSpPr>
          <p:spPr>
            <a:xfrm>
              <a:off x="511335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61"/>
            <p:cNvSpPr/>
            <p:nvPr/>
          </p:nvSpPr>
          <p:spPr>
            <a:xfrm>
              <a:off x="511335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61"/>
            <p:cNvSpPr/>
            <p:nvPr/>
          </p:nvSpPr>
          <p:spPr>
            <a:xfrm>
              <a:off x="511335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61"/>
            <p:cNvSpPr/>
            <p:nvPr/>
          </p:nvSpPr>
          <p:spPr>
            <a:xfrm>
              <a:off x="511335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61"/>
            <p:cNvSpPr/>
            <p:nvPr/>
          </p:nvSpPr>
          <p:spPr>
            <a:xfrm>
              <a:off x="511335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61"/>
            <p:cNvSpPr/>
            <p:nvPr/>
          </p:nvSpPr>
          <p:spPr>
            <a:xfrm>
              <a:off x="5113350" y="18760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61"/>
            <p:cNvSpPr/>
            <p:nvPr/>
          </p:nvSpPr>
          <p:spPr>
            <a:xfrm>
              <a:off x="511335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61"/>
            <p:cNvSpPr/>
            <p:nvPr/>
          </p:nvSpPr>
          <p:spPr>
            <a:xfrm>
              <a:off x="511335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61"/>
            <p:cNvSpPr/>
            <p:nvPr/>
          </p:nvSpPr>
          <p:spPr>
            <a:xfrm>
              <a:off x="511335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1"/>
            <p:cNvSpPr/>
            <p:nvPr/>
          </p:nvSpPr>
          <p:spPr>
            <a:xfrm>
              <a:off x="511335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1"/>
            <p:cNvSpPr/>
            <p:nvPr/>
          </p:nvSpPr>
          <p:spPr>
            <a:xfrm>
              <a:off x="511335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61"/>
            <p:cNvSpPr/>
            <p:nvPr/>
          </p:nvSpPr>
          <p:spPr>
            <a:xfrm>
              <a:off x="511335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61"/>
            <p:cNvSpPr/>
            <p:nvPr/>
          </p:nvSpPr>
          <p:spPr>
            <a:xfrm>
              <a:off x="511335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1"/>
            <p:cNvSpPr/>
            <p:nvPr/>
          </p:nvSpPr>
          <p:spPr>
            <a:xfrm>
              <a:off x="511335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61"/>
            <p:cNvSpPr/>
            <p:nvPr/>
          </p:nvSpPr>
          <p:spPr>
            <a:xfrm>
              <a:off x="47324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61"/>
            <p:cNvSpPr/>
            <p:nvPr/>
          </p:nvSpPr>
          <p:spPr>
            <a:xfrm>
              <a:off x="47324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61"/>
            <p:cNvSpPr/>
            <p:nvPr/>
          </p:nvSpPr>
          <p:spPr>
            <a:xfrm>
              <a:off x="47324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61"/>
            <p:cNvSpPr/>
            <p:nvPr/>
          </p:nvSpPr>
          <p:spPr>
            <a:xfrm>
              <a:off x="47324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61"/>
            <p:cNvSpPr/>
            <p:nvPr/>
          </p:nvSpPr>
          <p:spPr>
            <a:xfrm>
              <a:off x="47324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61"/>
            <p:cNvSpPr/>
            <p:nvPr/>
          </p:nvSpPr>
          <p:spPr>
            <a:xfrm>
              <a:off x="4732475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61"/>
            <p:cNvSpPr/>
            <p:nvPr/>
          </p:nvSpPr>
          <p:spPr>
            <a:xfrm>
              <a:off x="47324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1"/>
            <p:cNvSpPr/>
            <p:nvPr/>
          </p:nvSpPr>
          <p:spPr>
            <a:xfrm>
              <a:off x="47324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1"/>
            <p:cNvSpPr/>
            <p:nvPr/>
          </p:nvSpPr>
          <p:spPr>
            <a:xfrm>
              <a:off x="47324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61"/>
            <p:cNvSpPr/>
            <p:nvPr/>
          </p:nvSpPr>
          <p:spPr>
            <a:xfrm>
              <a:off x="47324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61"/>
            <p:cNvSpPr/>
            <p:nvPr/>
          </p:nvSpPr>
          <p:spPr>
            <a:xfrm>
              <a:off x="47324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61"/>
            <p:cNvSpPr/>
            <p:nvPr/>
          </p:nvSpPr>
          <p:spPr>
            <a:xfrm>
              <a:off x="47324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1"/>
            <p:cNvSpPr/>
            <p:nvPr/>
          </p:nvSpPr>
          <p:spPr>
            <a:xfrm>
              <a:off x="43516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61"/>
            <p:cNvSpPr/>
            <p:nvPr/>
          </p:nvSpPr>
          <p:spPr>
            <a:xfrm>
              <a:off x="43516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61"/>
            <p:cNvSpPr/>
            <p:nvPr/>
          </p:nvSpPr>
          <p:spPr>
            <a:xfrm>
              <a:off x="43516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61"/>
            <p:cNvSpPr/>
            <p:nvPr/>
          </p:nvSpPr>
          <p:spPr>
            <a:xfrm>
              <a:off x="43516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61"/>
            <p:cNvSpPr/>
            <p:nvPr/>
          </p:nvSpPr>
          <p:spPr>
            <a:xfrm>
              <a:off x="442782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61"/>
            <p:cNvSpPr/>
            <p:nvPr/>
          </p:nvSpPr>
          <p:spPr>
            <a:xfrm>
              <a:off x="442782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61"/>
            <p:cNvSpPr/>
            <p:nvPr/>
          </p:nvSpPr>
          <p:spPr>
            <a:xfrm>
              <a:off x="45040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61"/>
            <p:cNvSpPr/>
            <p:nvPr/>
          </p:nvSpPr>
          <p:spPr>
            <a:xfrm>
              <a:off x="45040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61"/>
            <p:cNvSpPr/>
            <p:nvPr/>
          </p:nvSpPr>
          <p:spPr>
            <a:xfrm>
              <a:off x="45040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61"/>
            <p:cNvSpPr/>
            <p:nvPr/>
          </p:nvSpPr>
          <p:spPr>
            <a:xfrm>
              <a:off x="45040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1"/>
            <p:cNvSpPr/>
            <p:nvPr/>
          </p:nvSpPr>
          <p:spPr>
            <a:xfrm>
              <a:off x="45040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1"/>
            <p:cNvSpPr/>
            <p:nvPr/>
          </p:nvSpPr>
          <p:spPr>
            <a:xfrm>
              <a:off x="45040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61"/>
            <p:cNvSpPr/>
            <p:nvPr/>
          </p:nvSpPr>
          <p:spPr>
            <a:xfrm>
              <a:off x="45040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61"/>
            <p:cNvSpPr/>
            <p:nvPr/>
          </p:nvSpPr>
          <p:spPr>
            <a:xfrm>
              <a:off x="4504050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61"/>
            <p:cNvSpPr/>
            <p:nvPr/>
          </p:nvSpPr>
          <p:spPr>
            <a:xfrm>
              <a:off x="4504050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61"/>
            <p:cNvSpPr/>
            <p:nvPr/>
          </p:nvSpPr>
          <p:spPr>
            <a:xfrm>
              <a:off x="4504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61"/>
            <p:cNvSpPr/>
            <p:nvPr/>
          </p:nvSpPr>
          <p:spPr>
            <a:xfrm>
              <a:off x="450405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61"/>
            <p:cNvSpPr/>
            <p:nvPr/>
          </p:nvSpPr>
          <p:spPr>
            <a:xfrm>
              <a:off x="45040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61"/>
            <p:cNvSpPr/>
            <p:nvPr/>
          </p:nvSpPr>
          <p:spPr>
            <a:xfrm>
              <a:off x="45802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61"/>
            <p:cNvSpPr/>
            <p:nvPr/>
          </p:nvSpPr>
          <p:spPr>
            <a:xfrm>
              <a:off x="45802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61"/>
            <p:cNvSpPr/>
            <p:nvPr/>
          </p:nvSpPr>
          <p:spPr>
            <a:xfrm>
              <a:off x="45802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61"/>
            <p:cNvSpPr/>
            <p:nvPr/>
          </p:nvSpPr>
          <p:spPr>
            <a:xfrm>
              <a:off x="45802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1"/>
            <p:cNvSpPr/>
            <p:nvPr/>
          </p:nvSpPr>
          <p:spPr>
            <a:xfrm>
              <a:off x="45802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61"/>
            <p:cNvSpPr/>
            <p:nvPr/>
          </p:nvSpPr>
          <p:spPr>
            <a:xfrm>
              <a:off x="45802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61"/>
            <p:cNvSpPr/>
            <p:nvPr/>
          </p:nvSpPr>
          <p:spPr>
            <a:xfrm>
              <a:off x="45802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61"/>
            <p:cNvSpPr/>
            <p:nvPr/>
          </p:nvSpPr>
          <p:spPr>
            <a:xfrm>
              <a:off x="45802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61"/>
            <p:cNvSpPr/>
            <p:nvPr/>
          </p:nvSpPr>
          <p:spPr>
            <a:xfrm>
              <a:off x="45802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1"/>
            <p:cNvSpPr/>
            <p:nvPr/>
          </p:nvSpPr>
          <p:spPr>
            <a:xfrm>
              <a:off x="45802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61"/>
            <p:cNvSpPr/>
            <p:nvPr/>
          </p:nvSpPr>
          <p:spPr>
            <a:xfrm>
              <a:off x="45802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61"/>
            <p:cNvSpPr/>
            <p:nvPr/>
          </p:nvSpPr>
          <p:spPr>
            <a:xfrm>
              <a:off x="45802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61"/>
            <p:cNvSpPr/>
            <p:nvPr/>
          </p:nvSpPr>
          <p:spPr>
            <a:xfrm>
              <a:off x="465647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61"/>
            <p:cNvSpPr/>
            <p:nvPr/>
          </p:nvSpPr>
          <p:spPr>
            <a:xfrm>
              <a:off x="46564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61"/>
            <p:cNvSpPr/>
            <p:nvPr/>
          </p:nvSpPr>
          <p:spPr>
            <a:xfrm>
              <a:off x="46564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61"/>
            <p:cNvSpPr/>
            <p:nvPr/>
          </p:nvSpPr>
          <p:spPr>
            <a:xfrm>
              <a:off x="46564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61"/>
            <p:cNvSpPr/>
            <p:nvPr/>
          </p:nvSpPr>
          <p:spPr>
            <a:xfrm>
              <a:off x="465647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61"/>
            <p:cNvSpPr/>
            <p:nvPr/>
          </p:nvSpPr>
          <p:spPr>
            <a:xfrm>
              <a:off x="46564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1"/>
            <p:cNvSpPr/>
            <p:nvPr/>
          </p:nvSpPr>
          <p:spPr>
            <a:xfrm>
              <a:off x="46564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1"/>
            <p:cNvSpPr/>
            <p:nvPr/>
          </p:nvSpPr>
          <p:spPr>
            <a:xfrm>
              <a:off x="46564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61"/>
            <p:cNvSpPr/>
            <p:nvPr/>
          </p:nvSpPr>
          <p:spPr>
            <a:xfrm>
              <a:off x="46564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61"/>
            <p:cNvSpPr/>
            <p:nvPr/>
          </p:nvSpPr>
          <p:spPr>
            <a:xfrm>
              <a:off x="46564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61"/>
            <p:cNvSpPr/>
            <p:nvPr/>
          </p:nvSpPr>
          <p:spPr>
            <a:xfrm>
              <a:off x="46564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61"/>
            <p:cNvSpPr/>
            <p:nvPr/>
          </p:nvSpPr>
          <p:spPr>
            <a:xfrm>
              <a:off x="46564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61"/>
            <p:cNvSpPr/>
            <p:nvPr/>
          </p:nvSpPr>
          <p:spPr>
            <a:xfrm>
              <a:off x="47324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1"/>
            <p:cNvSpPr/>
            <p:nvPr/>
          </p:nvSpPr>
          <p:spPr>
            <a:xfrm>
              <a:off x="47324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1"/>
            <p:cNvSpPr/>
            <p:nvPr/>
          </p:nvSpPr>
          <p:spPr>
            <a:xfrm>
              <a:off x="4808700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61"/>
            <p:cNvSpPr/>
            <p:nvPr/>
          </p:nvSpPr>
          <p:spPr>
            <a:xfrm>
              <a:off x="4808700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61"/>
            <p:cNvSpPr/>
            <p:nvPr/>
          </p:nvSpPr>
          <p:spPr>
            <a:xfrm>
              <a:off x="4808700" y="164740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61"/>
            <p:cNvSpPr/>
            <p:nvPr/>
          </p:nvSpPr>
          <p:spPr>
            <a:xfrm>
              <a:off x="4808700" y="172362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61"/>
            <p:cNvSpPr/>
            <p:nvPr/>
          </p:nvSpPr>
          <p:spPr>
            <a:xfrm>
              <a:off x="4808700" y="17998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61"/>
            <p:cNvSpPr/>
            <p:nvPr/>
          </p:nvSpPr>
          <p:spPr>
            <a:xfrm>
              <a:off x="4808700" y="1876050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61"/>
            <p:cNvSpPr/>
            <p:nvPr/>
          </p:nvSpPr>
          <p:spPr>
            <a:xfrm>
              <a:off x="4808700" y="19520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61"/>
            <p:cNvSpPr/>
            <p:nvPr/>
          </p:nvSpPr>
          <p:spPr>
            <a:xfrm>
              <a:off x="4808700" y="20282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61"/>
            <p:cNvSpPr/>
            <p:nvPr/>
          </p:nvSpPr>
          <p:spPr>
            <a:xfrm>
              <a:off x="4808700" y="21045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61"/>
            <p:cNvSpPr/>
            <p:nvPr/>
          </p:nvSpPr>
          <p:spPr>
            <a:xfrm>
              <a:off x="4808700" y="21807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1"/>
            <p:cNvSpPr/>
            <p:nvPr/>
          </p:nvSpPr>
          <p:spPr>
            <a:xfrm>
              <a:off x="48087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61"/>
            <p:cNvSpPr/>
            <p:nvPr/>
          </p:nvSpPr>
          <p:spPr>
            <a:xfrm>
              <a:off x="4808700" y="23331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61"/>
            <p:cNvSpPr/>
            <p:nvPr/>
          </p:nvSpPr>
          <p:spPr>
            <a:xfrm>
              <a:off x="4808700" y="24093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61"/>
            <p:cNvSpPr/>
            <p:nvPr/>
          </p:nvSpPr>
          <p:spPr>
            <a:xfrm>
              <a:off x="4808700" y="2485550"/>
              <a:ext cx="62400" cy="53300"/>
            </a:xfrm>
            <a:custGeom>
              <a:rect b="b" l="l" r="r" t="t"/>
              <a:pathLst>
                <a:path extrusionOk="0" h="2132" w="2496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61"/>
            <p:cNvSpPr/>
            <p:nvPr/>
          </p:nvSpPr>
          <p:spPr>
            <a:xfrm>
              <a:off x="48849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1"/>
            <p:cNvSpPr/>
            <p:nvPr/>
          </p:nvSpPr>
          <p:spPr>
            <a:xfrm>
              <a:off x="48849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61"/>
            <p:cNvSpPr/>
            <p:nvPr/>
          </p:nvSpPr>
          <p:spPr>
            <a:xfrm>
              <a:off x="48849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61"/>
            <p:cNvSpPr/>
            <p:nvPr/>
          </p:nvSpPr>
          <p:spPr>
            <a:xfrm>
              <a:off x="48849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61"/>
            <p:cNvSpPr/>
            <p:nvPr/>
          </p:nvSpPr>
          <p:spPr>
            <a:xfrm>
              <a:off x="48849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61"/>
            <p:cNvSpPr/>
            <p:nvPr/>
          </p:nvSpPr>
          <p:spPr>
            <a:xfrm>
              <a:off x="4884900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61"/>
            <p:cNvSpPr/>
            <p:nvPr/>
          </p:nvSpPr>
          <p:spPr>
            <a:xfrm>
              <a:off x="48849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61"/>
            <p:cNvSpPr/>
            <p:nvPr/>
          </p:nvSpPr>
          <p:spPr>
            <a:xfrm>
              <a:off x="48849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61"/>
            <p:cNvSpPr/>
            <p:nvPr/>
          </p:nvSpPr>
          <p:spPr>
            <a:xfrm>
              <a:off x="48849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61"/>
            <p:cNvSpPr/>
            <p:nvPr/>
          </p:nvSpPr>
          <p:spPr>
            <a:xfrm>
              <a:off x="48849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61"/>
            <p:cNvSpPr/>
            <p:nvPr/>
          </p:nvSpPr>
          <p:spPr>
            <a:xfrm>
              <a:off x="48849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61"/>
            <p:cNvSpPr/>
            <p:nvPr/>
          </p:nvSpPr>
          <p:spPr>
            <a:xfrm>
              <a:off x="48849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61"/>
            <p:cNvSpPr/>
            <p:nvPr/>
          </p:nvSpPr>
          <p:spPr>
            <a:xfrm>
              <a:off x="48849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61"/>
            <p:cNvSpPr/>
            <p:nvPr/>
          </p:nvSpPr>
          <p:spPr>
            <a:xfrm>
              <a:off x="48849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61"/>
            <p:cNvSpPr/>
            <p:nvPr/>
          </p:nvSpPr>
          <p:spPr>
            <a:xfrm>
              <a:off x="48849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61"/>
            <p:cNvSpPr/>
            <p:nvPr/>
          </p:nvSpPr>
          <p:spPr>
            <a:xfrm>
              <a:off x="49611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61"/>
            <p:cNvSpPr/>
            <p:nvPr/>
          </p:nvSpPr>
          <p:spPr>
            <a:xfrm>
              <a:off x="49611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61"/>
            <p:cNvSpPr/>
            <p:nvPr/>
          </p:nvSpPr>
          <p:spPr>
            <a:xfrm>
              <a:off x="49611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1"/>
            <p:cNvSpPr/>
            <p:nvPr/>
          </p:nvSpPr>
          <p:spPr>
            <a:xfrm>
              <a:off x="49611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61"/>
            <p:cNvSpPr/>
            <p:nvPr/>
          </p:nvSpPr>
          <p:spPr>
            <a:xfrm>
              <a:off x="49611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61"/>
            <p:cNvSpPr/>
            <p:nvPr/>
          </p:nvSpPr>
          <p:spPr>
            <a:xfrm>
              <a:off x="49611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61"/>
            <p:cNvSpPr/>
            <p:nvPr/>
          </p:nvSpPr>
          <p:spPr>
            <a:xfrm>
              <a:off x="49611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1"/>
            <p:cNvSpPr/>
            <p:nvPr/>
          </p:nvSpPr>
          <p:spPr>
            <a:xfrm>
              <a:off x="49611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61"/>
            <p:cNvSpPr/>
            <p:nvPr/>
          </p:nvSpPr>
          <p:spPr>
            <a:xfrm>
              <a:off x="49611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61"/>
            <p:cNvSpPr/>
            <p:nvPr/>
          </p:nvSpPr>
          <p:spPr>
            <a:xfrm>
              <a:off x="496112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61"/>
            <p:cNvSpPr/>
            <p:nvPr/>
          </p:nvSpPr>
          <p:spPr>
            <a:xfrm>
              <a:off x="49611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1"/>
            <p:cNvSpPr/>
            <p:nvPr/>
          </p:nvSpPr>
          <p:spPr>
            <a:xfrm>
              <a:off x="49611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1"/>
            <p:cNvSpPr/>
            <p:nvPr/>
          </p:nvSpPr>
          <p:spPr>
            <a:xfrm>
              <a:off x="49611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1"/>
            <p:cNvSpPr/>
            <p:nvPr/>
          </p:nvSpPr>
          <p:spPr>
            <a:xfrm>
              <a:off x="49611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61"/>
            <p:cNvSpPr/>
            <p:nvPr/>
          </p:nvSpPr>
          <p:spPr>
            <a:xfrm>
              <a:off x="50373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61"/>
            <p:cNvSpPr/>
            <p:nvPr/>
          </p:nvSpPr>
          <p:spPr>
            <a:xfrm>
              <a:off x="50373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61"/>
            <p:cNvSpPr/>
            <p:nvPr/>
          </p:nvSpPr>
          <p:spPr>
            <a:xfrm>
              <a:off x="50373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61"/>
            <p:cNvSpPr/>
            <p:nvPr/>
          </p:nvSpPr>
          <p:spPr>
            <a:xfrm>
              <a:off x="50373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61"/>
            <p:cNvSpPr/>
            <p:nvPr/>
          </p:nvSpPr>
          <p:spPr>
            <a:xfrm>
              <a:off x="50373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61"/>
            <p:cNvSpPr/>
            <p:nvPr/>
          </p:nvSpPr>
          <p:spPr>
            <a:xfrm>
              <a:off x="50373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61"/>
            <p:cNvSpPr/>
            <p:nvPr/>
          </p:nvSpPr>
          <p:spPr>
            <a:xfrm>
              <a:off x="50373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61"/>
            <p:cNvSpPr/>
            <p:nvPr/>
          </p:nvSpPr>
          <p:spPr>
            <a:xfrm>
              <a:off x="50373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61"/>
            <p:cNvSpPr/>
            <p:nvPr/>
          </p:nvSpPr>
          <p:spPr>
            <a:xfrm>
              <a:off x="50373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61"/>
            <p:cNvSpPr/>
            <p:nvPr/>
          </p:nvSpPr>
          <p:spPr>
            <a:xfrm>
              <a:off x="50373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61"/>
            <p:cNvSpPr/>
            <p:nvPr/>
          </p:nvSpPr>
          <p:spPr>
            <a:xfrm>
              <a:off x="50373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61"/>
            <p:cNvSpPr/>
            <p:nvPr/>
          </p:nvSpPr>
          <p:spPr>
            <a:xfrm>
              <a:off x="50373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61"/>
            <p:cNvSpPr/>
            <p:nvPr/>
          </p:nvSpPr>
          <p:spPr>
            <a:xfrm>
              <a:off x="50373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61"/>
            <p:cNvSpPr/>
            <p:nvPr/>
          </p:nvSpPr>
          <p:spPr>
            <a:xfrm>
              <a:off x="50373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61"/>
            <p:cNvSpPr/>
            <p:nvPr/>
          </p:nvSpPr>
          <p:spPr>
            <a:xfrm>
              <a:off x="511335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61"/>
            <p:cNvSpPr/>
            <p:nvPr/>
          </p:nvSpPr>
          <p:spPr>
            <a:xfrm>
              <a:off x="511335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61"/>
            <p:cNvSpPr/>
            <p:nvPr/>
          </p:nvSpPr>
          <p:spPr>
            <a:xfrm>
              <a:off x="51895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61"/>
            <p:cNvSpPr/>
            <p:nvPr/>
          </p:nvSpPr>
          <p:spPr>
            <a:xfrm>
              <a:off x="51895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61"/>
            <p:cNvSpPr/>
            <p:nvPr/>
          </p:nvSpPr>
          <p:spPr>
            <a:xfrm>
              <a:off x="5189550" y="157140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61"/>
            <p:cNvSpPr/>
            <p:nvPr/>
          </p:nvSpPr>
          <p:spPr>
            <a:xfrm>
              <a:off x="51895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61"/>
            <p:cNvSpPr/>
            <p:nvPr/>
          </p:nvSpPr>
          <p:spPr>
            <a:xfrm>
              <a:off x="51895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61"/>
            <p:cNvSpPr/>
            <p:nvPr/>
          </p:nvSpPr>
          <p:spPr>
            <a:xfrm>
              <a:off x="51895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61"/>
            <p:cNvSpPr/>
            <p:nvPr/>
          </p:nvSpPr>
          <p:spPr>
            <a:xfrm>
              <a:off x="518955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61"/>
            <p:cNvSpPr/>
            <p:nvPr/>
          </p:nvSpPr>
          <p:spPr>
            <a:xfrm>
              <a:off x="51895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61"/>
            <p:cNvSpPr/>
            <p:nvPr/>
          </p:nvSpPr>
          <p:spPr>
            <a:xfrm>
              <a:off x="5189550" y="20282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61"/>
            <p:cNvSpPr/>
            <p:nvPr/>
          </p:nvSpPr>
          <p:spPr>
            <a:xfrm>
              <a:off x="51895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61"/>
            <p:cNvSpPr/>
            <p:nvPr/>
          </p:nvSpPr>
          <p:spPr>
            <a:xfrm>
              <a:off x="51895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61"/>
            <p:cNvSpPr/>
            <p:nvPr/>
          </p:nvSpPr>
          <p:spPr>
            <a:xfrm>
              <a:off x="5189550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61"/>
            <p:cNvSpPr/>
            <p:nvPr/>
          </p:nvSpPr>
          <p:spPr>
            <a:xfrm>
              <a:off x="5189550" y="23331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61"/>
            <p:cNvSpPr/>
            <p:nvPr/>
          </p:nvSpPr>
          <p:spPr>
            <a:xfrm>
              <a:off x="51895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61"/>
            <p:cNvSpPr/>
            <p:nvPr/>
          </p:nvSpPr>
          <p:spPr>
            <a:xfrm>
              <a:off x="51895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61"/>
            <p:cNvSpPr/>
            <p:nvPr/>
          </p:nvSpPr>
          <p:spPr>
            <a:xfrm>
              <a:off x="51895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61"/>
            <p:cNvSpPr/>
            <p:nvPr/>
          </p:nvSpPr>
          <p:spPr>
            <a:xfrm>
              <a:off x="51895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61"/>
            <p:cNvSpPr/>
            <p:nvPr/>
          </p:nvSpPr>
          <p:spPr>
            <a:xfrm>
              <a:off x="51895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61"/>
            <p:cNvSpPr/>
            <p:nvPr/>
          </p:nvSpPr>
          <p:spPr>
            <a:xfrm>
              <a:off x="5265775" y="13427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61"/>
            <p:cNvSpPr/>
            <p:nvPr/>
          </p:nvSpPr>
          <p:spPr>
            <a:xfrm>
              <a:off x="52657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61"/>
            <p:cNvSpPr/>
            <p:nvPr/>
          </p:nvSpPr>
          <p:spPr>
            <a:xfrm>
              <a:off x="52657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61"/>
            <p:cNvSpPr/>
            <p:nvPr/>
          </p:nvSpPr>
          <p:spPr>
            <a:xfrm>
              <a:off x="5265775" y="157140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61"/>
            <p:cNvSpPr/>
            <p:nvPr/>
          </p:nvSpPr>
          <p:spPr>
            <a:xfrm>
              <a:off x="52657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61"/>
            <p:cNvSpPr/>
            <p:nvPr/>
          </p:nvSpPr>
          <p:spPr>
            <a:xfrm>
              <a:off x="52657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61"/>
            <p:cNvSpPr/>
            <p:nvPr/>
          </p:nvSpPr>
          <p:spPr>
            <a:xfrm>
              <a:off x="526577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61"/>
            <p:cNvSpPr/>
            <p:nvPr/>
          </p:nvSpPr>
          <p:spPr>
            <a:xfrm>
              <a:off x="5265775" y="18760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61"/>
            <p:cNvSpPr/>
            <p:nvPr/>
          </p:nvSpPr>
          <p:spPr>
            <a:xfrm>
              <a:off x="526577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61"/>
            <p:cNvSpPr/>
            <p:nvPr/>
          </p:nvSpPr>
          <p:spPr>
            <a:xfrm>
              <a:off x="5265775" y="20282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61"/>
            <p:cNvSpPr/>
            <p:nvPr/>
          </p:nvSpPr>
          <p:spPr>
            <a:xfrm>
              <a:off x="52657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61"/>
            <p:cNvSpPr/>
            <p:nvPr/>
          </p:nvSpPr>
          <p:spPr>
            <a:xfrm>
              <a:off x="526577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61"/>
            <p:cNvSpPr/>
            <p:nvPr/>
          </p:nvSpPr>
          <p:spPr>
            <a:xfrm>
              <a:off x="5265775" y="225692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61"/>
            <p:cNvSpPr/>
            <p:nvPr/>
          </p:nvSpPr>
          <p:spPr>
            <a:xfrm>
              <a:off x="5265775" y="23331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61"/>
            <p:cNvSpPr/>
            <p:nvPr/>
          </p:nvSpPr>
          <p:spPr>
            <a:xfrm>
              <a:off x="526577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61"/>
            <p:cNvSpPr/>
            <p:nvPr/>
          </p:nvSpPr>
          <p:spPr>
            <a:xfrm>
              <a:off x="5265775" y="24855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61"/>
            <p:cNvSpPr/>
            <p:nvPr/>
          </p:nvSpPr>
          <p:spPr>
            <a:xfrm>
              <a:off x="52657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61"/>
            <p:cNvSpPr/>
            <p:nvPr/>
          </p:nvSpPr>
          <p:spPr>
            <a:xfrm>
              <a:off x="526577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61"/>
            <p:cNvSpPr/>
            <p:nvPr/>
          </p:nvSpPr>
          <p:spPr>
            <a:xfrm>
              <a:off x="53419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61"/>
            <p:cNvSpPr/>
            <p:nvPr/>
          </p:nvSpPr>
          <p:spPr>
            <a:xfrm>
              <a:off x="53419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61"/>
            <p:cNvSpPr/>
            <p:nvPr/>
          </p:nvSpPr>
          <p:spPr>
            <a:xfrm>
              <a:off x="53419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61"/>
            <p:cNvSpPr/>
            <p:nvPr/>
          </p:nvSpPr>
          <p:spPr>
            <a:xfrm>
              <a:off x="5341975" y="1571400"/>
              <a:ext cx="62375" cy="53250"/>
            </a:xfrm>
            <a:custGeom>
              <a:rect b="b" l="l" r="r" t="t"/>
              <a:pathLst>
                <a:path extrusionOk="0" h="2130" w="2495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61"/>
            <p:cNvSpPr/>
            <p:nvPr/>
          </p:nvSpPr>
          <p:spPr>
            <a:xfrm>
              <a:off x="53419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61"/>
            <p:cNvSpPr/>
            <p:nvPr/>
          </p:nvSpPr>
          <p:spPr>
            <a:xfrm>
              <a:off x="534197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61"/>
            <p:cNvSpPr/>
            <p:nvPr/>
          </p:nvSpPr>
          <p:spPr>
            <a:xfrm>
              <a:off x="534197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61"/>
            <p:cNvSpPr/>
            <p:nvPr/>
          </p:nvSpPr>
          <p:spPr>
            <a:xfrm>
              <a:off x="5341975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61"/>
            <p:cNvSpPr/>
            <p:nvPr/>
          </p:nvSpPr>
          <p:spPr>
            <a:xfrm>
              <a:off x="5341975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61"/>
            <p:cNvSpPr/>
            <p:nvPr/>
          </p:nvSpPr>
          <p:spPr>
            <a:xfrm>
              <a:off x="5341975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61"/>
            <p:cNvSpPr/>
            <p:nvPr/>
          </p:nvSpPr>
          <p:spPr>
            <a:xfrm>
              <a:off x="5341975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61"/>
            <p:cNvSpPr/>
            <p:nvPr/>
          </p:nvSpPr>
          <p:spPr>
            <a:xfrm>
              <a:off x="5341975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61"/>
            <p:cNvSpPr/>
            <p:nvPr/>
          </p:nvSpPr>
          <p:spPr>
            <a:xfrm>
              <a:off x="5341975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61"/>
            <p:cNvSpPr/>
            <p:nvPr/>
          </p:nvSpPr>
          <p:spPr>
            <a:xfrm>
              <a:off x="53419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61"/>
            <p:cNvSpPr/>
            <p:nvPr/>
          </p:nvSpPr>
          <p:spPr>
            <a:xfrm>
              <a:off x="534197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61"/>
            <p:cNvSpPr/>
            <p:nvPr/>
          </p:nvSpPr>
          <p:spPr>
            <a:xfrm>
              <a:off x="53419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61"/>
            <p:cNvSpPr/>
            <p:nvPr/>
          </p:nvSpPr>
          <p:spPr>
            <a:xfrm>
              <a:off x="5341975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61"/>
            <p:cNvSpPr/>
            <p:nvPr/>
          </p:nvSpPr>
          <p:spPr>
            <a:xfrm>
              <a:off x="54182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61"/>
            <p:cNvSpPr/>
            <p:nvPr/>
          </p:nvSpPr>
          <p:spPr>
            <a:xfrm>
              <a:off x="54182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61"/>
            <p:cNvSpPr/>
            <p:nvPr/>
          </p:nvSpPr>
          <p:spPr>
            <a:xfrm>
              <a:off x="54182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61"/>
            <p:cNvSpPr/>
            <p:nvPr/>
          </p:nvSpPr>
          <p:spPr>
            <a:xfrm>
              <a:off x="54182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1"/>
            <p:cNvSpPr/>
            <p:nvPr/>
          </p:nvSpPr>
          <p:spPr>
            <a:xfrm>
              <a:off x="54182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61"/>
            <p:cNvSpPr/>
            <p:nvPr/>
          </p:nvSpPr>
          <p:spPr>
            <a:xfrm>
              <a:off x="54182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61"/>
            <p:cNvSpPr/>
            <p:nvPr/>
          </p:nvSpPr>
          <p:spPr>
            <a:xfrm>
              <a:off x="54182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61"/>
            <p:cNvSpPr/>
            <p:nvPr/>
          </p:nvSpPr>
          <p:spPr>
            <a:xfrm>
              <a:off x="54182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61"/>
            <p:cNvSpPr/>
            <p:nvPr/>
          </p:nvSpPr>
          <p:spPr>
            <a:xfrm>
              <a:off x="54182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1"/>
            <p:cNvSpPr/>
            <p:nvPr/>
          </p:nvSpPr>
          <p:spPr>
            <a:xfrm>
              <a:off x="54182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1"/>
            <p:cNvSpPr/>
            <p:nvPr/>
          </p:nvSpPr>
          <p:spPr>
            <a:xfrm>
              <a:off x="54182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61"/>
            <p:cNvSpPr/>
            <p:nvPr/>
          </p:nvSpPr>
          <p:spPr>
            <a:xfrm>
              <a:off x="54182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61"/>
            <p:cNvSpPr/>
            <p:nvPr/>
          </p:nvSpPr>
          <p:spPr>
            <a:xfrm>
              <a:off x="5418200" y="2256925"/>
              <a:ext cx="62550" cy="53425"/>
            </a:xfrm>
            <a:custGeom>
              <a:rect b="b" l="l" r="r" t="t"/>
              <a:pathLst>
                <a:path extrusionOk="0" h="2137" w="2502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61"/>
            <p:cNvSpPr/>
            <p:nvPr/>
          </p:nvSpPr>
          <p:spPr>
            <a:xfrm>
              <a:off x="54182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61"/>
            <p:cNvSpPr/>
            <p:nvPr/>
          </p:nvSpPr>
          <p:spPr>
            <a:xfrm>
              <a:off x="541820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61"/>
            <p:cNvSpPr/>
            <p:nvPr/>
          </p:nvSpPr>
          <p:spPr>
            <a:xfrm>
              <a:off x="54182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61"/>
            <p:cNvSpPr/>
            <p:nvPr/>
          </p:nvSpPr>
          <p:spPr>
            <a:xfrm>
              <a:off x="54182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61"/>
            <p:cNvSpPr/>
            <p:nvPr/>
          </p:nvSpPr>
          <p:spPr>
            <a:xfrm>
              <a:off x="54182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1"/>
            <p:cNvSpPr/>
            <p:nvPr/>
          </p:nvSpPr>
          <p:spPr>
            <a:xfrm>
              <a:off x="549440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61"/>
            <p:cNvSpPr/>
            <p:nvPr/>
          </p:nvSpPr>
          <p:spPr>
            <a:xfrm>
              <a:off x="54944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61"/>
            <p:cNvSpPr/>
            <p:nvPr/>
          </p:nvSpPr>
          <p:spPr>
            <a:xfrm>
              <a:off x="54944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1"/>
            <p:cNvSpPr/>
            <p:nvPr/>
          </p:nvSpPr>
          <p:spPr>
            <a:xfrm>
              <a:off x="54944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1"/>
            <p:cNvSpPr/>
            <p:nvPr/>
          </p:nvSpPr>
          <p:spPr>
            <a:xfrm>
              <a:off x="54944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61"/>
            <p:cNvSpPr/>
            <p:nvPr/>
          </p:nvSpPr>
          <p:spPr>
            <a:xfrm>
              <a:off x="63323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61"/>
            <p:cNvSpPr/>
            <p:nvPr/>
          </p:nvSpPr>
          <p:spPr>
            <a:xfrm>
              <a:off x="63323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61"/>
            <p:cNvSpPr/>
            <p:nvPr/>
          </p:nvSpPr>
          <p:spPr>
            <a:xfrm>
              <a:off x="640835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1"/>
            <p:cNvSpPr/>
            <p:nvPr/>
          </p:nvSpPr>
          <p:spPr>
            <a:xfrm>
              <a:off x="640835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61"/>
            <p:cNvSpPr/>
            <p:nvPr/>
          </p:nvSpPr>
          <p:spPr>
            <a:xfrm>
              <a:off x="648457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61"/>
            <p:cNvSpPr/>
            <p:nvPr/>
          </p:nvSpPr>
          <p:spPr>
            <a:xfrm>
              <a:off x="64845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61"/>
            <p:cNvSpPr/>
            <p:nvPr/>
          </p:nvSpPr>
          <p:spPr>
            <a:xfrm>
              <a:off x="64845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61"/>
            <p:cNvSpPr/>
            <p:nvPr/>
          </p:nvSpPr>
          <p:spPr>
            <a:xfrm>
              <a:off x="65608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61"/>
            <p:cNvSpPr/>
            <p:nvPr/>
          </p:nvSpPr>
          <p:spPr>
            <a:xfrm>
              <a:off x="65608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61"/>
            <p:cNvSpPr/>
            <p:nvPr/>
          </p:nvSpPr>
          <p:spPr>
            <a:xfrm>
              <a:off x="66370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61"/>
            <p:cNvSpPr/>
            <p:nvPr/>
          </p:nvSpPr>
          <p:spPr>
            <a:xfrm>
              <a:off x="709407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61"/>
            <p:cNvSpPr/>
            <p:nvPr/>
          </p:nvSpPr>
          <p:spPr>
            <a:xfrm>
              <a:off x="67132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61"/>
            <p:cNvSpPr/>
            <p:nvPr/>
          </p:nvSpPr>
          <p:spPr>
            <a:xfrm>
              <a:off x="678922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1"/>
            <p:cNvSpPr/>
            <p:nvPr/>
          </p:nvSpPr>
          <p:spPr>
            <a:xfrm>
              <a:off x="68656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61"/>
            <p:cNvSpPr/>
            <p:nvPr/>
          </p:nvSpPr>
          <p:spPr>
            <a:xfrm>
              <a:off x="701787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61"/>
            <p:cNvSpPr/>
            <p:nvPr/>
          </p:nvSpPr>
          <p:spPr>
            <a:xfrm>
              <a:off x="69418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61"/>
            <p:cNvSpPr/>
            <p:nvPr/>
          </p:nvSpPr>
          <p:spPr>
            <a:xfrm>
              <a:off x="68656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61"/>
            <p:cNvSpPr/>
            <p:nvPr/>
          </p:nvSpPr>
          <p:spPr>
            <a:xfrm>
              <a:off x="6789225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1"/>
            <p:cNvSpPr/>
            <p:nvPr/>
          </p:nvSpPr>
          <p:spPr>
            <a:xfrm>
              <a:off x="67132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61"/>
            <p:cNvSpPr/>
            <p:nvPr/>
          </p:nvSpPr>
          <p:spPr>
            <a:xfrm>
              <a:off x="66370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61"/>
            <p:cNvSpPr/>
            <p:nvPr/>
          </p:nvSpPr>
          <p:spPr>
            <a:xfrm>
              <a:off x="663700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61"/>
            <p:cNvSpPr/>
            <p:nvPr/>
          </p:nvSpPr>
          <p:spPr>
            <a:xfrm>
              <a:off x="656080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61"/>
            <p:cNvSpPr/>
            <p:nvPr/>
          </p:nvSpPr>
          <p:spPr>
            <a:xfrm>
              <a:off x="64845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1"/>
            <p:cNvSpPr/>
            <p:nvPr/>
          </p:nvSpPr>
          <p:spPr>
            <a:xfrm>
              <a:off x="640835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61"/>
            <p:cNvSpPr/>
            <p:nvPr/>
          </p:nvSpPr>
          <p:spPr>
            <a:xfrm>
              <a:off x="63323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61"/>
            <p:cNvSpPr/>
            <p:nvPr/>
          </p:nvSpPr>
          <p:spPr>
            <a:xfrm>
              <a:off x="58752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61"/>
            <p:cNvSpPr/>
            <p:nvPr/>
          </p:nvSpPr>
          <p:spPr>
            <a:xfrm>
              <a:off x="58752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61"/>
            <p:cNvSpPr/>
            <p:nvPr/>
          </p:nvSpPr>
          <p:spPr>
            <a:xfrm>
              <a:off x="59514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1"/>
            <p:cNvSpPr/>
            <p:nvPr/>
          </p:nvSpPr>
          <p:spPr>
            <a:xfrm>
              <a:off x="59514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61"/>
            <p:cNvSpPr/>
            <p:nvPr/>
          </p:nvSpPr>
          <p:spPr>
            <a:xfrm>
              <a:off x="59514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61"/>
            <p:cNvSpPr/>
            <p:nvPr/>
          </p:nvSpPr>
          <p:spPr>
            <a:xfrm>
              <a:off x="59514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1"/>
            <p:cNvSpPr/>
            <p:nvPr/>
          </p:nvSpPr>
          <p:spPr>
            <a:xfrm>
              <a:off x="59514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1"/>
            <p:cNvSpPr/>
            <p:nvPr/>
          </p:nvSpPr>
          <p:spPr>
            <a:xfrm>
              <a:off x="59514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1"/>
            <p:cNvSpPr/>
            <p:nvPr/>
          </p:nvSpPr>
          <p:spPr>
            <a:xfrm>
              <a:off x="595147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61"/>
            <p:cNvSpPr/>
            <p:nvPr/>
          </p:nvSpPr>
          <p:spPr>
            <a:xfrm>
              <a:off x="59514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61"/>
            <p:cNvSpPr/>
            <p:nvPr/>
          </p:nvSpPr>
          <p:spPr>
            <a:xfrm>
              <a:off x="59514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61"/>
            <p:cNvSpPr/>
            <p:nvPr/>
          </p:nvSpPr>
          <p:spPr>
            <a:xfrm>
              <a:off x="60275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61"/>
            <p:cNvSpPr/>
            <p:nvPr/>
          </p:nvSpPr>
          <p:spPr>
            <a:xfrm>
              <a:off x="60275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61"/>
            <p:cNvSpPr/>
            <p:nvPr/>
          </p:nvSpPr>
          <p:spPr>
            <a:xfrm>
              <a:off x="60275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61"/>
            <p:cNvSpPr/>
            <p:nvPr/>
          </p:nvSpPr>
          <p:spPr>
            <a:xfrm>
              <a:off x="60275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61"/>
            <p:cNvSpPr/>
            <p:nvPr/>
          </p:nvSpPr>
          <p:spPr>
            <a:xfrm>
              <a:off x="60275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1"/>
            <p:cNvSpPr/>
            <p:nvPr/>
          </p:nvSpPr>
          <p:spPr>
            <a:xfrm>
              <a:off x="60275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1"/>
            <p:cNvSpPr/>
            <p:nvPr/>
          </p:nvSpPr>
          <p:spPr>
            <a:xfrm>
              <a:off x="6027500" y="18760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61"/>
            <p:cNvSpPr/>
            <p:nvPr/>
          </p:nvSpPr>
          <p:spPr>
            <a:xfrm>
              <a:off x="60275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61"/>
            <p:cNvSpPr/>
            <p:nvPr/>
          </p:nvSpPr>
          <p:spPr>
            <a:xfrm>
              <a:off x="6103700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61"/>
            <p:cNvSpPr/>
            <p:nvPr/>
          </p:nvSpPr>
          <p:spPr>
            <a:xfrm>
              <a:off x="6103700" y="14952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61"/>
            <p:cNvSpPr/>
            <p:nvPr/>
          </p:nvSpPr>
          <p:spPr>
            <a:xfrm>
              <a:off x="6103700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1"/>
            <p:cNvSpPr/>
            <p:nvPr/>
          </p:nvSpPr>
          <p:spPr>
            <a:xfrm>
              <a:off x="610370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61"/>
            <p:cNvSpPr/>
            <p:nvPr/>
          </p:nvSpPr>
          <p:spPr>
            <a:xfrm>
              <a:off x="6103700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61"/>
            <p:cNvSpPr/>
            <p:nvPr/>
          </p:nvSpPr>
          <p:spPr>
            <a:xfrm>
              <a:off x="610370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61"/>
            <p:cNvSpPr/>
            <p:nvPr/>
          </p:nvSpPr>
          <p:spPr>
            <a:xfrm>
              <a:off x="6103700" y="1876050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61"/>
            <p:cNvSpPr/>
            <p:nvPr/>
          </p:nvSpPr>
          <p:spPr>
            <a:xfrm>
              <a:off x="6103700" y="19520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61"/>
            <p:cNvSpPr/>
            <p:nvPr/>
          </p:nvSpPr>
          <p:spPr>
            <a:xfrm>
              <a:off x="61799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1"/>
            <p:cNvSpPr/>
            <p:nvPr/>
          </p:nvSpPr>
          <p:spPr>
            <a:xfrm>
              <a:off x="61799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61"/>
            <p:cNvSpPr/>
            <p:nvPr/>
          </p:nvSpPr>
          <p:spPr>
            <a:xfrm>
              <a:off x="61799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61"/>
            <p:cNvSpPr/>
            <p:nvPr/>
          </p:nvSpPr>
          <p:spPr>
            <a:xfrm>
              <a:off x="625615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61"/>
            <p:cNvSpPr/>
            <p:nvPr/>
          </p:nvSpPr>
          <p:spPr>
            <a:xfrm>
              <a:off x="62561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1"/>
            <p:cNvSpPr/>
            <p:nvPr/>
          </p:nvSpPr>
          <p:spPr>
            <a:xfrm>
              <a:off x="62561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61"/>
            <p:cNvSpPr/>
            <p:nvPr/>
          </p:nvSpPr>
          <p:spPr>
            <a:xfrm>
              <a:off x="62561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61"/>
            <p:cNvSpPr/>
            <p:nvPr/>
          </p:nvSpPr>
          <p:spPr>
            <a:xfrm>
              <a:off x="61799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61"/>
            <p:cNvSpPr/>
            <p:nvPr/>
          </p:nvSpPr>
          <p:spPr>
            <a:xfrm>
              <a:off x="61799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61"/>
            <p:cNvSpPr/>
            <p:nvPr/>
          </p:nvSpPr>
          <p:spPr>
            <a:xfrm>
              <a:off x="61799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1"/>
            <p:cNvSpPr/>
            <p:nvPr/>
          </p:nvSpPr>
          <p:spPr>
            <a:xfrm>
              <a:off x="6179925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1"/>
            <p:cNvSpPr/>
            <p:nvPr/>
          </p:nvSpPr>
          <p:spPr>
            <a:xfrm>
              <a:off x="61799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1"/>
            <p:cNvSpPr/>
            <p:nvPr/>
          </p:nvSpPr>
          <p:spPr>
            <a:xfrm>
              <a:off x="61799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61"/>
            <p:cNvSpPr/>
            <p:nvPr/>
          </p:nvSpPr>
          <p:spPr>
            <a:xfrm>
              <a:off x="61037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61"/>
            <p:cNvSpPr/>
            <p:nvPr/>
          </p:nvSpPr>
          <p:spPr>
            <a:xfrm>
              <a:off x="6027500" y="20282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61"/>
            <p:cNvSpPr/>
            <p:nvPr/>
          </p:nvSpPr>
          <p:spPr>
            <a:xfrm>
              <a:off x="60275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61"/>
            <p:cNvSpPr/>
            <p:nvPr/>
          </p:nvSpPr>
          <p:spPr>
            <a:xfrm>
              <a:off x="59514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1"/>
            <p:cNvSpPr/>
            <p:nvPr/>
          </p:nvSpPr>
          <p:spPr>
            <a:xfrm>
              <a:off x="54944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61"/>
            <p:cNvSpPr/>
            <p:nvPr/>
          </p:nvSpPr>
          <p:spPr>
            <a:xfrm>
              <a:off x="549440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61"/>
            <p:cNvSpPr/>
            <p:nvPr/>
          </p:nvSpPr>
          <p:spPr>
            <a:xfrm>
              <a:off x="549440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61"/>
            <p:cNvSpPr/>
            <p:nvPr/>
          </p:nvSpPr>
          <p:spPr>
            <a:xfrm>
              <a:off x="5494400" y="18760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61"/>
            <p:cNvSpPr/>
            <p:nvPr/>
          </p:nvSpPr>
          <p:spPr>
            <a:xfrm>
              <a:off x="549440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61"/>
            <p:cNvSpPr/>
            <p:nvPr/>
          </p:nvSpPr>
          <p:spPr>
            <a:xfrm>
              <a:off x="549440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61"/>
            <p:cNvSpPr/>
            <p:nvPr/>
          </p:nvSpPr>
          <p:spPr>
            <a:xfrm>
              <a:off x="549440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61"/>
            <p:cNvSpPr/>
            <p:nvPr/>
          </p:nvSpPr>
          <p:spPr>
            <a:xfrm>
              <a:off x="549440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61"/>
            <p:cNvSpPr/>
            <p:nvPr/>
          </p:nvSpPr>
          <p:spPr>
            <a:xfrm>
              <a:off x="5494400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61"/>
            <p:cNvSpPr/>
            <p:nvPr/>
          </p:nvSpPr>
          <p:spPr>
            <a:xfrm>
              <a:off x="54944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1"/>
            <p:cNvSpPr/>
            <p:nvPr/>
          </p:nvSpPr>
          <p:spPr>
            <a:xfrm>
              <a:off x="54944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1"/>
            <p:cNvSpPr/>
            <p:nvPr/>
          </p:nvSpPr>
          <p:spPr>
            <a:xfrm>
              <a:off x="54944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1"/>
            <p:cNvSpPr/>
            <p:nvPr/>
          </p:nvSpPr>
          <p:spPr>
            <a:xfrm>
              <a:off x="54944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61"/>
            <p:cNvSpPr/>
            <p:nvPr/>
          </p:nvSpPr>
          <p:spPr>
            <a:xfrm>
              <a:off x="549440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61"/>
            <p:cNvSpPr/>
            <p:nvPr/>
          </p:nvSpPr>
          <p:spPr>
            <a:xfrm>
              <a:off x="549440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1"/>
            <p:cNvSpPr/>
            <p:nvPr/>
          </p:nvSpPr>
          <p:spPr>
            <a:xfrm>
              <a:off x="55706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61"/>
            <p:cNvSpPr/>
            <p:nvPr/>
          </p:nvSpPr>
          <p:spPr>
            <a:xfrm>
              <a:off x="55706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61"/>
            <p:cNvSpPr/>
            <p:nvPr/>
          </p:nvSpPr>
          <p:spPr>
            <a:xfrm>
              <a:off x="55706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1"/>
            <p:cNvSpPr/>
            <p:nvPr/>
          </p:nvSpPr>
          <p:spPr>
            <a:xfrm>
              <a:off x="55706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61"/>
            <p:cNvSpPr/>
            <p:nvPr/>
          </p:nvSpPr>
          <p:spPr>
            <a:xfrm>
              <a:off x="55706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61"/>
            <p:cNvSpPr/>
            <p:nvPr/>
          </p:nvSpPr>
          <p:spPr>
            <a:xfrm>
              <a:off x="55706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61"/>
            <p:cNvSpPr/>
            <p:nvPr/>
          </p:nvSpPr>
          <p:spPr>
            <a:xfrm>
              <a:off x="557062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61"/>
            <p:cNvSpPr/>
            <p:nvPr/>
          </p:nvSpPr>
          <p:spPr>
            <a:xfrm>
              <a:off x="55706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61"/>
            <p:cNvSpPr/>
            <p:nvPr/>
          </p:nvSpPr>
          <p:spPr>
            <a:xfrm>
              <a:off x="5570625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61"/>
            <p:cNvSpPr/>
            <p:nvPr/>
          </p:nvSpPr>
          <p:spPr>
            <a:xfrm>
              <a:off x="5570625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1"/>
            <p:cNvSpPr/>
            <p:nvPr/>
          </p:nvSpPr>
          <p:spPr>
            <a:xfrm>
              <a:off x="557062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61"/>
            <p:cNvSpPr/>
            <p:nvPr/>
          </p:nvSpPr>
          <p:spPr>
            <a:xfrm>
              <a:off x="557062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61"/>
            <p:cNvSpPr/>
            <p:nvPr/>
          </p:nvSpPr>
          <p:spPr>
            <a:xfrm>
              <a:off x="5570625" y="21807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61"/>
            <p:cNvSpPr/>
            <p:nvPr/>
          </p:nvSpPr>
          <p:spPr>
            <a:xfrm>
              <a:off x="5570625" y="225692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61"/>
            <p:cNvSpPr/>
            <p:nvPr/>
          </p:nvSpPr>
          <p:spPr>
            <a:xfrm>
              <a:off x="557062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61"/>
            <p:cNvSpPr/>
            <p:nvPr/>
          </p:nvSpPr>
          <p:spPr>
            <a:xfrm>
              <a:off x="557062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61"/>
            <p:cNvSpPr/>
            <p:nvPr/>
          </p:nvSpPr>
          <p:spPr>
            <a:xfrm>
              <a:off x="557062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61"/>
            <p:cNvSpPr/>
            <p:nvPr/>
          </p:nvSpPr>
          <p:spPr>
            <a:xfrm>
              <a:off x="55706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61"/>
            <p:cNvSpPr/>
            <p:nvPr/>
          </p:nvSpPr>
          <p:spPr>
            <a:xfrm>
              <a:off x="557062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557062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61"/>
            <p:cNvSpPr/>
            <p:nvPr/>
          </p:nvSpPr>
          <p:spPr>
            <a:xfrm>
              <a:off x="55706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61"/>
            <p:cNvSpPr/>
            <p:nvPr/>
          </p:nvSpPr>
          <p:spPr>
            <a:xfrm>
              <a:off x="564682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56468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61"/>
            <p:cNvSpPr/>
            <p:nvPr/>
          </p:nvSpPr>
          <p:spPr>
            <a:xfrm>
              <a:off x="564682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61"/>
            <p:cNvSpPr/>
            <p:nvPr/>
          </p:nvSpPr>
          <p:spPr>
            <a:xfrm>
              <a:off x="564682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564682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564682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564682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564682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61"/>
            <p:cNvSpPr/>
            <p:nvPr/>
          </p:nvSpPr>
          <p:spPr>
            <a:xfrm>
              <a:off x="564682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61"/>
            <p:cNvSpPr/>
            <p:nvPr/>
          </p:nvSpPr>
          <p:spPr>
            <a:xfrm>
              <a:off x="56468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61"/>
            <p:cNvSpPr/>
            <p:nvPr/>
          </p:nvSpPr>
          <p:spPr>
            <a:xfrm>
              <a:off x="564682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5646825" y="2256925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61"/>
            <p:cNvSpPr/>
            <p:nvPr/>
          </p:nvSpPr>
          <p:spPr>
            <a:xfrm>
              <a:off x="564682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61"/>
            <p:cNvSpPr/>
            <p:nvPr/>
          </p:nvSpPr>
          <p:spPr>
            <a:xfrm>
              <a:off x="56468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61"/>
            <p:cNvSpPr/>
            <p:nvPr/>
          </p:nvSpPr>
          <p:spPr>
            <a:xfrm>
              <a:off x="564682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56468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61"/>
            <p:cNvSpPr/>
            <p:nvPr/>
          </p:nvSpPr>
          <p:spPr>
            <a:xfrm>
              <a:off x="56468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61"/>
            <p:cNvSpPr/>
            <p:nvPr/>
          </p:nvSpPr>
          <p:spPr>
            <a:xfrm>
              <a:off x="57230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61"/>
            <p:cNvSpPr/>
            <p:nvPr/>
          </p:nvSpPr>
          <p:spPr>
            <a:xfrm>
              <a:off x="57230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5723050" y="1571400"/>
              <a:ext cx="62150" cy="53250"/>
            </a:xfrm>
            <a:custGeom>
              <a:rect b="b" l="l" r="r" t="t"/>
              <a:pathLst>
                <a:path extrusionOk="0" h="2130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61"/>
            <p:cNvSpPr/>
            <p:nvPr/>
          </p:nvSpPr>
          <p:spPr>
            <a:xfrm>
              <a:off x="57230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61"/>
            <p:cNvSpPr/>
            <p:nvPr/>
          </p:nvSpPr>
          <p:spPr>
            <a:xfrm>
              <a:off x="57230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61"/>
            <p:cNvSpPr/>
            <p:nvPr/>
          </p:nvSpPr>
          <p:spPr>
            <a:xfrm>
              <a:off x="5723050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1"/>
            <p:cNvSpPr/>
            <p:nvPr/>
          </p:nvSpPr>
          <p:spPr>
            <a:xfrm>
              <a:off x="57230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61"/>
            <p:cNvSpPr/>
            <p:nvPr/>
          </p:nvSpPr>
          <p:spPr>
            <a:xfrm>
              <a:off x="57230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61"/>
            <p:cNvSpPr/>
            <p:nvPr/>
          </p:nvSpPr>
          <p:spPr>
            <a:xfrm>
              <a:off x="5723050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61"/>
            <p:cNvSpPr/>
            <p:nvPr/>
          </p:nvSpPr>
          <p:spPr>
            <a:xfrm>
              <a:off x="5723050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61"/>
            <p:cNvSpPr/>
            <p:nvPr/>
          </p:nvSpPr>
          <p:spPr>
            <a:xfrm>
              <a:off x="5723050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61"/>
            <p:cNvSpPr/>
            <p:nvPr/>
          </p:nvSpPr>
          <p:spPr>
            <a:xfrm>
              <a:off x="572305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57230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61"/>
            <p:cNvSpPr/>
            <p:nvPr/>
          </p:nvSpPr>
          <p:spPr>
            <a:xfrm>
              <a:off x="57228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61"/>
            <p:cNvSpPr/>
            <p:nvPr/>
          </p:nvSpPr>
          <p:spPr>
            <a:xfrm>
              <a:off x="572305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61"/>
            <p:cNvSpPr/>
            <p:nvPr/>
          </p:nvSpPr>
          <p:spPr>
            <a:xfrm>
              <a:off x="57228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61"/>
            <p:cNvSpPr/>
            <p:nvPr/>
          </p:nvSpPr>
          <p:spPr>
            <a:xfrm>
              <a:off x="57992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61"/>
            <p:cNvSpPr/>
            <p:nvPr/>
          </p:nvSpPr>
          <p:spPr>
            <a:xfrm>
              <a:off x="5799275" y="14952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61"/>
            <p:cNvSpPr/>
            <p:nvPr/>
          </p:nvSpPr>
          <p:spPr>
            <a:xfrm>
              <a:off x="5799275" y="15714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579927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61"/>
            <p:cNvSpPr/>
            <p:nvPr/>
          </p:nvSpPr>
          <p:spPr>
            <a:xfrm>
              <a:off x="5799275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61"/>
            <p:cNvSpPr/>
            <p:nvPr/>
          </p:nvSpPr>
          <p:spPr>
            <a:xfrm>
              <a:off x="5799275" y="17998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61"/>
            <p:cNvSpPr/>
            <p:nvPr/>
          </p:nvSpPr>
          <p:spPr>
            <a:xfrm>
              <a:off x="5799275" y="18760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61"/>
            <p:cNvSpPr/>
            <p:nvPr/>
          </p:nvSpPr>
          <p:spPr>
            <a:xfrm>
              <a:off x="5799275" y="1952050"/>
              <a:ext cx="62200" cy="53500"/>
            </a:xfrm>
            <a:custGeom>
              <a:rect b="b" l="l" r="r" t="t"/>
              <a:pathLst>
                <a:path extrusionOk="0" h="2140" w="2488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61"/>
            <p:cNvSpPr/>
            <p:nvPr/>
          </p:nvSpPr>
          <p:spPr>
            <a:xfrm>
              <a:off x="5799275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61"/>
            <p:cNvSpPr/>
            <p:nvPr/>
          </p:nvSpPr>
          <p:spPr>
            <a:xfrm>
              <a:off x="5875275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61"/>
            <p:cNvSpPr/>
            <p:nvPr/>
          </p:nvSpPr>
          <p:spPr>
            <a:xfrm>
              <a:off x="587527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61"/>
            <p:cNvSpPr/>
            <p:nvPr/>
          </p:nvSpPr>
          <p:spPr>
            <a:xfrm>
              <a:off x="5875275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61"/>
            <p:cNvSpPr/>
            <p:nvPr/>
          </p:nvSpPr>
          <p:spPr>
            <a:xfrm>
              <a:off x="5875275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61"/>
            <p:cNvSpPr/>
            <p:nvPr/>
          </p:nvSpPr>
          <p:spPr>
            <a:xfrm>
              <a:off x="5875275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1"/>
            <p:cNvSpPr/>
            <p:nvPr/>
          </p:nvSpPr>
          <p:spPr>
            <a:xfrm>
              <a:off x="5875275" y="17998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61"/>
            <p:cNvSpPr/>
            <p:nvPr/>
          </p:nvSpPr>
          <p:spPr>
            <a:xfrm>
              <a:off x="5875275" y="18760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61"/>
            <p:cNvSpPr/>
            <p:nvPr/>
          </p:nvSpPr>
          <p:spPr>
            <a:xfrm>
              <a:off x="5875275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61"/>
            <p:cNvSpPr/>
            <p:nvPr/>
          </p:nvSpPr>
          <p:spPr>
            <a:xfrm>
              <a:off x="5875275" y="20282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61"/>
            <p:cNvSpPr/>
            <p:nvPr/>
          </p:nvSpPr>
          <p:spPr>
            <a:xfrm>
              <a:off x="587527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1"/>
            <p:cNvSpPr/>
            <p:nvPr/>
          </p:nvSpPr>
          <p:spPr>
            <a:xfrm>
              <a:off x="5799275" y="21045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61"/>
            <p:cNvSpPr/>
            <p:nvPr/>
          </p:nvSpPr>
          <p:spPr>
            <a:xfrm>
              <a:off x="5799275" y="218070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61"/>
            <p:cNvSpPr/>
            <p:nvPr/>
          </p:nvSpPr>
          <p:spPr>
            <a:xfrm>
              <a:off x="5799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61"/>
            <p:cNvSpPr/>
            <p:nvPr/>
          </p:nvSpPr>
          <p:spPr>
            <a:xfrm>
              <a:off x="5799275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61"/>
            <p:cNvSpPr/>
            <p:nvPr/>
          </p:nvSpPr>
          <p:spPr>
            <a:xfrm>
              <a:off x="579905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5799275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1"/>
            <p:cNvSpPr/>
            <p:nvPr/>
          </p:nvSpPr>
          <p:spPr>
            <a:xfrm>
              <a:off x="5799050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61"/>
            <p:cNvSpPr/>
            <p:nvPr/>
          </p:nvSpPr>
          <p:spPr>
            <a:xfrm>
              <a:off x="5799275" y="2409350"/>
              <a:ext cx="62150" cy="53275"/>
            </a:xfrm>
            <a:custGeom>
              <a:rect b="b" l="l" r="r" t="t"/>
              <a:pathLst>
                <a:path extrusionOk="0" h="2131" w="2486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61"/>
            <p:cNvSpPr/>
            <p:nvPr/>
          </p:nvSpPr>
          <p:spPr>
            <a:xfrm>
              <a:off x="57230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1"/>
            <p:cNvSpPr/>
            <p:nvPr/>
          </p:nvSpPr>
          <p:spPr>
            <a:xfrm>
              <a:off x="56468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1"/>
            <p:cNvSpPr/>
            <p:nvPr/>
          </p:nvSpPr>
          <p:spPr>
            <a:xfrm>
              <a:off x="5570625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54944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61"/>
            <p:cNvSpPr/>
            <p:nvPr/>
          </p:nvSpPr>
          <p:spPr>
            <a:xfrm>
              <a:off x="5418200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61"/>
            <p:cNvSpPr/>
            <p:nvPr/>
          </p:nvSpPr>
          <p:spPr>
            <a:xfrm>
              <a:off x="534197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61"/>
            <p:cNvSpPr/>
            <p:nvPr/>
          </p:nvSpPr>
          <p:spPr>
            <a:xfrm>
              <a:off x="6027500" y="33995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6027500" y="3323300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61"/>
            <p:cNvSpPr/>
            <p:nvPr/>
          </p:nvSpPr>
          <p:spPr>
            <a:xfrm>
              <a:off x="6103700" y="317107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61"/>
            <p:cNvSpPr/>
            <p:nvPr/>
          </p:nvSpPr>
          <p:spPr>
            <a:xfrm>
              <a:off x="6103700" y="30948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61"/>
            <p:cNvSpPr/>
            <p:nvPr/>
          </p:nvSpPr>
          <p:spPr>
            <a:xfrm>
              <a:off x="5951475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61"/>
            <p:cNvSpPr/>
            <p:nvPr/>
          </p:nvSpPr>
          <p:spPr>
            <a:xfrm>
              <a:off x="595147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61"/>
            <p:cNvSpPr/>
            <p:nvPr/>
          </p:nvSpPr>
          <p:spPr>
            <a:xfrm>
              <a:off x="5875275" y="33995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1"/>
            <p:cNvSpPr/>
            <p:nvPr/>
          </p:nvSpPr>
          <p:spPr>
            <a:xfrm>
              <a:off x="5875275" y="332330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5875275" y="32470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61"/>
            <p:cNvSpPr/>
            <p:nvPr/>
          </p:nvSpPr>
          <p:spPr>
            <a:xfrm>
              <a:off x="5799125" y="3399500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61"/>
            <p:cNvSpPr/>
            <p:nvPr/>
          </p:nvSpPr>
          <p:spPr>
            <a:xfrm>
              <a:off x="579912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1"/>
            <p:cNvSpPr/>
            <p:nvPr/>
          </p:nvSpPr>
          <p:spPr>
            <a:xfrm>
              <a:off x="6027500" y="3551925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61"/>
            <p:cNvSpPr/>
            <p:nvPr/>
          </p:nvSpPr>
          <p:spPr>
            <a:xfrm>
              <a:off x="59514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61"/>
            <p:cNvSpPr/>
            <p:nvPr/>
          </p:nvSpPr>
          <p:spPr>
            <a:xfrm>
              <a:off x="5875275" y="3551925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61"/>
            <p:cNvSpPr/>
            <p:nvPr/>
          </p:nvSpPr>
          <p:spPr>
            <a:xfrm>
              <a:off x="5799050" y="3551925"/>
              <a:ext cx="62375" cy="53300"/>
            </a:xfrm>
            <a:custGeom>
              <a:rect b="b" l="l" r="r" t="t"/>
              <a:pathLst>
                <a:path extrusionOk="0" h="2132" w="2495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61"/>
            <p:cNvSpPr/>
            <p:nvPr/>
          </p:nvSpPr>
          <p:spPr>
            <a:xfrm>
              <a:off x="5723050" y="3551925"/>
              <a:ext cx="62150" cy="53300"/>
            </a:xfrm>
            <a:custGeom>
              <a:rect b="b" l="l" r="r" t="t"/>
              <a:pathLst>
                <a:path extrusionOk="0" h="2132" w="2486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61"/>
            <p:cNvSpPr/>
            <p:nvPr/>
          </p:nvSpPr>
          <p:spPr>
            <a:xfrm>
              <a:off x="5723050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61"/>
            <p:cNvSpPr/>
            <p:nvPr/>
          </p:nvSpPr>
          <p:spPr>
            <a:xfrm>
              <a:off x="5646825" y="34757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61"/>
            <p:cNvSpPr/>
            <p:nvPr/>
          </p:nvSpPr>
          <p:spPr>
            <a:xfrm>
              <a:off x="5646700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61"/>
            <p:cNvSpPr/>
            <p:nvPr/>
          </p:nvSpPr>
          <p:spPr>
            <a:xfrm>
              <a:off x="5570475" y="3399500"/>
              <a:ext cx="62350" cy="53350"/>
            </a:xfrm>
            <a:custGeom>
              <a:rect b="b" l="l" r="r" t="t"/>
              <a:pathLst>
                <a:path extrusionOk="0" h="2134" w="2494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55704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5494275" y="332330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5494275" y="3247075"/>
              <a:ext cx="62350" cy="53500"/>
            </a:xfrm>
            <a:custGeom>
              <a:rect b="b" l="l" r="r" t="t"/>
              <a:pathLst>
                <a:path extrusionOk="0" h="2140" w="2494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61"/>
            <p:cNvSpPr/>
            <p:nvPr/>
          </p:nvSpPr>
          <p:spPr>
            <a:xfrm>
              <a:off x="5646700" y="3247075"/>
              <a:ext cx="62350" cy="53450"/>
            </a:xfrm>
            <a:custGeom>
              <a:rect b="b" l="l" r="r" t="t"/>
              <a:pathLst>
                <a:path extrusionOk="0" h="2138" w="2494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61"/>
            <p:cNvSpPr/>
            <p:nvPr/>
          </p:nvSpPr>
          <p:spPr>
            <a:xfrm>
              <a:off x="5570625" y="31710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1"/>
            <p:cNvSpPr/>
            <p:nvPr/>
          </p:nvSpPr>
          <p:spPr>
            <a:xfrm>
              <a:off x="549440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7322525" y="149520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61"/>
            <p:cNvSpPr/>
            <p:nvPr/>
          </p:nvSpPr>
          <p:spPr>
            <a:xfrm>
              <a:off x="724650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61"/>
            <p:cNvSpPr/>
            <p:nvPr/>
          </p:nvSpPr>
          <p:spPr>
            <a:xfrm>
              <a:off x="72465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717030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1"/>
            <p:cNvSpPr/>
            <p:nvPr/>
          </p:nvSpPr>
          <p:spPr>
            <a:xfrm>
              <a:off x="7170300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61"/>
            <p:cNvSpPr/>
            <p:nvPr/>
          </p:nvSpPr>
          <p:spPr>
            <a:xfrm>
              <a:off x="709407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61"/>
            <p:cNvSpPr/>
            <p:nvPr/>
          </p:nvSpPr>
          <p:spPr>
            <a:xfrm>
              <a:off x="70940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7017875" y="1571400"/>
              <a:ext cx="62400" cy="53250"/>
            </a:xfrm>
            <a:custGeom>
              <a:rect b="b" l="l" r="r" t="t"/>
              <a:pathLst>
                <a:path extrusionOk="0" h="2130" w="2496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7017875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69418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6941850" y="1571400"/>
              <a:ext cx="62225" cy="53250"/>
            </a:xfrm>
            <a:custGeom>
              <a:rect b="b" l="l" r="r" t="t"/>
              <a:pathLst>
                <a:path extrusionOk="0" h="2130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694185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69418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61"/>
            <p:cNvSpPr/>
            <p:nvPr/>
          </p:nvSpPr>
          <p:spPr>
            <a:xfrm>
              <a:off x="68656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61"/>
            <p:cNvSpPr/>
            <p:nvPr/>
          </p:nvSpPr>
          <p:spPr>
            <a:xfrm>
              <a:off x="686565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6865650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68656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6789225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6789225" y="172362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6789225" y="1571400"/>
              <a:ext cx="62425" cy="53250"/>
            </a:xfrm>
            <a:custGeom>
              <a:rect b="b" l="l" r="r" t="t"/>
              <a:pathLst>
                <a:path extrusionOk="0" h="2130" w="2497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6789225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61"/>
            <p:cNvSpPr/>
            <p:nvPr/>
          </p:nvSpPr>
          <p:spPr>
            <a:xfrm>
              <a:off x="6713225" y="1876050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61"/>
            <p:cNvSpPr/>
            <p:nvPr/>
          </p:nvSpPr>
          <p:spPr>
            <a:xfrm>
              <a:off x="6713225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61"/>
            <p:cNvSpPr/>
            <p:nvPr/>
          </p:nvSpPr>
          <p:spPr>
            <a:xfrm>
              <a:off x="6713225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6713225" y="1571400"/>
              <a:ext cx="62200" cy="53250"/>
            </a:xfrm>
            <a:custGeom>
              <a:rect b="b" l="l" r="r" t="t"/>
              <a:pathLst>
                <a:path extrusionOk="0" h="2130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67132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663700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66370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61"/>
            <p:cNvSpPr/>
            <p:nvPr/>
          </p:nvSpPr>
          <p:spPr>
            <a:xfrm>
              <a:off x="6560800" y="164740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61"/>
            <p:cNvSpPr/>
            <p:nvPr/>
          </p:nvSpPr>
          <p:spPr>
            <a:xfrm>
              <a:off x="656080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6560800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6484575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61"/>
            <p:cNvSpPr/>
            <p:nvPr/>
          </p:nvSpPr>
          <p:spPr>
            <a:xfrm>
              <a:off x="64845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640835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640835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1"/>
            <p:cNvSpPr/>
            <p:nvPr/>
          </p:nvSpPr>
          <p:spPr>
            <a:xfrm>
              <a:off x="640835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6408350" y="17998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6408350" y="164740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61"/>
            <p:cNvSpPr/>
            <p:nvPr/>
          </p:nvSpPr>
          <p:spPr>
            <a:xfrm>
              <a:off x="640835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61"/>
            <p:cNvSpPr/>
            <p:nvPr/>
          </p:nvSpPr>
          <p:spPr>
            <a:xfrm>
              <a:off x="640835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633235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633235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6332350" y="19520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61"/>
            <p:cNvSpPr/>
            <p:nvPr/>
          </p:nvSpPr>
          <p:spPr>
            <a:xfrm>
              <a:off x="6332350" y="1876050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1"/>
            <p:cNvSpPr/>
            <p:nvPr/>
          </p:nvSpPr>
          <p:spPr>
            <a:xfrm>
              <a:off x="6332350" y="172362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1"/>
            <p:cNvSpPr/>
            <p:nvPr/>
          </p:nvSpPr>
          <p:spPr>
            <a:xfrm>
              <a:off x="6332350" y="164740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1"/>
            <p:cNvSpPr/>
            <p:nvPr/>
          </p:nvSpPr>
          <p:spPr>
            <a:xfrm>
              <a:off x="63323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62561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6256150" y="24093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6256150" y="20282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6256150" y="19520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6256150" y="187605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61"/>
            <p:cNvSpPr/>
            <p:nvPr/>
          </p:nvSpPr>
          <p:spPr>
            <a:xfrm>
              <a:off x="6256150" y="179985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61"/>
            <p:cNvSpPr/>
            <p:nvPr/>
          </p:nvSpPr>
          <p:spPr>
            <a:xfrm>
              <a:off x="6256150" y="17236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6256150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617992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617992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6179925" y="21045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61799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61"/>
            <p:cNvSpPr/>
            <p:nvPr/>
          </p:nvSpPr>
          <p:spPr>
            <a:xfrm>
              <a:off x="6103700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61"/>
            <p:cNvSpPr/>
            <p:nvPr/>
          </p:nvSpPr>
          <p:spPr>
            <a:xfrm>
              <a:off x="6103700" y="2256925"/>
              <a:ext cx="62575" cy="53425"/>
            </a:xfrm>
            <a:custGeom>
              <a:rect b="b" l="l" r="r" t="t"/>
              <a:pathLst>
                <a:path extrusionOk="0" h="2137" w="2503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61037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6103700" y="210450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61"/>
            <p:cNvSpPr/>
            <p:nvPr/>
          </p:nvSpPr>
          <p:spPr>
            <a:xfrm>
              <a:off x="61037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61"/>
            <p:cNvSpPr/>
            <p:nvPr/>
          </p:nvSpPr>
          <p:spPr>
            <a:xfrm>
              <a:off x="6027500" y="21807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6027500" y="13427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61"/>
            <p:cNvSpPr/>
            <p:nvPr/>
          </p:nvSpPr>
          <p:spPr>
            <a:xfrm>
              <a:off x="59514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61"/>
            <p:cNvSpPr/>
            <p:nvPr/>
          </p:nvSpPr>
          <p:spPr>
            <a:xfrm>
              <a:off x="5951475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61"/>
            <p:cNvSpPr/>
            <p:nvPr/>
          </p:nvSpPr>
          <p:spPr>
            <a:xfrm>
              <a:off x="59514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5951475" y="21807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61"/>
            <p:cNvSpPr/>
            <p:nvPr/>
          </p:nvSpPr>
          <p:spPr>
            <a:xfrm>
              <a:off x="59514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587527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1"/>
            <p:cNvSpPr/>
            <p:nvPr/>
          </p:nvSpPr>
          <p:spPr>
            <a:xfrm>
              <a:off x="587527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61"/>
            <p:cNvSpPr/>
            <p:nvPr/>
          </p:nvSpPr>
          <p:spPr>
            <a:xfrm>
              <a:off x="5875275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5875275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5875275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58752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61"/>
            <p:cNvSpPr/>
            <p:nvPr/>
          </p:nvSpPr>
          <p:spPr>
            <a:xfrm>
              <a:off x="587527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57992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579927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61"/>
            <p:cNvSpPr/>
            <p:nvPr/>
          </p:nvSpPr>
          <p:spPr>
            <a:xfrm>
              <a:off x="5799125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5723050" y="30948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5723050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61"/>
            <p:cNvSpPr/>
            <p:nvPr/>
          </p:nvSpPr>
          <p:spPr>
            <a:xfrm>
              <a:off x="57230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61"/>
            <p:cNvSpPr/>
            <p:nvPr/>
          </p:nvSpPr>
          <p:spPr>
            <a:xfrm>
              <a:off x="57230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61"/>
            <p:cNvSpPr/>
            <p:nvPr/>
          </p:nvSpPr>
          <p:spPr>
            <a:xfrm>
              <a:off x="57230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61"/>
            <p:cNvSpPr/>
            <p:nvPr/>
          </p:nvSpPr>
          <p:spPr>
            <a:xfrm>
              <a:off x="5722900" y="1190550"/>
              <a:ext cx="62375" cy="53425"/>
            </a:xfrm>
            <a:custGeom>
              <a:rect b="b" l="l" r="r" t="t"/>
              <a:pathLst>
                <a:path extrusionOk="0" h="2137" w="2495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56468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56468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56468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61"/>
            <p:cNvSpPr/>
            <p:nvPr/>
          </p:nvSpPr>
          <p:spPr>
            <a:xfrm>
              <a:off x="5646825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61"/>
            <p:cNvSpPr/>
            <p:nvPr/>
          </p:nvSpPr>
          <p:spPr>
            <a:xfrm>
              <a:off x="5646825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5646700" y="1190550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5570625" y="3018650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61"/>
            <p:cNvSpPr/>
            <p:nvPr/>
          </p:nvSpPr>
          <p:spPr>
            <a:xfrm>
              <a:off x="5570625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61"/>
            <p:cNvSpPr/>
            <p:nvPr/>
          </p:nvSpPr>
          <p:spPr>
            <a:xfrm>
              <a:off x="55704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61"/>
            <p:cNvSpPr/>
            <p:nvPr/>
          </p:nvSpPr>
          <p:spPr>
            <a:xfrm>
              <a:off x="549440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61"/>
            <p:cNvSpPr/>
            <p:nvPr/>
          </p:nvSpPr>
          <p:spPr>
            <a:xfrm>
              <a:off x="549440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5494275" y="1190550"/>
              <a:ext cx="62350" cy="53325"/>
            </a:xfrm>
            <a:custGeom>
              <a:rect b="b" l="l" r="r" t="t"/>
              <a:pathLst>
                <a:path extrusionOk="0" h="2133" w="2494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1"/>
            <p:cNvSpPr/>
            <p:nvPr/>
          </p:nvSpPr>
          <p:spPr>
            <a:xfrm>
              <a:off x="541820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61"/>
            <p:cNvSpPr/>
            <p:nvPr/>
          </p:nvSpPr>
          <p:spPr>
            <a:xfrm>
              <a:off x="54182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61"/>
            <p:cNvSpPr/>
            <p:nvPr/>
          </p:nvSpPr>
          <p:spPr>
            <a:xfrm>
              <a:off x="5418200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5418200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53419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5341975" y="1266550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61"/>
            <p:cNvSpPr/>
            <p:nvPr/>
          </p:nvSpPr>
          <p:spPr>
            <a:xfrm>
              <a:off x="52657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61"/>
            <p:cNvSpPr/>
            <p:nvPr/>
          </p:nvSpPr>
          <p:spPr>
            <a:xfrm>
              <a:off x="52657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1"/>
            <p:cNvSpPr/>
            <p:nvPr/>
          </p:nvSpPr>
          <p:spPr>
            <a:xfrm>
              <a:off x="52657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1"/>
            <p:cNvSpPr/>
            <p:nvPr/>
          </p:nvSpPr>
          <p:spPr>
            <a:xfrm>
              <a:off x="5189550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5189550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5189550" y="13427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61"/>
            <p:cNvSpPr/>
            <p:nvPr/>
          </p:nvSpPr>
          <p:spPr>
            <a:xfrm>
              <a:off x="5113350" y="309485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61"/>
            <p:cNvSpPr/>
            <p:nvPr/>
          </p:nvSpPr>
          <p:spPr>
            <a:xfrm>
              <a:off x="5113350" y="3018650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5113350" y="294242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5113350" y="2866425"/>
              <a:ext cx="62400" cy="53275"/>
            </a:xfrm>
            <a:custGeom>
              <a:rect b="b" l="l" r="r" t="t"/>
              <a:pathLst>
                <a:path extrusionOk="0" h="2131" w="2496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61"/>
            <p:cNvSpPr/>
            <p:nvPr/>
          </p:nvSpPr>
          <p:spPr>
            <a:xfrm>
              <a:off x="5113350" y="27902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61"/>
            <p:cNvSpPr/>
            <p:nvPr/>
          </p:nvSpPr>
          <p:spPr>
            <a:xfrm>
              <a:off x="5113350" y="2714000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511335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61"/>
            <p:cNvSpPr/>
            <p:nvPr/>
          </p:nvSpPr>
          <p:spPr>
            <a:xfrm>
              <a:off x="511335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1"/>
            <p:cNvSpPr/>
            <p:nvPr/>
          </p:nvSpPr>
          <p:spPr>
            <a:xfrm>
              <a:off x="5037325" y="3018650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5037325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5037325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5037325" y="27902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1"/>
            <p:cNvSpPr/>
            <p:nvPr/>
          </p:nvSpPr>
          <p:spPr>
            <a:xfrm>
              <a:off x="5037325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1"/>
            <p:cNvSpPr/>
            <p:nvPr/>
          </p:nvSpPr>
          <p:spPr>
            <a:xfrm>
              <a:off x="5037325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5037325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61"/>
            <p:cNvSpPr/>
            <p:nvPr/>
          </p:nvSpPr>
          <p:spPr>
            <a:xfrm>
              <a:off x="496112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61"/>
            <p:cNvSpPr/>
            <p:nvPr/>
          </p:nvSpPr>
          <p:spPr>
            <a:xfrm>
              <a:off x="4961125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496112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1"/>
            <p:cNvSpPr/>
            <p:nvPr/>
          </p:nvSpPr>
          <p:spPr>
            <a:xfrm>
              <a:off x="496112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61"/>
            <p:cNvSpPr/>
            <p:nvPr/>
          </p:nvSpPr>
          <p:spPr>
            <a:xfrm>
              <a:off x="4961125" y="13427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61"/>
            <p:cNvSpPr/>
            <p:nvPr/>
          </p:nvSpPr>
          <p:spPr>
            <a:xfrm>
              <a:off x="496112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61"/>
            <p:cNvSpPr/>
            <p:nvPr/>
          </p:nvSpPr>
          <p:spPr>
            <a:xfrm>
              <a:off x="48849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4884900" y="1418975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488490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4884900" y="119055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61"/>
            <p:cNvSpPr/>
            <p:nvPr/>
          </p:nvSpPr>
          <p:spPr>
            <a:xfrm>
              <a:off x="4808700" y="2637775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61"/>
            <p:cNvSpPr/>
            <p:nvPr/>
          </p:nvSpPr>
          <p:spPr>
            <a:xfrm>
              <a:off x="4808700" y="2561575"/>
              <a:ext cx="62400" cy="53425"/>
            </a:xfrm>
            <a:custGeom>
              <a:rect b="b" l="l" r="r" t="t"/>
              <a:pathLst>
                <a:path extrusionOk="0" h="2137" w="2496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61"/>
            <p:cNvSpPr/>
            <p:nvPr/>
          </p:nvSpPr>
          <p:spPr>
            <a:xfrm>
              <a:off x="4808700" y="1418975"/>
              <a:ext cx="62400" cy="53350"/>
            </a:xfrm>
            <a:custGeom>
              <a:rect b="b" l="l" r="r" t="t"/>
              <a:pathLst>
                <a:path extrusionOk="0" h="2134" w="2496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4808700" y="1342750"/>
              <a:ext cx="62400" cy="53450"/>
            </a:xfrm>
            <a:custGeom>
              <a:rect b="b" l="l" r="r" t="t"/>
              <a:pathLst>
                <a:path extrusionOk="0" h="2138" w="2496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4808700" y="1190550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4808700" y="1038125"/>
              <a:ext cx="62400" cy="53325"/>
            </a:xfrm>
            <a:custGeom>
              <a:rect b="b" l="l" r="r" t="t"/>
              <a:pathLst>
                <a:path extrusionOk="0" h="2133" w="2496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61"/>
            <p:cNvSpPr/>
            <p:nvPr/>
          </p:nvSpPr>
          <p:spPr>
            <a:xfrm>
              <a:off x="473247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61"/>
            <p:cNvSpPr/>
            <p:nvPr/>
          </p:nvSpPr>
          <p:spPr>
            <a:xfrm>
              <a:off x="4732475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61"/>
            <p:cNvSpPr/>
            <p:nvPr/>
          </p:nvSpPr>
          <p:spPr>
            <a:xfrm>
              <a:off x="473247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61"/>
            <p:cNvSpPr/>
            <p:nvPr/>
          </p:nvSpPr>
          <p:spPr>
            <a:xfrm>
              <a:off x="4732475" y="1418975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61"/>
            <p:cNvSpPr/>
            <p:nvPr/>
          </p:nvSpPr>
          <p:spPr>
            <a:xfrm>
              <a:off x="4732475" y="1190550"/>
              <a:ext cx="62425" cy="53325"/>
            </a:xfrm>
            <a:custGeom>
              <a:rect b="b" l="l" r="r" t="t"/>
              <a:pathLst>
                <a:path extrusionOk="0" h="2133" w="2497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1"/>
            <p:cNvSpPr/>
            <p:nvPr/>
          </p:nvSpPr>
          <p:spPr>
            <a:xfrm>
              <a:off x="4656475" y="2866425"/>
              <a:ext cx="62200" cy="53275"/>
            </a:xfrm>
            <a:custGeom>
              <a:rect b="b" l="l" r="r" t="t"/>
              <a:pathLst>
                <a:path extrusionOk="0" h="2131" w="2488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1"/>
            <p:cNvSpPr/>
            <p:nvPr/>
          </p:nvSpPr>
          <p:spPr>
            <a:xfrm>
              <a:off x="4656475" y="27902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1"/>
            <p:cNvSpPr/>
            <p:nvPr/>
          </p:nvSpPr>
          <p:spPr>
            <a:xfrm>
              <a:off x="4656475" y="2714000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4656475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61"/>
            <p:cNvSpPr/>
            <p:nvPr/>
          </p:nvSpPr>
          <p:spPr>
            <a:xfrm>
              <a:off x="4656475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61"/>
            <p:cNvSpPr/>
            <p:nvPr/>
          </p:nvSpPr>
          <p:spPr>
            <a:xfrm>
              <a:off x="4656475" y="141897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1"/>
            <p:cNvSpPr/>
            <p:nvPr/>
          </p:nvSpPr>
          <p:spPr>
            <a:xfrm>
              <a:off x="4656475" y="1266550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61"/>
            <p:cNvSpPr/>
            <p:nvPr/>
          </p:nvSpPr>
          <p:spPr>
            <a:xfrm>
              <a:off x="4656475" y="1038125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4580250" y="29424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4580250" y="2866425"/>
              <a:ext cx="62225" cy="53275"/>
            </a:xfrm>
            <a:custGeom>
              <a:rect b="b" l="l" r="r" t="t"/>
              <a:pathLst>
                <a:path extrusionOk="0" h="2131" w="2489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4580250" y="271400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61"/>
            <p:cNvSpPr/>
            <p:nvPr/>
          </p:nvSpPr>
          <p:spPr>
            <a:xfrm>
              <a:off x="458025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1"/>
            <p:cNvSpPr/>
            <p:nvPr/>
          </p:nvSpPr>
          <p:spPr>
            <a:xfrm>
              <a:off x="458025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4580250" y="1495200"/>
              <a:ext cx="62225" cy="53325"/>
            </a:xfrm>
            <a:custGeom>
              <a:rect b="b" l="l" r="r" t="t"/>
              <a:pathLst>
                <a:path extrusionOk="0" h="2133" w="2489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1"/>
            <p:cNvSpPr/>
            <p:nvPr/>
          </p:nvSpPr>
          <p:spPr>
            <a:xfrm>
              <a:off x="4580250" y="13427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61"/>
            <p:cNvSpPr/>
            <p:nvPr/>
          </p:nvSpPr>
          <p:spPr>
            <a:xfrm>
              <a:off x="4580250" y="1266550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61"/>
            <p:cNvSpPr/>
            <p:nvPr/>
          </p:nvSpPr>
          <p:spPr>
            <a:xfrm>
              <a:off x="4504050" y="29424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4504050" y="263777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61"/>
            <p:cNvSpPr/>
            <p:nvPr/>
          </p:nvSpPr>
          <p:spPr>
            <a:xfrm>
              <a:off x="4504050" y="2561575"/>
              <a:ext cx="62200" cy="53425"/>
            </a:xfrm>
            <a:custGeom>
              <a:rect b="b" l="l" r="r" t="t"/>
              <a:pathLst>
                <a:path extrusionOk="0" h="2137" w="2488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61"/>
            <p:cNvSpPr/>
            <p:nvPr/>
          </p:nvSpPr>
          <p:spPr>
            <a:xfrm>
              <a:off x="450405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61"/>
            <p:cNvSpPr/>
            <p:nvPr/>
          </p:nvSpPr>
          <p:spPr>
            <a:xfrm>
              <a:off x="4504050" y="1495200"/>
              <a:ext cx="62200" cy="53325"/>
            </a:xfrm>
            <a:custGeom>
              <a:rect b="b" l="l" r="r" t="t"/>
              <a:pathLst>
                <a:path extrusionOk="0" h="2133" w="2488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61"/>
            <p:cNvSpPr/>
            <p:nvPr/>
          </p:nvSpPr>
          <p:spPr>
            <a:xfrm>
              <a:off x="4504050" y="1114325"/>
              <a:ext cx="62200" cy="53350"/>
            </a:xfrm>
            <a:custGeom>
              <a:rect b="b" l="l" r="r" t="t"/>
              <a:pathLst>
                <a:path extrusionOk="0" h="2134" w="2488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61"/>
            <p:cNvSpPr/>
            <p:nvPr/>
          </p:nvSpPr>
          <p:spPr>
            <a:xfrm>
              <a:off x="4427825" y="29424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61"/>
            <p:cNvSpPr/>
            <p:nvPr/>
          </p:nvSpPr>
          <p:spPr>
            <a:xfrm>
              <a:off x="4427825" y="2866425"/>
              <a:ext cx="62425" cy="53275"/>
            </a:xfrm>
            <a:custGeom>
              <a:rect b="b" l="l" r="r" t="t"/>
              <a:pathLst>
                <a:path extrusionOk="0" h="2131" w="2497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4427825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4427825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4427825" y="2485550"/>
              <a:ext cx="62425" cy="53300"/>
            </a:xfrm>
            <a:custGeom>
              <a:rect b="b" l="l" r="r" t="t"/>
              <a:pathLst>
                <a:path extrusionOk="0" h="2132" w="2497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4427825" y="240935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61"/>
            <p:cNvSpPr/>
            <p:nvPr/>
          </p:nvSpPr>
          <p:spPr>
            <a:xfrm>
              <a:off x="4351600" y="27902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61"/>
            <p:cNvSpPr/>
            <p:nvPr/>
          </p:nvSpPr>
          <p:spPr>
            <a:xfrm>
              <a:off x="4351600" y="2714000"/>
              <a:ext cx="62425" cy="53350"/>
            </a:xfrm>
            <a:custGeom>
              <a:rect b="b" l="l" r="r" t="t"/>
              <a:pathLst>
                <a:path extrusionOk="0" h="2134" w="2497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4351600" y="263777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4351600" y="2561575"/>
              <a:ext cx="62425" cy="53425"/>
            </a:xfrm>
            <a:custGeom>
              <a:rect b="b" l="l" r="r" t="t"/>
              <a:pathLst>
                <a:path extrusionOk="0" h="2137" w="2497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61"/>
            <p:cNvSpPr/>
            <p:nvPr/>
          </p:nvSpPr>
          <p:spPr>
            <a:xfrm>
              <a:off x="4275600" y="263777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61"/>
            <p:cNvSpPr/>
            <p:nvPr/>
          </p:nvSpPr>
          <p:spPr>
            <a:xfrm>
              <a:off x="4275600" y="2561575"/>
              <a:ext cx="62225" cy="53425"/>
            </a:xfrm>
            <a:custGeom>
              <a:rect b="b" l="l" r="r" t="t"/>
              <a:pathLst>
                <a:path extrusionOk="0" h="2137" w="2489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1"/>
            <p:cNvSpPr/>
            <p:nvPr/>
          </p:nvSpPr>
          <p:spPr>
            <a:xfrm>
              <a:off x="4275600" y="2485550"/>
              <a:ext cx="62225" cy="53300"/>
            </a:xfrm>
            <a:custGeom>
              <a:rect b="b" l="l" r="r" t="t"/>
              <a:pathLst>
                <a:path extrusionOk="0" h="2132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4275600" y="2409350"/>
              <a:ext cx="62225" cy="53350"/>
            </a:xfrm>
            <a:custGeom>
              <a:rect b="b" l="l" r="r" t="t"/>
              <a:pathLst>
                <a:path extrusionOk="0" h="2134" w="2489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61"/>
            <p:cNvSpPr/>
            <p:nvPr/>
          </p:nvSpPr>
          <p:spPr>
            <a:xfrm>
              <a:off x="4275600" y="2333125"/>
              <a:ext cx="62225" cy="53450"/>
            </a:xfrm>
            <a:custGeom>
              <a:rect b="b" l="l" r="r" t="t"/>
              <a:pathLst>
                <a:path extrusionOk="0" h="2138" w="2489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61"/>
            <p:cNvSpPr/>
            <p:nvPr/>
          </p:nvSpPr>
          <p:spPr>
            <a:xfrm>
              <a:off x="42756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4199400" y="2485550"/>
              <a:ext cx="62200" cy="53300"/>
            </a:xfrm>
            <a:custGeom>
              <a:rect b="b" l="l" r="r" t="t"/>
              <a:pathLst>
                <a:path extrusionOk="0" h="2132" w="2488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1"/>
            <p:cNvSpPr/>
            <p:nvPr/>
          </p:nvSpPr>
          <p:spPr>
            <a:xfrm>
              <a:off x="4199400" y="2333125"/>
              <a:ext cx="62200" cy="53450"/>
            </a:xfrm>
            <a:custGeom>
              <a:rect b="b" l="l" r="r" t="t"/>
              <a:pathLst>
                <a:path extrusionOk="0" h="2138" w="2488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61"/>
            <p:cNvSpPr/>
            <p:nvPr/>
          </p:nvSpPr>
          <p:spPr>
            <a:xfrm>
              <a:off x="4199400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61"/>
            <p:cNvSpPr/>
            <p:nvPr/>
          </p:nvSpPr>
          <p:spPr>
            <a:xfrm>
              <a:off x="4123175" y="2333125"/>
              <a:ext cx="62425" cy="53450"/>
            </a:xfrm>
            <a:custGeom>
              <a:rect b="b" l="l" r="r" t="t"/>
              <a:pathLst>
                <a:path extrusionOk="0" h="2138" w="2497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61"/>
            <p:cNvSpPr/>
            <p:nvPr/>
          </p:nvSpPr>
          <p:spPr>
            <a:xfrm>
              <a:off x="4123175" y="2256925"/>
              <a:ext cx="62350" cy="53425"/>
            </a:xfrm>
            <a:custGeom>
              <a:rect b="b" l="l" r="r" t="t"/>
              <a:pathLst>
                <a:path extrusionOk="0" h="2137" w="2494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1" name="Google Shape;7361;p61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7362" name="Google Shape;7362;p61"/>
            <p:cNvSpPr/>
            <p:nvPr/>
          </p:nvSpPr>
          <p:spPr>
            <a:xfrm>
              <a:off x="4428450" y="2808675"/>
              <a:ext cx="1478900" cy="330100"/>
            </a:xfrm>
            <a:custGeom>
              <a:rect b="b" l="l" r="r" t="t"/>
              <a:pathLst>
                <a:path extrusionOk="0" h="13204" w="59156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1"/>
            <p:cNvSpPr/>
            <p:nvPr/>
          </p:nvSpPr>
          <p:spPr>
            <a:xfrm>
              <a:off x="2909400" y="1076125"/>
              <a:ext cx="4118650" cy="3109225"/>
            </a:xfrm>
            <a:custGeom>
              <a:rect b="b" l="l" r="r" t="t"/>
              <a:pathLst>
                <a:path extrusionOk="0" h="124369" w="164746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1"/>
            <p:cNvSpPr/>
            <p:nvPr/>
          </p:nvSpPr>
          <p:spPr>
            <a:xfrm>
              <a:off x="5913800" y="3523050"/>
              <a:ext cx="1109075" cy="813875"/>
            </a:xfrm>
            <a:custGeom>
              <a:rect b="b" l="l" r="r" t="t"/>
              <a:pathLst>
                <a:path extrusionOk="0" h="32555" w="44363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61"/>
            <p:cNvSpPr/>
            <p:nvPr/>
          </p:nvSpPr>
          <p:spPr>
            <a:xfrm>
              <a:off x="6442175" y="3238700"/>
              <a:ext cx="571625" cy="311800"/>
            </a:xfrm>
            <a:custGeom>
              <a:rect b="b" l="l" r="r" t="t"/>
              <a:pathLst>
                <a:path extrusionOk="0" h="12472" w="22865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61"/>
            <p:cNvSpPr/>
            <p:nvPr/>
          </p:nvSpPr>
          <p:spPr>
            <a:xfrm>
              <a:off x="5898675" y="3029225"/>
              <a:ext cx="282150" cy="318450"/>
            </a:xfrm>
            <a:custGeom>
              <a:rect b="b" l="l" r="r" t="t"/>
              <a:pathLst>
                <a:path extrusionOk="0" h="12738" w="11286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5544400" y="3065225"/>
              <a:ext cx="541800" cy="430700"/>
            </a:xfrm>
            <a:custGeom>
              <a:rect b="b" l="l" r="r" t="t"/>
              <a:pathLst>
                <a:path extrusionOk="0" h="17228" w="21672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4388700" y="3530600"/>
              <a:ext cx="227275" cy="395425"/>
            </a:xfrm>
            <a:custGeom>
              <a:rect b="b" l="l" r="r" t="t"/>
              <a:pathLst>
                <a:path extrusionOk="0" h="15817" w="9091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6438300" y="1893850"/>
              <a:ext cx="267450" cy="418275"/>
            </a:xfrm>
            <a:custGeom>
              <a:rect b="b" l="l" r="r" t="t"/>
              <a:pathLst>
                <a:path extrusionOk="0" h="16731" w="10698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6901875" y="4220725"/>
              <a:ext cx="468775" cy="354550"/>
            </a:xfrm>
            <a:custGeom>
              <a:rect b="b" l="l" r="r" t="t"/>
              <a:pathLst>
                <a:path extrusionOk="0" h="14182" w="18751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61"/>
            <p:cNvSpPr/>
            <p:nvPr/>
          </p:nvSpPr>
          <p:spPr>
            <a:xfrm>
              <a:off x="6306100" y="2654825"/>
              <a:ext cx="232875" cy="385425"/>
            </a:xfrm>
            <a:custGeom>
              <a:rect b="b" l="l" r="r" t="t"/>
              <a:pathLst>
                <a:path extrusionOk="0" h="15417" w="9315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61"/>
            <p:cNvSpPr/>
            <p:nvPr/>
          </p:nvSpPr>
          <p:spPr>
            <a:xfrm>
              <a:off x="6139750" y="3178550"/>
              <a:ext cx="185375" cy="227425"/>
            </a:xfrm>
            <a:custGeom>
              <a:rect b="b" l="l" r="r" t="t"/>
              <a:pathLst>
                <a:path extrusionOk="0" h="9097" w="7415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1"/>
            <p:cNvSpPr/>
            <p:nvPr/>
          </p:nvSpPr>
          <p:spPr>
            <a:xfrm>
              <a:off x="4320000" y="1079225"/>
              <a:ext cx="260125" cy="163000"/>
            </a:xfrm>
            <a:custGeom>
              <a:rect b="b" l="l" r="r" t="t"/>
              <a:pathLst>
                <a:path extrusionOk="0" h="6520" w="10405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61"/>
            <p:cNvSpPr/>
            <p:nvPr/>
          </p:nvSpPr>
          <p:spPr>
            <a:xfrm>
              <a:off x="3605850" y="1017225"/>
              <a:ext cx="246275" cy="88775"/>
            </a:xfrm>
            <a:custGeom>
              <a:rect b="b" l="l" r="r" t="t"/>
              <a:pathLst>
                <a:path extrusionOk="0" h="3551" w="9851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61"/>
            <p:cNvSpPr/>
            <p:nvPr/>
          </p:nvSpPr>
          <p:spPr>
            <a:xfrm>
              <a:off x="3161275" y="1612775"/>
              <a:ext cx="115825" cy="115825"/>
            </a:xfrm>
            <a:custGeom>
              <a:rect b="b" l="l" r="r" t="t"/>
              <a:pathLst>
                <a:path extrusionOk="0" h="4633" w="4633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6082850" y="3458350"/>
              <a:ext cx="215350" cy="82375"/>
            </a:xfrm>
            <a:custGeom>
              <a:rect b="b" l="l" r="r" t="t"/>
              <a:pathLst>
                <a:path extrusionOk="0" h="3295" w="8614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5726825" y="1103850"/>
              <a:ext cx="262175" cy="54825"/>
            </a:xfrm>
            <a:custGeom>
              <a:rect b="b" l="l" r="r" t="t"/>
              <a:pathLst>
                <a:path extrusionOk="0" h="2193" w="10487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6497925" y="4391525"/>
              <a:ext cx="125725" cy="97375"/>
            </a:xfrm>
            <a:custGeom>
              <a:rect b="b" l="l" r="r" t="t"/>
              <a:pathLst>
                <a:path extrusionOk="0" h="3895" w="5029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5334875" y="2906300"/>
              <a:ext cx="82100" cy="128050"/>
            </a:xfrm>
            <a:custGeom>
              <a:rect b="b" l="l" r="r" t="t"/>
              <a:pathLst>
                <a:path extrusionOk="0" h="5122" w="3284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61"/>
            <p:cNvSpPr/>
            <p:nvPr/>
          </p:nvSpPr>
          <p:spPr>
            <a:xfrm>
              <a:off x="4869125" y="997550"/>
              <a:ext cx="160750" cy="66150"/>
            </a:xfrm>
            <a:custGeom>
              <a:rect b="b" l="l" r="r" t="t"/>
              <a:pathLst>
                <a:path extrusionOk="0" h="2646" w="643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61"/>
            <p:cNvSpPr/>
            <p:nvPr/>
          </p:nvSpPr>
          <p:spPr>
            <a:xfrm>
              <a:off x="3763550" y="998475"/>
              <a:ext cx="117975" cy="55725"/>
            </a:xfrm>
            <a:custGeom>
              <a:rect b="b" l="l" r="r" t="t"/>
              <a:pathLst>
                <a:path extrusionOk="0" h="2229" w="4719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61"/>
            <p:cNvSpPr/>
            <p:nvPr/>
          </p:nvSpPr>
          <p:spPr>
            <a:xfrm>
              <a:off x="6244750" y="3463175"/>
              <a:ext cx="127900" cy="76650"/>
            </a:xfrm>
            <a:custGeom>
              <a:rect b="b" l="l" r="r" t="t"/>
              <a:pathLst>
                <a:path extrusionOk="0" h="3066" w="5116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1"/>
            <p:cNvSpPr/>
            <p:nvPr/>
          </p:nvSpPr>
          <p:spPr>
            <a:xfrm>
              <a:off x="6286725" y="2464325"/>
              <a:ext cx="67775" cy="93850"/>
            </a:xfrm>
            <a:custGeom>
              <a:rect b="b" l="l" r="r" t="t"/>
              <a:pathLst>
                <a:path extrusionOk="0" h="3754" w="2711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6279300" y="2861375"/>
              <a:ext cx="75625" cy="97275"/>
            </a:xfrm>
            <a:custGeom>
              <a:rect b="b" l="l" r="r" t="t"/>
              <a:pathLst>
                <a:path extrusionOk="0" h="3891" w="3025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4145025" y="994975"/>
              <a:ext cx="111500" cy="47325"/>
            </a:xfrm>
            <a:custGeom>
              <a:rect b="b" l="l" r="r" t="t"/>
              <a:pathLst>
                <a:path extrusionOk="0" h="1893" w="446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7213625" y="3803350"/>
              <a:ext cx="74075" cy="80050"/>
            </a:xfrm>
            <a:custGeom>
              <a:rect b="b" l="l" r="r" t="t"/>
              <a:pathLst>
                <a:path extrusionOk="0" h="3202" w="2963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61"/>
            <p:cNvSpPr/>
            <p:nvPr/>
          </p:nvSpPr>
          <p:spPr>
            <a:xfrm>
              <a:off x="6542025" y="3118350"/>
              <a:ext cx="66075" cy="79800"/>
            </a:xfrm>
            <a:custGeom>
              <a:rect b="b" l="l" r="r" t="t"/>
              <a:pathLst>
                <a:path extrusionOk="0" h="3192" w="2643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61"/>
            <p:cNvSpPr/>
            <p:nvPr/>
          </p:nvSpPr>
          <p:spPr>
            <a:xfrm>
              <a:off x="4278100" y="987200"/>
              <a:ext cx="87225" cy="50150"/>
            </a:xfrm>
            <a:custGeom>
              <a:rect b="b" l="l" r="r" t="t"/>
              <a:pathLst>
                <a:path extrusionOk="0" h="2006" w="3489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61"/>
            <p:cNvSpPr/>
            <p:nvPr/>
          </p:nvSpPr>
          <p:spPr>
            <a:xfrm>
              <a:off x="6595650" y="1204100"/>
              <a:ext cx="81075" cy="41800"/>
            </a:xfrm>
            <a:custGeom>
              <a:rect b="b" l="l" r="r" t="t"/>
              <a:pathLst>
                <a:path extrusionOk="0" h="1672" w="3243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61"/>
            <p:cNvSpPr/>
            <p:nvPr/>
          </p:nvSpPr>
          <p:spPr>
            <a:xfrm>
              <a:off x="5040350" y="1034625"/>
              <a:ext cx="81550" cy="46975"/>
            </a:xfrm>
            <a:custGeom>
              <a:rect b="b" l="l" r="r" t="t"/>
              <a:pathLst>
                <a:path extrusionOk="0" h="1879" w="3262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61"/>
            <p:cNvSpPr/>
            <p:nvPr/>
          </p:nvSpPr>
          <p:spPr>
            <a:xfrm>
              <a:off x="6380950" y="3302475"/>
              <a:ext cx="77800" cy="40225"/>
            </a:xfrm>
            <a:custGeom>
              <a:rect b="b" l="l" r="r" t="t"/>
              <a:pathLst>
                <a:path extrusionOk="0" h="1609" w="3112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61"/>
            <p:cNvSpPr/>
            <p:nvPr/>
          </p:nvSpPr>
          <p:spPr>
            <a:xfrm>
              <a:off x="4384825" y="996700"/>
              <a:ext cx="62025" cy="39775"/>
            </a:xfrm>
            <a:custGeom>
              <a:rect b="b" l="l" r="r" t="t"/>
              <a:pathLst>
                <a:path extrusionOk="0" h="1591" w="2481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2100625" y="1004500"/>
              <a:ext cx="520200" cy="95050"/>
            </a:xfrm>
            <a:custGeom>
              <a:rect b="b" l="l" r="r" t="t"/>
              <a:pathLst>
                <a:path extrusionOk="0" h="3802" w="20808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233350" y="949250"/>
              <a:ext cx="3232550" cy="3802300"/>
            </a:xfrm>
            <a:custGeom>
              <a:rect b="b" l="l" r="r" t="t"/>
              <a:pathLst>
                <a:path extrusionOk="0" h="152092" w="129302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1581325" y="1051125"/>
              <a:ext cx="283000" cy="91675"/>
            </a:xfrm>
            <a:custGeom>
              <a:rect b="b" l="l" r="r" t="t"/>
              <a:pathLst>
                <a:path extrusionOk="0" h="3667" w="1132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3144425" y="1319375"/>
              <a:ext cx="213450" cy="95575"/>
            </a:xfrm>
            <a:custGeom>
              <a:rect b="b" l="l" r="r" t="t"/>
              <a:pathLst>
                <a:path extrusionOk="0" h="3823" w="8538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61"/>
            <p:cNvSpPr/>
            <p:nvPr/>
          </p:nvSpPr>
          <p:spPr>
            <a:xfrm>
              <a:off x="1453000" y="2509000"/>
              <a:ext cx="263575" cy="113100"/>
            </a:xfrm>
            <a:custGeom>
              <a:rect b="b" l="l" r="r" t="t"/>
              <a:pathLst>
                <a:path extrusionOk="0" h="4524" w="10543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61"/>
            <p:cNvSpPr/>
            <p:nvPr/>
          </p:nvSpPr>
          <p:spPr>
            <a:xfrm>
              <a:off x="1880725" y="1020350"/>
              <a:ext cx="162025" cy="112025"/>
            </a:xfrm>
            <a:custGeom>
              <a:rect b="b" l="l" r="r" t="t"/>
              <a:pathLst>
                <a:path extrusionOk="0" h="4481" w="6481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1688900" y="2603450"/>
              <a:ext cx="165050" cy="73950"/>
            </a:xfrm>
            <a:custGeom>
              <a:rect b="b" l="l" r="r" t="t"/>
              <a:pathLst>
                <a:path extrusionOk="0" h="2958" w="6602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1922200" y="1344925"/>
              <a:ext cx="129625" cy="64525"/>
            </a:xfrm>
            <a:custGeom>
              <a:rect b="b" l="l" r="r" t="t"/>
              <a:pathLst>
                <a:path extrusionOk="0" h="2581" w="5185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1787825" y="1030550"/>
              <a:ext cx="94250" cy="44825"/>
            </a:xfrm>
            <a:custGeom>
              <a:rect b="b" l="l" r="r" t="t"/>
              <a:pathLst>
                <a:path extrusionOk="0" h="1793" w="377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61"/>
            <p:cNvSpPr/>
            <p:nvPr/>
          </p:nvSpPr>
          <p:spPr>
            <a:xfrm>
              <a:off x="1870350" y="2639275"/>
              <a:ext cx="59225" cy="44325"/>
            </a:xfrm>
            <a:custGeom>
              <a:rect b="b" l="l" r="r" t="t"/>
              <a:pathLst>
                <a:path extrusionOk="0" h="1773" w="2369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61"/>
            <p:cNvSpPr/>
            <p:nvPr/>
          </p:nvSpPr>
          <p:spPr>
            <a:xfrm>
              <a:off x="2264800" y="4630125"/>
              <a:ext cx="62675" cy="39225"/>
            </a:xfrm>
            <a:custGeom>
              <a:rect b="b" l="l" r="r" t="t"/>
              <a:pathLst>
                <a:path extrusionOk="0" h="1569" w="2507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1604225" y="2645350"/>
              <a:ext cx="56175" cy="38275"/>
            </a:xfrm>
            <a:custGeom>
              <a:rect b="b" l="l" r="r" t="t"/>
              <a:pathLst>
                <a:path extrusionOk="0" h="1531" w="2247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7045475" y="3384250"/>
              <a:ext cx="47375" cy="53550"/>
            </a:xfrm>
            <a:custGeom>
              <a:rect b="b" l="l" r="r" t="t"/>
              <a:pathLst>
                <a:path extrusionOk="0" h="2142" w="1895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61"/>
            <p:cNvSpPr/>
            <p:nvPr/>
          </p:nvSpPr>
          <p:spPr>
            <a:xfrm>
              <a:off x="4291500" y="1250400"/>
              <a:ext cx="54900" cy="37900"/>
            </a:xfrm>
            <a:custGeom>
              <a:rect b="b" l="l" r="r" t="t"/>
              <a:pathLst>
                <a:path extrusionOk="0" h="1516" w="2196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61"/>
            <p:cNvSpPr/>
            <p:nvPr/>
          </p:nvSpPr>
          <p:spPr>
            <a:xfrm>
              <a:off x="6323375" y="3314875"/>
              <a:ext cx="50125" cy="37325"/>
            </a:xfrm>
            <a:custGeom>
              <a:rect b="b" l="l" r="r" t="t"/>
              <a:pathLst>
                <a:path extrusionOk="0" h="1493" w="2005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61"/>
            <p:cNvSpPr/>
            <p:nvPr/>
          </p:nvSpPr>
          <p:spPr>
            <a:xfrm>
              <a:off x="6680225" y="1890750"/>
              <a:ext cx="46075" cy="42200"/>
            </a:xfrm>
            <a:custGeom>
              <a:rect b="b" l="l" r="r" t="t"/>
              <a:pathLst>
                <a:path extrusionOk="0" h="1688" w="1843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3550975" y="1955400"/>
              <a:ext cx="53600" cy="126175"/>
            </a:xfrm>
            <a:custGeom>
              <a:rect b="b" l="l" r="r" t="t"/>
              <a:pathLst>
                <a:path extrusionOk="0" h="5047" w="2144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3910000" y="2161475"/>
              <a:ext cx="93775" cy="45400"/>
            </a:xfrm>
            <a:custGeom>
              <a:rect b="b" l="l" r="r" t="t"/>
              <a:pathLst>
                <a:path extrusionOk="0" h="1816" w="3751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61"/>
            <p:cNvSpPr/>
            <p:nvPr/>
          </p:nvSpPr>
          <p:spPr>
            <a:xfrm>
              <a:off x="4125600" y="2173875"/>
              <a:ext cx="50575" cy="37600"/>
            </a:xfrm>
            <a:custGeom>
              <a:rect b="b" l="l" r="r" t="t"/>
              <a:pathLst>
                <a:path extrusionOk="0" h="1504" w="2023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61"/>
            <p:cNvSpPr/>
            <p:nvPr/>
          </p:nvSpPr>
          <p:spPr>
            <a:xfrm>
              <a:off x="3415775" y="2038325"/>
              <a:ext cx="44925" cy="38175"/>
            </a:xfrm>
            <a:custGeom>
              <a:rect b="b" l="l" r="r" t="t"/>
              <a:pathLst>
                <a:path extrusionOk="0" h="1527" w="1797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3" name="Google Shape;7413;p61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7414" name="Google Shape;7414;p61"/>
            <p:cNvSpPr/>
            <p:nvPr/>
          </p:nvSpPr>
          <p:spPr>
            <a:xfrm>
              <a:off x="7564426" y="3224379"/>
              <a:ext cx="119985" cy="368765"/>
            </a:xfrm>
            <a:custGeom>
              <a:rect b="b" l="l" r="r" t="t"/>
              <a:pathLst>
                <a:path extrusionOk="0" h="40557" w="13196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61"/>
            <p:cNvSpPr/>
            <p:nvPr/>
          </p:nvSpPr>
          <p:spPr>
            <a:xfrm>
              <a:off x="7564426" y="3224343"/>
              <a:ext cx="119985" cy="368801"/>
            </a:xfrm>
            <a:custGeom>
              <a:rect b="b" l="l" r="r" t="t"/>
              <a:pathLst>
                <a:path extrusionOk="0" h="40561" w="13196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6" name="Google Shape;7416;p61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7417" name="Google Shape;7417;p61"/>
            <p:cNvSpPr/>
            <p:nvPr/>
          </p:nvSpPr>
          <p:spPr>
            <a:xfrm>
              <a:off x="8370831" y="3202002"/>
              <a:ext cx="218129" cy="382376"/>
            </a:xfrm>
            <a:custGeom>
              <a:rect b="b" l="l" r="r" t="t"/>
              <a:pathLst>
                <a:path extrusionOk="0" h="42054" w="2399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61"/>
            <p:cNvSpPr/>
            <p:nvPr/>
          </p:nvSpPr>
          <p:spPr>
            <a:xfrm>
              <a:off x="8397745" y="3226607"/>
              <a:ext cx="164347" cy="152181"/>
            </a:xfrm>
            <a:custGeom>
              <a:rect b="b" l="l" r="r" t="t"/>
              <a:pathLst>
                <a:path extrusionOk="0" h="16737" w="18075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9" name="Google Shape;7419;p61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7420" name="Google Shape;7420;p61"/>
            <p:cNvSpPr/>
            <p:nvPr/>
          </p:nvSpPr>
          <p:spPr>
            <a:xfrm>
              <a:off x="6742064" y="3750480"/>
              <a:ext cx="399315" cy="344560"/>
            </a:xfrm>
            <a:custGeom>
              <a:rect b="b" l="l" r="r" t="t"/>
              <a:pathLst>
                <a:path extrusionOk="0" h="37895" w="43917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61"/>
            <p:cNvSpPr/>
            <p:nvPr/>
          </p:nvSpPr>
          <p:spPr>
            <a:xfrm>
              <a:off x="6764168" y="3772584"/>
              <a:ext cx="355108" cy="176549"/>
            </a:xfrm>
            <a:custGeom>
              <a:rect b="b" l="l" r="r" t="t"/>
              <a:pathLst>
                <a:path extrusionOk="0" h="19417" w="39055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2" name="Google Shape;7422;p61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7423" name="Google Shape;7423;p61"/>
            <p:cNvSpPr/>
            <p:nvPr/>
          </p:nvSpPr>
          <p:spPr>
            <a:xfrm>
              <a:off x="7248525" y="3739696"/>
              <a:ext cx="230531" cy="359790"/>
            </a:xfrm>
            <a:custGeom>
              <a:rect b="b" l="l" r="r" t="t"/>
              <a:pathLst>
                <a:path extrusionOk="0" h="39570" w="25354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61"/>
            <p:cNvSpPr/>
            <p:nvPr/>
          </p:nvSpPr>
          <p:spPr>
            <a:xfrm>
              <a:off x="7271639" y="3762810"/>
              <a:ext cx="184350" cy="184387"/>
            </a:xfrm>
            <a:custGeom>
              <a:rect b="b" l="l" r="r" t="t"/>
              <a:pathLst>
                <a:path extrusionOk="0" h="20279" w="20275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5" name="Google Shape;7425;p61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7426" name="Google Shape;7426;p61"/>
            <p:cNvSpPr/>
            <p:nvPr/>
          </p:nvSpPr>
          <p:spPr>
            <a:xfrm>
              <a:off x="7601242" y="3729267"/>
              <a:ext cx="222566" cy="380803"/>
            </a:xfrm>
            <a:custGeom>
              <a:rect b="b" l="l" r="r" t="t"/>
              <a:pathLst>
                <a:path extrusionOk="0" h="41881" w="24478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61"/>
            <p:cNvSpPr/>
            <p:nvPr/>
          </p:nvSpPr>
          <p:spPr>
            <a:xfrm>
              <a:off x="7621200" y="3748625"/>
              <a:ext cx="182696" cy="177276"/>
            </a:xfrm>
            <a:custGeom>
              <a:rect b="b" l="l" r="r" t="t"/>
              <a:pathLst>
                <a:path extrusionOk="0" h="19497" w="20093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28" name="Google Shape;7428;p61"/>
          <p:cNvSpPr/>
          <p:nvPr/>
        </p:nvSpPr>
        <p:spPr>
          <a:xfrm>
            <a:off x="7845827" y="3263187"/>
            <a:ext cx="230844" cy="296575"/>
          </a:xfrm>
          <a:custGeom>
            <a:rect b="b" l="l" r="r" t="t"/>
            <a:pathLst>
              <a:path extrusionOk="0" h="37553" w="2923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29" name="Google Shape;7429;p61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7430" name="Google Shape;7430;p61"/>
            <p:cNvSpPr/>
            <p:nvPr/>
          </p:nvSpPr>
          <p:spPr>
            <a:xfrm>
              <a:off x="8335725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61"/>
            <p:cNvSpPr/>
            <p:nvPr/>
          </p:nvSpPr>
          <p:spPr>
            <a:xfrm>
              <a:off x="8337943" y="3738687"/>
              <a:ext cx="191779" cy="86151"/>
            </a:xfrm>
            <a:custGeom>
              <a:rect b="b" l="l" r="r" t="t"/>
              <a:pathLst>
                <a:path extrusionOk="0" h="9475" w="21092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1"/>
            <p:cNvSpPr/>
            <p:nvPr/>
          </p:nvSpPr>
          <p:spPr>
            <a:xfrm>
              <a:off x="8304647" y="4044004"/>
              <a:ext cx="76341" cy="15639"/>
            </a:xfrm>
            <a:custGeom>
              <a:rect b="b" l="l" r="r" t="t"/>
              <a:pathLst>
                <a:path extrusionOk="0" h="1720" w="8396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3" name="Google Shape;7433;p61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7434" name="Google Shape;7434;p61"/>
            <p:cNvSpPr/>
            <p:nvPr/>
          </p:nvSpPr>
          <p:spPr>
            <a:xfrm>
              <a:off x="8646134" y="3738687"/>
              <a:ext cx="12248" cy="309245"/>
            </a:xfrm>
            <a:custGeom>
              <a:rect b="b" l="l" r="r" t="t"/>
              <a:pathLst>
                <a:path extrusionOk="0" h="34011" w="1347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1"/>
            <p:cNvSpPr/>
            <p:nvPr/>
          </p:nvSpPr>
          <p:spPr>
            <a:xfrm>
              <a:off x="8615101" y="4044004"/>
              <a:ext cx="76332" cy="15639"/>
            </a:xfrm>
            <a:custGeom>
              <a:rect b="b" l="l" r="r" t="t"/>
              <a:pathLst>
                <a:path extrusionOk="0" h="1720" w="8395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1"/>
            <p:cNvSpPr/>
            <p:nvPr/>
          </p:nvSpPr>
          <p:spPr>
            <a:xfrm>
              <a:off x="8651953" y="3738687"/>
              <a:ext cx="170721" cy="99808"/>
            </a:xfrm>
            <a:custGeom>
              <a:rect b="b" l="l" r="r" t="t"/>
              <a:pathLst>
                <a:path extrusionOk="0" h="10977" w="18776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37" name="Google Shape;7437;p61"/>
          <p:cNvSpPr/>
          <p:nvPr/>
        </p:nvSpPr>
        <p:spPr>
          <a:xfrm>
            <a:off x="8138379" y="3241854"/>
            <a:ext cx="222397" cy="288694"/>
          </a:xfrm>
          <a:custGeom>
            <a:rect b="b" l="l" r="r" t="t"/>
            <a:pathLst>
              <a:path extrusionOk="0" h="3648" w="281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38" name="Google Shape;7438;p61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7439" name="Google Shape;7439;p61"/>
            <p:cNvSpPr/>
            <p:nvPr/>
          </p:nvSpPr>
          <p:spPr>
            <a:xfrm>
              <a:off x="6015419" y="3716859"/>
              <a:ext cx="557671" cy="511283"/>
            </a:xfrm>
            <a:custGeom>
              <a:rect b="b" l="l" r="r" t="t"/>
              <a:pathLst>
                <a:path extrusionOk="0" h="88649" w="9665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40" name="Google Shape;7440;p6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7441" name="Google Shape;7441;p6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rect b="b" l="l" r="r" t="t"/>
                <a:pathLst>
                  <a:path extrusionOk="0" h="11144" w="13876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2" name="Google Shape;7442;p6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rect b="b" l="l" r="r" t="t"/>
                <a:pathLst>
                  <a:path extrusionOk="0" h="6371" w="6779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3" name="Google Shape;7443;p6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rect b="b" l="l" r="r" t="t"/>
                <a:pathLst>
                  <a:path extrusionOk="0" h="2308" w="4348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4" name="Google Shape;7444;p6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rect b="b" l="l" r="r" t="t"/>
                <a:pathLst>
                  <a:path extrusionOk="0" h="2875" w="3124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5" name="Google Shape;7445;p6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rect b="b" l="l" r="r" t="t"/>
                <a:pathLst>
                  <a:path extrusionOk="0" h="75943" w="34458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6" name="Google Shape;7446;p6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rect b="b" l="l" r="r" t="t"/>
                <a:pathLst>
                  <a:path extrusionOk="0" h="52540" w="31478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7" name="Google Shape;7447;p6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rect b="b" l="l" r="r" t="t"/>
                <a:pathLst>
                  <a:path extrusionOk="0" h="37558" w="32276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8" name="Google Shape;7448;p6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rect b="b" l="l" r="r" t="t"/>
                <a:pathLst>
                  <a:path extrusionOk="0" h="2420" w="5892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9" name="Google Shape;7449;p6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rect b="b" l="l" r="r" t="t"/>
                <a:pathLst>
                  <a:path extrusionOk="0" h="2059" w="6194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0" name="Google Shape;7450;p6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rect b="b" l="l" r="r" t="t"/>
                <a:pathLst>
                  <a:path extrusionOk="0" h="2130" w="3426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451" name="Google Shape;7451;p61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7452" name="Google Shape;7452;p61"/>
            <p:cNvSpPr/>
            <p:nvPr/>
          </p:nvSpPr>
          <p:spPr>
            <a:xfrm>
              <a:off x="6644304" y="3073628"/>
              <a:ext cx="576302" cy="511871"/>
            </a:xfrm>
            <a:custGeom>
              <a:rect b="b" l="l" r="r" t="t"/>
              <a:pathLst>
                <a:path extrusionOk="0" h="88751" w="99879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53" name="Google Shape;7453;p6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7454" name="Google Shape;7454;p6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rect b="b" l="l" r="r" t="t"/>
                <a:pathLst>
                  <a:path extrusionOk="0" h="54723" w="41379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5" name="Google Shape;7455;p6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rect b="b" l="l" r="r" t="t"/>
                <a:pathLst>
                  <a:path extrusionOk="0" h="36872" w="33022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6" name="Google Shape;7456;p6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rect b="b" l="l" r="r" t="t"/>
                <a:pathLst>
                  <a:path extrusionOk="0" h="26421" w="10062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7" name="Google Shape;7457;p6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rect b="b" l="l" r="r" t="t"/>
                <a:pathLst>
                  <a:path extrusionOk="0" h="2026" w="8234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8" name="Google Shape;7458;p6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rect b="b" l="l" r="r" t="t"/>
                <a:pathLst>
                  <a:path extrusionOk="0" h="2467" w="6602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59" name="Google Shape;7459;p61"/>
            <p:cNvSpPr/>
            <p:nvPr/>
          </p:nvSpPr>
          <p:spPr>
            <a:xfrm>
              <a:off x="6867451" y="3073651"/>
              <a:ext cx="102383" cy="56919"/>
            </a:xfrm>
            <a:custGeom>
              <a:rect b="b" l="l" r="r" t="t"/>
              <a:pathLst>
                <a:path extrusionOk="0" h="9869" w="17744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61"/>
            <p:cNvSpPr/>
            <p:nvPr/>
          </p:nvSpPr>
          <p:spPr>
            <a:xfrm>
              <a:off x="7069097" y="3119476"/>
              <a:ext cx="78535" cy="76898"/>
            </a:xfrm>
            <a:custGeom>
              <a:rect b="b" l="l" r="r" t="t"/>
              <a:pathLst>
                <a:path extrusionOk="0" h="13333" w="13611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61"/>
            <p:cNvSpPr/>
            <p:nvPr/>
          </p:nvSpPr>
          <p:spPr>
            <a:xfrm>
              <a:off x="6946266" y="3181844"/>
              <a:ext cx="21095" cy="14742"/>
            </a:xfrm>
            <a:custGeom>
              <a:rect b="b" l="l" r="r" t="t"/>
              <a:pathLst>
                <a:path extrusionOk="0" h="2556" w="3656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62" name="Google Shape;7462;p61"/>
          <p:cNvSpPr/>
          <p:nvPr/>
        </p:nvSpPr>
        <p:spPr>
          <a:xfrm>
            <a:off x="7009563" y="3146856"/>
            <a:ext cx="24269" cy="11004"/>
          </a:xfrm>
          <a:custGeom>
            <a:rect b="b" l="l" r="r" t="t"/>
            <a:pathLst>
              <a:path extrusionOk="0" h="1908" w="4206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63" name="Google Shape;7463;p61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7464" name="Google Shape;7464;p61"/>
            <p:cNvSpPr/>
            <p:nvPr/>
          </p:nvSpPr>
          <p:spPr>
            <a:xfrm>
              <a:off x="6652154" y="3716623"/>
              <a:ext cx="560631" cy="511352"/>
            </a:xfrm>
            <a:custGeom>
              <a:rect b="b" l="l" r="r" t="t"/>
              <a:pathLst>
                <a:path extrusionOk="0" h="88661" w="97163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65" name="Google Shape;7465;p6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7466" name="Google Shape;7466;p6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rect b="b" l="l" r="r" t="t"/>
                <a:pathLst>
                  <a:path extrusionOk="0" h="80501" w="66964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7" name="Google Shape;7467;p6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rect b="b" l="l" r="r" t="t"/>
                <a:pathLst>
                  <a:path extrusionOk="0" h="17709" w="20389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8" name="Google Shape;7468;p6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rect b="b" l="l" r="r" t="t"/>
                <a:pathLst>
                  <a:path extrusionOk="0" h="8855" w="7116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9" name="Google Shape;7469;p6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rect b="b" l="l" r="r" t="t"/>
                <a:pathLst>
                  <a:path extrusionOk="0" h="6247" w="9973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0" name="Google Shape;7470;p6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rect b="b" l="l" r="r" t="t"/>
                <a:pathLst>
                  <a:path extrusionOk="0" h="12279" w="6673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1" name="Google Shape;7471;p6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rect b="b" l="l" r="r" t="t"/>
                <a:pathLst>
                  <a:path extrusionOk="0" h="1542" w="7293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2" name="Google Shape;7472;p6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rect b="b" l="l" r="r" t="t"/>
                <a:pathLst>
                  <a:path extrusionOk="0" h="3763" w="2681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3" name="Google Shape;7473;p6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rect b="b" l="l" r="r" t="t"/>
                <a:pathLst>
                  <a:path extrusionOk="0" h="3142" w="3301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4" name="Google Shape;7474;p6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rect b="b" l="l" r="r" t="t"/>
                <a:pathLst>
                  <a:path extrusionOk="0" h="4260" w="1687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5" name="Google Shape;7475;p6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rect b="b" l="l" r="r" t="t"/>
                <a:pathLst>
                  <a:path extrusionOk="0" h="89" w="196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6" name="Google Shape;7476;p6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rect b="b" l="l" r="r" t="t"/>
                <a:pathLst>
                  <a:path extrusionOk="0" h="2840" w="2875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7" name="Google Shape;7477;p6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rect b="b" l="l" r="r" t="t"/>
                <a:pathLst>
                  <a:path extrusionOk="0" h="126" w="267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8" name="Google Shape;7478;p6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rect b="b" l="l" r="r" t="t"/>
                <a:pathLst>
                  <a:path extrusionOk="0" h="8109" w="536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479" name="Google Shape;7479;p61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7480" name="Google Shape;7480;p6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6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82" name="Google Shape;7482;p61"/>
          <p:cNvSpPr/>
          <p:nvPr/>
        </p:nvSpPr>
        <p:spPr>
          <a:xfrm>
            <a:off x="8168685" y="4050552"/>
            <a:ext cx="193683" cy="195716"/>
          </a:xfrm>
          <a:custGeom>
            <a:rect b="b" l="l" r="r" t="t"/>
            <a:pathLst>
              <a:path extrusionOk="0" h="196207" w="194168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83" name="Google Shape;7483;p61"/>
          <p:cNvSpPr/>
          <p:nvPr/>
        </p:nvSpPr>
        <p:spPr>
          <a:xfrm flipH="1">
            <a:off x="7376923" y="4017007"/>
            <a:ext cx="178589" cy="262805"/>
          </a:xfrm>
          <a:custGeom>
            <a:rect b="b" l="l" r="r" t="t"/>
            <a:pathLst>
              <a:path extrusionOk="0" h="195758" w="133027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4" name="Google Shape;7484;p61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7485" name="Google Shape;7485;p61"/>
            <p:cNvSpPr/>
            <p:nvPr/>
          </p:nvSpPr>
          <p:spPr>
            <a:xfrm>
              <a:off x="6000100" y="3076250"/>
              <a:ext cx="587871" cy="512373"/>
            </a:xfrm>
            <a:custGeom>
              <a:rect b="b" l="l" r="r" t="t"/>
              <a:pathLst>
                <a:path extrusionOk="0" h="88838" w="101884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86" name="Google Shape;7486;p6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7487" name="Google Shape;7487;p6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rect b="b" l="l" r="r" t="t"/>
                <a:pathLst>
                  <a:path extrusionOk="0" h="78008" w="71098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8" name="Google Shape;7488;p6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rect b="b" l="l" r="r" t="t"/>
                <a:pathLst>
                  <a:path extrusionOk="0" h="26208" w="10771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9" name="Google Shape;7489;p6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rect b="b" l="l" r="r" t="t"/>
                <a:pathLst>
                  <a:path extrusionOk="0" h="6219" w="2030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0" name="Google Shape;7490;p6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rect b="b" l="l" r="r" t="t"/>
                <a:pathLst>
                  <a:path extrusionOk="0" h="7383" w="7826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1" name="Google Shape;7491;p6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rect b="b" l="l" r="r" t="t"/>
                <a:pathLst>
                  <a:path extrusionOk="0" h="6708" w="4934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2" name="Google Shape;7492;p6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rect b="b" l="l" r="r" t="t"/>
                <a:pathLst>
                  <a:path extrusionOk="0" h="2373" w="4508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3" name="Google Shape;7493;p6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rect b="b" l="l" r="r" t="t"/>
                <a:pathLst>
                  <a:path extrusionOk="0" h="2949" w="3745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494" name="Google Shape;7494;p6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7495" name="Google Shape;7495;p6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7496" name="Google Shape;7496;p6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rect b="b" l="l" r="r" t="t"/>
                <a:pathLst>
                  <a:path extrusionOk="0" fill="none" h="1" w="14227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497" name="Google Shape;7497;p6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7498" name="Google Shape;7498;p6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99" name="Google Shape;7499;p6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rect b="b" l="l" r="r" t="t"/>
                  <a:pathLst>
                    <a:path extrusionOk="0" h="1661" w="1948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0" name="Google Shape;7500;p6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7501" name="Google Shape;7501;p6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2" name="Google Shape;7502;p6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03" name="Google Shape;7503;p6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504" name="Google Shape;7504;p6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7505" name="Google Shape;7505;p6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rect b="b" l="l" r="r" t="t"/>
                  <a:pathLst>
                    <a:path extrusionOk="0" fill="none" h="7174" w="11045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6" name="Google Shape;7506;p6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rect b="b" l="l" r="r" t="t"/>
                  <a:pathLst>
                    <a:path extrusionOk="0" fill="none" h="1719" w="6291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07" name="Google Shape;7507;p6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7508" name="Google Shape;7508;p6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09" name="Google Shape;7509;p6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0" name="Google Shape;7510;p6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7511" name="Google Shape;7511;p6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rect b="b" l="l" r="r" t="t"/>
                  <a:pathLst>
                    <a:path extrusionOk="0" h="4127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2" name="Google Shape;7512;p6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3" name="Google Shape;7513;p6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7514" name="Google Shape;7514;p6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rect b="b" l="l" r="r" t="t"/>
                  <a:pathLst>
                    <a:path extrusionOk="0" h="3534" w="4114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5" name="Google Shape;7515;p6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rect b="b" l="l" r="r" t="t"/>
                  <a:pathLst>
                    <a:path extrusionOk="0" h="1067" w="1259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16" name="Google Shape;7516;p6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7517" name="Google Shape;7517;p6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rect b="b" l="l" r="r" t="t"/>
                  <a:pathLst>
                    <a:path extrusionOk="0" h="3535" w="4126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18" name="Google Shape;7518;p6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rect b="b" l="l" r="r" t="t"/>
                  <a:pathLst>
                    <a:path extrusionOk="0" h="1065" w="1078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19" name="Google Shape;7519;p6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7520" name="Google Shape;7520;p6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521" name="Google Shape;7521;p6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rect b="b" l="l" r="r" t="t"/>
                  <a:pathLst>
                    <a:path extrusionOk="0" fill="none" h="22102" w="18436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2" name="Google Shape;7522;p6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rect b="b" l="l" r="r" t="t"/>
                  <a:pathLst>
                    <a:path extrusionOk="0" fill="none" h="17239" w="17082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3" name="Google Shape;7523;p6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rect b="b" l="l" r="r" t="t"/>
                  <a:pathLst>
                    <a:path extrusionOk="0" fill="none" h="10380" w="12606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4" name="Google Shape;7524;p6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rect b="b" l="l" r="r" t="t"/>
                  <a:pathLst>
                    <a:path extrusionOk="0" fill="none" h="6594" w="13186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5" name="Google Shape;7525;p6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rect b="b" l="l" r="r" t="t"/>
                  <a:pathLst>
                    <a:path extrusionOk="0" fill="none" h="6376" w="13476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6" name="Google Shape;7526;p6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rect b="b" l="l" r="r" t="t"/>
                  <a:pathLst>
                    <a:path extrusionOk="0" fill="none" h="835" w="12291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27" name="Google Shape;7527;p6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528" name="Google Shape;7528;p6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29" name="Google Shape;7529;p6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0" name="Google Shape;7530;p6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531" name="Google Shape;7531;p6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2" name="Google Shape;7532;p6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3" name="Google Shape;7533;p6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534" name="Google Shape;7534;p6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rect b="b" l="l" r="r" t="t"/>
                  <a:pathLst>
                    <a:path extrusionOk="0" h="4102" w="4235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5" name="Google Shape;7535;p6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rect b="b" l="l" r="r" t="t"/>
                  <a:pathLst>
                    <a:path extrusionOk="0" h="1661" w="1971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6" name="Google Shape;7536;p6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537" name="Google Shape;7537;p6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rect b="b" l="l" r="r" t="t"/>
                  <a:pathLst>
                    <a:path extrusionOk="0" h="4103" w="4259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38" name="Google Shape;7538;p6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rect b="b" l="l" r="r" t="t"/>
                  <a:pathLst>
                    <a:path extrusionOk="0" h="1659" w="1959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39" name="Google Shape;7539;p6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540" name="Google Shape;7540;p6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rect b="b" l="l" r="r" t="t"/>
                  <a:pathLst>
                    <a:path extrusionOk="0" h="4114" w="421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1" name="Google Shape;7541;p6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rect b="b" l="l" r="r" t="t"/>
                  <a:pathLst>
                    <a:path extrusionOk="0" h="1660" w="197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2" name="Google Shape;7542;p6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543" name="Google Shape;7543;p6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4" name="Google Shape;7544;p6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45" name="Google Shape;7545;p6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546" name="Google Shape;7546;p6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47" name="Google Shape;7547;p6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48" name="Google Shape;7548;p6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7549" name="Google Shape;7549;p6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550" name="Google Shape;7550;p6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rect b="b" l="l" r="r" t="t"/>
                  <a:pathLst>
                    <a:path extrusionOk="0" fill="none" h="7259" w="7574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1" name="Google Shape;7551;p6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rect b="b" l="l" r="r" t="t"/>
                  <a:pathLst>
                    <a:path extrusionOk="0" fill="none" h="6787" w="1997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2" name="Google Shape;7552;p6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rect b="b" l="l" r="r" t="t"/>
                  <a:pathLst>
                    <a:path extrusionOk="0" fill="none" h="1791" w="7223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3" name="Google Shape;7553;p6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554" name="Google Shape;7554;p6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5" name="Google Shape;7555;p6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6" name="Google Shape;7556;p6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557" name="Google Shape;7557;p6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58" name="Google Shape;7558;p6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59" name="Google Shape;7559;p6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560" name="Google Shape;7560;p6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1" name="Google Shape;7561;p6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62" name="Google Shape;7562;p6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563" name="Google Shape;7563;p6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rect b="b" l="l" r="r" t="t"/>
                  <a:pathLst>
                    <a:path extrusionOk="0" h="3426" w="4005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4" name="Google Shape;7564;p6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65" name="Google Shape;7565;p6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7566" name="Google Shape;7566;p6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567" name="Google Shape;7567;p6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rect b="b" l="l" r="r" t="t"/>
                  <a:pathLst>
                    <a:path extrusionOk="0" fill="none" h="14021" w="19513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8" name="Google Shape;7568;p6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rect b="b" l="l" r="r" t="t"/>
                  <a:pathLst>
                    <a:path extrusionOk="0" fill="none" h="2614" w="2819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69" name="Google Shape;7569;p6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rect b="b" l="l" r="r" t="t"/>
                  <a:pathLst>
                    <a:path extrusionOk="0" fill="none" h="1695" w="5384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0" name="Google Shape;7570;p6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rect b="b" l="l" r="r" t="t"/>
                  <a:pathLst>
                    <a:path extrusionOk="0" fill="none" h="9122" w="1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1" name="Google Shape;7571;p6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572" name="Google Shape;7572;p6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3" name="Google Shape;7573;p6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4" name="Google Shape;7574;p6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575" name="Google Shape;7575;p6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6" name="Google Shape;7576;p6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77" name="Google Shape;7577;p6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578" name="Google Shape;7578;p6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79" name="Google Shape;7579;p6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0" name="Google Shape;7580;p6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581" name="Google Shape;7581;p6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rect b="b" l="l" r="r" t="t"/>
                  <a:pathLst>
                    <a:path extrusionOk="0" h="3418" w="3993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2" name="Google Shape;7582;p6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rect b="b" l="l" r="r" t="t"/>
                  <a:pathLst>
                    <a:path extrusionOk="0" h="964" w="1134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3" name="Google Shape;7583;p6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584" name="Google Shape;7584;p6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5" name="Google Shape;7585;p6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rect b="b" l="l" r="r" t="t"/>
                  <a:pathLst>
                    <a:path extrusionOk="0" h="965" w="1134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86" name="Google Shape;7586;p6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587" name="Google Shape;7587;p6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88" name="Google Shape;7588;p6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89" name="Google Shape;7589;p6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7590" name="Google Shape;7590;p6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rect b="b" l="l" r="r" t="t"/>
                <a:pathLst>
                  <a:path extrusionOk="0" fill="none" h="1319" w="6352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591" name="Google Shape;7591;p6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592" name="Google Shape;7592;p6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3" name="Google Shape;7593;p6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594" name="Google Shape;7594;p6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595" name="Google Shape;7595;p6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596" name="Google Shape;7596;p6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597" name="Google Shape;7597;p6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7598" name="Google Shape;7598;p6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7599" name="Google Shape;7599;p6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rect b="b" l="l" r="r" t="t"/>
                  <a:pathLst>
                    <a:path extrusionOk="0" fill="none" h="20432" w="44166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0" name="Google Shape;7600;p6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rect b="b" l="l" r="r" t="t"/>
                  <a:pathLst>
                    <a:path extrusionOk="0" fill="none" h="8916" w="9279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1" name="Google Shape;7601;p6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rect b="b" l="l" r="r" t="t"/>
                  <a:pathLst>
                    <a:path extrusionOk="0" fill="none" h="2493" w="10114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2" name="Google Shape;7602;p6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rect b="b" l="l" r="r" t="t"/>
                  <a:pathLst>
                    <a:path extrusionOk="0" fill="none" h="5360" w="13792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3" name="Google Shape;7603;p6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rect b="b" l="l" r="r" t="t"/>
                  <a:pathLst>
                    <a:path extrusionOk="0" fill="none" h="10549" w="219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4" name="Google Shape;7604;p6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rect b="b" l="l" r="r" t="t"/>
                  <a:pathLst>
                    <a:path extrusionOk="0" fill="none" h="8081" w="328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5" name="Google Shape;7605;p6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606" name="Google Shape;7606;p6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07" name="Google Shape;7607;p6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08" name="Google Shape;7608;p6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609" name="Google Shape;7609;p6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0" name="Google Shape;7610;p6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1" name="Google Shape;7611;p6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612" name="Google Shape;7612;p6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3" name="Google Shape;7613;p6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4" name="Google Shape;7614;p6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615" name="Google Shape;7615;p6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6" name="Google Shape;7616;p6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17" name="Google Shape;7617;p6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618" name="Google Shape;7618;p6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19" name="Google Shape;7619;p6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0" name="Google Shape;7620;p6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621" name="Google Shape;7621;p6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rect b="b" l="l" r="r" t="t"/>
                  <a:pathLst>
                    <a:path extrusionOk="0" h="3424" w="3993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2" name="Google Shape;7622;p6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3" name="Google Shape;7623;p6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624" name="Google Shape;7624;p6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5" name="Google Shape;7625;p6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6" name="Google Shape;7626;p6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627" name="Google Shape;7627;p6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28" name="Google Shape;7628;p6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29" name="Google Shape;7629;p6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630" name="Google Shape;7630;p6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1" name="Google Shape;7631;p6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632" name="Google Shape;7632;p6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7633" name="Google Shape;7633;p6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7634" name="Google Shape;7634;p6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rect b="b" l="l" r="r" t="t"/>
                  <a:pathLst>
                    <a:path extrusionOk="0" fill="none" h="39666" w="34247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5" name="Google Shape;7635;p6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rect b="b" l="l" r="r" t="t"/>
                  <a:pathLst>
                    <a:path extrusionOk="0" fill="none" h="8856" w="7949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6" name="Google Shape;7636;p6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rect b="b" l="l" r="r" t="t"/>
                  <a:pathLst>
                    <a:path extrusionOk="0" fill="none" h="12545" w="3315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7" name="Google Shape;7637;p6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rect b="b" l="l" r="r" t="t"/>
                  <a:pathLst>
                    <a:path extrusionOk="0" fill="none" h="14057" w="7634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8" name="Google Shape;7638;p6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rect b="b" l="l" r="r" t="t"/>
                  <a:pathLst>
                    <a:path extrusionOk="0" fill="none" h="2553" w="10464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39" name="Google Shape;7639;p6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rect b="b" l="l" r="r" t="t"/>
                  <a:pathLst>
                    <a:path extrusionOk="0" fill="none" h="11505" w="3799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0" name="Google Shape;7640;p6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rect b="b" l="l" r="r" t="t"/>
                  <a:pathLst>
                    <a:path extrusionOk="0" fill="none" h="5227" w="9606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1" name="Google Shape;7641;p6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rect b="b" l="l" r="r" t="t"/>
                  <a:pathLst>
                    <a:path extrusionOk="0" fill="none" h="3437" w="5771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2" name="Google Shape;7642;p6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rect b="b" l="l" r="r" t="t"/>
                  <a:pathLst>
                    <a:path extrusionOk="0" fill="none" h="9667" w="4937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3" name="Google Shape;7643;p6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rect b="b" l="l" r="r" t="t"/>
                  <a:pathLst>
                    <a:path extrusionOk="0" fill="none" h="15509" w="4464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4" name="Google Shape;7644;p6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rect b="b" l="l" r="r" t="t"/>
                  <a:pathLst>
                    <a:path extrusionOk="0" fill="none" h="7319" w="1292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5" name="Google Shape;7645;p6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rect b="b" l="l" r="r" t="t"/>
                  <a:pathLst>
                    <a:path extrusionOk="0" fill="none" h="10138" w="8445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6" name="Google Shape;7646;p6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rect b="b" l="l" r="r" t="t"/>
                  <a:pathLst>
                    <a:path extrusionOk="0" fill="none" h="15690" w="5324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7" name="Google Shape;7647;p6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rect b="b" l="l" r="r" t="t"/>
                  <a:pathLst>
                    <a:path extrusionOk="0" fill="none" h="5759" w="13441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8" name="Google Shape;7648;p6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rect b="b" l="l" r="r" t="t"/>
                  <a:pathLst>
                    <a:path extrusionOk="0" fill="none" h="11420" w="5904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49" name="Google Shape;7649;p6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rect b="b" l="l" r="r" t="t"/>
                  <a:pathLst>
                    <a:path extrusionOk="0" fill="none" h="10803" w="7428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0" name="Google Shape;7650;p6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rect b="b" l="l" r="r" t="t"/>
                  <a:pathLst>
                    <a:path extrusionOk="0" fill="none" h="4671" w="11009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1" name="Google Shape;7651;p6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7652" name="Google Shape;7652;p6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3" name="Google Shape;7653;p6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4" name="Google Shape;7654;p6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7655" name="Google Shape;7655;p6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6" name="Google Shape;7656;p6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57" name="Google Shape;7657;p6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7658" name="Google Shape;7658;p6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59" name="Google Shape;7659;p6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0" name="Google Shape;7660;p6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7661" name="Google Shape;7661;p6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2" name="Google Shape;7662;p6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3" name="Google Shape;7663;p6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7664" name="Google Shape;7664;p6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5" name="Google Shape;7665;p6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6" name="Google Shape;7666;p6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7667" name="Google Shape;7667;p6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68" name="Google Shape;7668;p6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69" name="Google Shape;7669;p6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7670" name="Google Shape;7670;p6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1" name="Google Shape;7671;p6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2" name="Google Shape;7672;p6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7673" name="Google Shape;7673;p6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4" name="Google Shape;7674;p6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5" name="Google Shape;7675;p6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7676" name="Google Shape;7676;p6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77" name="Google Shape;7677;p6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78" name="Google Shape;7678;p6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7679" name="Google Shape;7679;p6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0" name="Google Shape;7680;p6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1" name="Google Shape;7681;p6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7682" name="Google Shape;7682;p6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3" name="Google Shape;7683;p6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4" name="Google Shape;7684;p6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7685" name="Google Shape;7685;p6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6" name="Google Shape;7686;p6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687" name="Google Shape;7687;p6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7688" name="Google Shape;7688;p6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rect b="b" l="l" r="r" t="t"/>
                  <a:pathLst>
                    <a:path extrusionOk="0" h="3425" w="3993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89" name="Google Shape;7689;p6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rect b="b" l="l" r="r" t="t"/>
                  <a:pathLst>
                    <a:path extrusionOk="0" h="976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690" name="Google Shape;7690;p6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7691" name="Google Shape;7691;p6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rect b="b" l="l" r="r" t="t"/>
                <a:pathLst>
                  <a:path extrusionOk="0" fill="none" h="1" w="1">
                    <a:moveTo>
                      <a:pt x="0" y="0"/>
                    </a:moveTo>
                    <a:close/>
                  </a:path>
                </a:pathLst>
              </a:custGeom>
              <a:noFill/>
              <a:ln cap="flat" cmpd="sng" w="1825">
                <a:solidFill>
                  <a:srgbClr val="A5B7C5"/>
                </a:solidFill>
                <a:prstDash val="solid"/>
                <a:miter lim="12096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692" name="Google Shape;7692;p6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7693" name="Google Shape;7693;p6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rect b="b" l="l" r="r" t="t"/>
                  <a:pathLst>
                    <a:path extrusionOk="0" fill="none" h="630" w="7501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694" name="Google Shape;7694;p6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rect b="b" l="l" r="r" t="t"/>
                  <a:pathLst>
                    <a:path extrusionOk="0" fill="none" h="9836" w="8409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7695" name="Google Shape;7695;p6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7696" name="Google Shape;7696;p6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rect b="b" l="l" r="r" t="t"/>
                    <a:pathLst>
                      <a:path extrusionOk="0" fill="none" h="2831" w="8807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7697" name="Google Shape;7697;p6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rect b="b" l="l" r="r" t="t"/>
                    <a:pathLst>
                      <a:path extrusionOk="0" fill="none" h="1803" w="8892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cap="flat" cmpd="sng" w="1825">
                    <a:solidFill>
                      <a:srgbClr val="A5B7C5"/>
                    </a:solidFill>
                    <a:prstDash val="solid"/>
                    <a:miter lim="12096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7698" name="Google Shape;7698;p6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7699" name="Google Shape;7699;p6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rect b="b" l="l" r="r" t="t"/>
                      <a:pathLst>
                        <a:path extrusionOk="0" fill="none" h="13066" w="3038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0" name="Google Shape;7700;p6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rect b="b" l="l" r="r" t="t"/>
                      <a:pathLst>
                        <a:path extrusionOk="0" fill="none" h="10077" w="13234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1" name="Google Shape;7701;p6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rect b="b" l="l" r="r" t="t"/>
                      <a:pathLst>
                        <a:path extrusionOk="0" fill="none" h="10090" w="5832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2" name="Google Shape;7702;p6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rect b="b" l="l" r="r" t="t"/>
                      <a:pathLst>
                        <a:path extrusionOk="0" fill="none" h="3135" w="10719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3" name="Google Shape;7703;p6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rect b="b" l="l" r="r" t="t"/>
                      <a:pathLst>
                        <a:path extrusionOk="0" fill="none" h="6956" w="2505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4" name="Google Shape;7704;p6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rect b="b" l="l" r="r" t="t"/>
                      <a:pathLst>
                        <a:path extrusionOk="0" fill="none" h="1307" w="9521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5" name="Google Shape;7705;p6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rect b="b" l="l" r="r" t="t"/>
                      <a:pathLst>
                        <a:path extrusionOk="0" fill="none" h="8081" w="12593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7706" name="Google Shape;7706;p6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rect b="b" l="l" r="r" t="t"/>
                      <a:pathLst>
                        <a:path extrusionOk="0" fill="none" h="6473" w="11118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cap="flat" cmpd="sng" w="1825">
                      <a:solidFill>
                        <a:srgbClr val="A5B7C5"/>
                      </a:solidFill>
                      <a:prstDash val="solid"/>
                      <a:miter lim="12096"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grpSp>
                  <p:nvGrpSpPr>
                    <p:cNvPr id="7707" name="Google Shape;7707;p6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7708" name="Google Shape;7708;p6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rect b="b" l="l" r="r" t="t"/>
                        <a:pathLst>
                          <a:path extrusionOk="0" fill="none" h="2674" w="6739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09" name="Google Shape;7709;p6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rect b="b" l="l" r="r" t="t"/>
                        <a:pathLst>
                          <a:path extrusionOk="0" fill="none" h="8033" w="5554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0" name="Google Shape;7710;p6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rect b="b" l="l" r="r" t="t"/>
                        <a:pathLst>
                          <a:path extrusionOk="0" fill="none" h="9049" w="14263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1" name="Google Shape;7711;p6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rect b="b" l="l" r="r" t="t"/>
                        <a:pathLst>
                          <a:path extrusionOk="0" fill="none" h="10162" w="9848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2" name="Google Shape;7712;p6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rect b="b" l="l" r="r" t="t"/>
                        <a:pathLst>
                          <a:path extrusionOk="0" fill="none" h="6714" w="259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3" name="Google Shape;7713;p6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rect b="b" l="l" r="r" t="t"/>
                        <a:pathLst>
                          <a:path extrusionOk="0" fill="none" h="12388" w="5831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4" name="Google Shape;7714;p6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rect b="b" l="l" r="r" t="t"/>
                        <a:pathLst>
                          <a:path extrusionOk="0" fill="none" h="4755" w="5711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5" name="Google Shape;7715;p6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rect b="b" l="l" r="r" t="t"/>
                        <a:pathLst>
                          <a:path extrusionOk="0" fill="none" h="2384" w="9945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6" name="Google Shape;7716;p6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rect b="b" l="l" r="r" t="t"/>
                        <a:pathLst>
                          <a:path extrusionOk="0" fill="none" h="2457" w="14723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7" name="Google Shape;7717;p6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rect b="b" l="l" r="r" t="t"/>
                        <a:pathLst>
                          <a:path extrusionOk="0" fill="none" h="6509" w="513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8" name="Google Shape;7718;p6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rect b="b" l="l" r="r" t="t"/>
                        <a:pathLst>
                          <a:path extrusionOk="0" fill="none" h="6993" w="3219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19" name="Google Shape;7719;p6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rect b="b" l="l" r="r" t="t"/>
                        <a:pathLst>
                          <a:path extrusionOk="0" fill="none" h="884" w="9194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20" name="Google Shape;7720;p6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rect b="b" l="l" r="r" t="t"/>
                        <a:pathLst>
                          <a:path extrusionOk="0" fill="none" h="7525" w="3328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7721" name="Google Shape;7721;p6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rect b="b" l="l" r="r" t="t"/>
                        <a:pathLst>
                          <a:path extrusionOk="0" fill="none" h="12763" w="3339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cap="flat" cmpd="sng" w="1825">
                        <a:solidFill>
                          <a:srgbClr val="A5B7C5"/>
                        </a:solidFill>
                        <a:prstDash val="solid"/>
                        <a:miter lim="12096"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grpSp>
                    <p:nvGrpSpPr>
                      <p:cNvPr id="7722" name="Google Shape;7722;p6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7723" name="Google Shape;7723;p6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rect b="b" l="l" r="r" t="t"/>
                          <a:pathLst>
                            <a:path extrusionOk="0" fill="none" h="13549" w="9461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4" name="Google Shape;7724;p6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rect b="b" l="l" r="r" t="t"/>
                          <a:pathLst>
                            <a:path extrusionOk="0" fill="none" h="7465" w="13476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5" name="Google Shape;7725;p6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rect b="b" l="l" r="r" t="t"/>
                          <a:pathLst>
                            <a:path extrusionOk="0" fill="none" h="6969" w="15231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6" name="Google Shape;7726;p6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rect b="b" l="l" r="r" t="t"/>
                          <a:pathLst>
                            <a:path extrusionOk="0" fill="none" h="9134" w="3425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7" name="Google Shape;7727;p6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rect b="b" l="l" r="r" t="t"/>
                          <a:pathLst>
                            <a:path extrusionOk="0" fill="none" h="10320" w="340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8" name="Google Shape;7728;p6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rect b="b" l="l" r="r" t="t"/>
                          <a:pathLst>
                            <a:path extrusionOk="0" fill="none" h="66195" w="88235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29" name="Google Shape;7729;p6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rect b="b" l="l" r="r" t="t"/>
                          <a:pathLst>
                            <a:path extrusionOk="0" fill="none" h="40223" w="69242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0" name="Google Shape;7730;p6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rect b="b" l="l" r="r" t="t"/>
                          <a:pathLst>
                            <a:path extrusionOk="0" fill="none" h="34054" w="1586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1" name="Google Shape;7731;p6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rect b="b" l="l" r="r" t="t"/>
                          <a:pathLst>
                            <a:path extrusionOk="0" fill="none" h="10017" w="12666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2" name="Google Shape;7732;p6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rect b="b" l="l" r="r" t="t"/>
                          <a:pathLst>
                            <a:path extrusionOk="0" fill="none" h="823" w="1990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3" name="Google Shape;7733;p6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rect b="b" l="l" r="r" t="t"/>
                          <a:pathLst>
                            <a:path extrusionOk="0" fill="none" h="19816" w="9267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4" name="Google Shape;7734;p6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rect b="b" l="l" r="r" t="t"/>
                          <a:pathLst>
                            <a:path extrusionOk="0" fill="none" h="14964" w="16054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5" name="Google Shape;7735;p6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rect b="b" l="l" r="r" t="t"/>
                          <a:pathLst>
                            <a:path extrusionOk="0" fill="none" h="32384" w="7828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6" name="Google Shape;7736;p6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rect b="b" l="l" r="r" t="t"/>
                          <a:pathLst>
                            <a:path extrusionOk="0" fill="none" h="1344" w="17989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7" name="Google Shape;7737;p6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rect b="b" l="l" r="r" t="t"/>
                          <a:pathLst>
                            <a:path extrusionOk="0" fill="none" h="17384" w="230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8" name="Google Shape;7738;p6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rect b="b" l="l" r="r" t="t"/>
                          <a:pathLst>
                            <a:path extrusionOk="0" fill="none" h="12570" w="13017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39" name="Google Shape;7739;p6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rect b="b" l="l" r="r" t="t"/>
                          <a:pathLst>
                            <a:path extrusionOk="0" fill="none" h="12872" w="2034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0" name="Google Shape;7740;p6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rect b="b" l="l" r="r" t="t"/>
                          <a:pathLst>
                            <a:path extrusionOk="0" fill="none" h="17106" w="11807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1" name="Google Shape;7741;p6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rect b="b" l="l" r="r" t="t"/>
                          <a:pathLst>
                            <a:path extrusionOk="0" fill="none" h="7247" w="1915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2" name="Google Shape;7742;p6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rect b="b" l="l" r="r" t="t"/>
                          <a:pathLst>
                            <a:path extrusionOk="0" fill="none" h="509" w="7549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3" name="Google Shape;7743;p6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rect b="b" l="l" r="r" t="t"/>
                          <a:pathLst>
                            <a:path extrusionOk="0" fill="none" h="17360" w="9969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4" name="Google Shape;7744;p6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rect b="b" l="l" r="r" t="t"/>
                          <a:pathLst>
                            <a:path extrusionOk="0" fill="none" h="15557" w="5179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5" name="Google Shape;7745;p6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rect b="b" l="l" r="r" t="t"/>
                          <a:pathLst>
                            <a:path extrusionOk="0" fill="none" h="2481" w="14166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sp>
                      <p:nvSpPr>
                        <p:cNvPr id="7746" name="Google Shape;7746;p6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rect b="b" l="l" r="r" t="t"/>
                          <a:pathLst>
                            <a:path extrusionOk="0" fill="none" h="5421" w="1009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  <p:grpSp>
                      <p:nvGrpSpPr>
                        <p:cNvPr id="7747" name="Google Shape;7747;p6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7748" name="Google Shape;7748;p6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rect b="b" l="l" r="r" t="t"/>
                            <a:pathLst>
                              <a:path extrusionOk="0" fill="none" h="485" w="4828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cap="flat" cmpd="sng" w="1825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len="sm" w="sm" type="none"/>
                            <a:tailEnd len="sm" w="sm" type="none"/>
                          </a:ln>
                        </p:spPr>
                        <p:txBody>
                          <a:bodyPr anchorCtr="0" anchor="ctr" bIns="91425" lIns="91425" spcFirstLastPara="1" rIns="91425" wrap="square" tIns="91425">
                            <a:noAutofit/>
                          </a:bodyPr>
                          <a:lstStyle/>
                          <a:p>
                            <a:pPr indent="0" lvl="0" marL="0" rtl="0" algn="l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r>
                              <a:t/>
                            </a:r>
                            <a:endParaRPr/>
                          </a:p>
                        </p:txBody>
                      </p:sp>
                      <p:grpSp>
                        <p:nvGrpSpPr>
                          <p:cNvPr id="7749" name="Google Shape;7749;p6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7750" name="Google Shape;7750;p6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rect b="b" l="l" r="r" t="t"/>
                              <a:pathLst>
                                <a:path extrusionOk="0" fill="none" h="15497" w="18727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1" name="Google Shape;7751;p6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14384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2" name="Google Shape;7752;p6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rect b="b" l="l" r="r" t="t"/>
                              <a:pathLst>
                                <a:path extrusionOk="0" fill="none" h="5771" w="5082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3" name="Google Shape;7753;p6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rect b="b" l="l" r="r" t="t"/>
                              <a:pathLst>
                                <a:path extrusionOk="0" fill="none" h="3316" w="7707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4" name="Google Shape;7754;p6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rect b="b" l="l" r="r" t="t"/>
                              <a:pathLst>
                                <a:path extrusionOk="0" fill="none" h="15146" w="4102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5" name="Google Shape;7755;p6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rect b="b" l="l" r="r" t="t"/>
                              <a:pathLst>
                                <a:path extrusionOk="0" fill="none" h="9267" w="2904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56" name="Google Shape;7756;p6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rect b="b" l="l" r="r" t="t"/>
                              <a:pathLst>
                                <a:path extrusionOk="0" fill="none" h="3666" w="767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grpSp>
                          <p:nvGrpSpPr>
                            <p:cNvPr id="7757" name="Google Shape;7757;p6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7758" name="Google Shape;7758;p6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rect b="b" l="l" r="r" t="t"/>
                                <a:pathLst>
                                  <a:path extrusionOk="0" fill="none" h="11662" w="11819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59" name="Google Shape;7759;p6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rect b="b" l="l" r="r" t="t"/>
                                <a:pathLst>
                                  <a:path extrusionOk="0" fill="none" h="22610" w="4271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0" name="Google Shape;7760;p6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rect b="b" l="l" r="r" t="t"/>
                                <a:pathLst>
                                  <a:path extrusionOk="0" fill="none" h="26409" w="9025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1" name="Google Shape;7761;p6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rect b="b" l="l" r="r" t="t"/>
                                <a:pathLst>
                                  <a:path extrusionOk="0" fill="none" h="17711" w="5614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2" name="Google Shape;7762;p6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rect b="b" l="l" r="r" t="t"/>
                                <a:pathLst>
                                  <a:path extrusionOk="0" fill="none" h="21026" w="3219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3" name="Google Shape;7763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rect b="b" l="l" r="r" t="t"/>
                                <a:pathLst>
                                  <a:path extrusionOk="0" fill="none" h="3207" w="13525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4" name="Google Shape;7764;p6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rect b="b" l="l" r="r" t="t"/>
                                <a:pathLst>
                                  <a:path extrusionOk="0" fill="none" h="10078" w="1561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5" name="Google Shape;7765;p6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rect b="b" l="l" r="r" t="t"/>
                                <a:pathLst>
                                  <a:path extrusionOk="0" fill="none" h="4392" w="12642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6" name="Google Shape;7766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rect b="b" l="l" r="r" t="t"/>
                                <a:pathLst>
                                  <a:path extrusionOk="0" fill="none" h="15001" w="640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7" name="Google Shape;7767;p6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rect b="b" l="l" r="r" t="t"/>
                                <a:pathLst>
                                  <a:path extrusionOk="0" fill="none" h="11795" w="7126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8" name="Google Shape;7768;p6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rect b="b" l="l" r="r" t="t"/>
                                <a:pathLst>
                                  <a:path extrusionOk="0" fill="none" h="11348" w="4441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69" name="Google Shape;7769;p6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rect b="b" l="l" r="r" t="t"/>
                                <a:pathLst>
                                  <a:path extrusionOk="0" fill="none" h="9013" w="6327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sp>
                            <p:nvSpPr>
                              <p:cNvPr id="7770" name="Google Shape;7770;p6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rect b="b" l="l" r="r" t="t"/>
                                <a:pathLst>
                                  <a:path extrusionOk="0" fill="none" h="2577" w="10247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cap="flat" cmpd="sng" w="1825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len="sm" w="sm" type="none"/>
                                <a:tailEnd len="sm" w="sm" type="none"/>
                              </a:ln>
                            </p:spPr>
                            <p:txBody>
                              <a:bodyPr anchorCtr="0" anchor="ctr" bIns="91425" lIns="91425" spcFirstLastPara="1" rIns="91425" wrap="square" tIns="91425">
                                <a:noAutofit/>
                              </a:bodyPr>
                              <a:lstStyle/>
                              <a:p>
                                <a:pPr indent="0" lvl="0" marL="0" rtl="0" algn="l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r>
                                  <a:t/>
                                </a: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7771" name="Google Shape;7771;p6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7772" name="Google Shape;7772;p6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836" w="1182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3" name="Google Shape;7773;p6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70" w="13162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4" name="Google Shape;7774;p6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16283" w="8239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5" name="Google Shape;7775;p6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20952" w="485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6" name="Google Shape;7776;p6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6739" w="4779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7" name="Google Shape;7777;p6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594" w="9086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7778" name="Google Shape;7778;p6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rect b="b" l="l" r="r" t="t"/>
                                  <a:pathLst>
                                    <a:path extrusionOk="0" fill="none" h="4186" w="8723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cap="flat" cmpd="sng" w="1825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len="sm" w="sm" type="none"/>
                                  <a:tailEnd len="sm" w="sm" type="none"/>
                                </a:ln>
                              </p:spPr>
                              <p:txBody>
                                <a:bodyPr anchorCtr="0" anchor="ctr" bIns="91425" lIns="91425" spcFirstLastPara="1" rIns="91425" wrap="square" tIns="91425">
                                  <a:noAutofit/>
                                </a:bodyPr>
                                <a:lstStyle/>
                                <a:p>
                                  <a:pPr indent="0" lvl="0" marL="0" rtl="0" algn="l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r>
                                    <a:t/>
                                  </a: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7779" name="Google Shape;7779;p6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7780" name="Google Shape;7780;p6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4081" w="732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781" name="Google Shape;7781;p6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803" w="1428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782" name="Google Shape;7782;p6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20977" w="3339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783" name="Google Shape;7783;p6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8594" w="9412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7784" name="Google Shape;7784;p6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rect b="b" l="l" r="r" t="t"/>
                                    <a:pathLst>
                                      <a:path extrusionOk="0" fill="none" h="16465" w="2844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cap="flat" cmpd="sng" w="1825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len="sm" w="sm" type="none"/>
                                    <a:tailEnd len="sm" w="sm" type="none"/>
                                  </a:ln>
                                </p:spPr>
                                <p:txBody>
                                  <a:bodyPr anchorCtr="0" anchor="ctr" bIns="91425" lIns="91425" spcFirstLastPara="1" rIns="91425" wrap="square" tIns="91425">
                                    <a:noAutofit/>
                                  </a:bodyPr>
                                  <a:lstStyle/>
                                  <a:p>
                                    <a:pPr indent="0" lvl="0" marL="0" rtl="0" algn="l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r>
                                      <a:t/>
                                    </a: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7785" name="Google Shape;7785;p6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7786" name="Google Shape;7786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72703" w="53735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787" name="Google Shape;7787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87013" w="153339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788" name="Google Shape;7788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45630" w="24703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7789" name="Google Shape;7789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rect b="b" l="l" r="r" t="t"/>
                                      <a:pathLst>
                                        <a:path extrusionOk="0" fill="none" h="3182" w="3231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cap="flat" cmpd="sng" w="1825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len="sm" w="sm" type="none"/>
                                      <a:tailEnd len="sm" w="sm" type="none"/>
                                    </a:ln>
                                  </p:spPr>
                                  <p:txBody>
                                    <a:bodyPr anchorCtr="0" anchor="ctr" bIns="91425" lIns="91425" spcFirstLastPara="1" rIns="91425" wrap="square" tIns="91425">
                                      <a:noAutofit/>
                                    </a:bodyPr>
                                    <a:lstStyle/>
                                    <a:p>
                                      <a:pPr indent="0" lvl="0" marL="0" rtl="0" algn="l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r>
                                        <a:t/>
                                      </a: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7790" name="Google Shape;7790;p6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rect b="b" l="l" r="r" t="t"/>
                              <a:pathLst>
                                <a:path extrusionOk="0" fill="none" h="5565" w="654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91" name="Google Shape;7791;p6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rect b="b" l="l" r="r" t="t"/>
                              <a:pathLst>
                                <a:path extrusionOk="0" fill="none" h="2565" w="6872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  <p:sp>
                          <p:nvSpPr>
                            <p:cNvPr id="7792" name="Google Shape;7792;p6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rect b="b" l="l" r="r" t="t"/>
                              <a:pathLst>
                                <a:path extrusionOk="0" fill="none" h="3969" w="3521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cap="flat" cmpd="sng" w="1825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len="sm" w="sm" type="none"/>
                              <a:tailEnd len="sm" w="sm" type="none"/>
                            </a:ln>
                          </p:spPr>
                          <p:txBody>
                            <a:bodyPr anchorCtr="0" anchor="ctr" bIns="91425" lIns="91425" spcFirstLastPara="1" rIns="91425" wrap="square" tIns="91425">
                              <a:noAutofit/>
                            </a:bodyPr>
                            <a:lstStyle/>
                            <a:p>
                              <a:pPr indent="0" lvl="0" marL="0" rtl="0" algn="l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r>
                                <a:t/>
                              </a: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7793" name="Google Shape;7793;p6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rect b="b" l="l" r="r" t="t"/>
                          <a:pathLst>
                            <a:path extrusionOk="0" fill="none" h="21376" w="1857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cap="flat" cmpd="sng" w="1825">
                          <a:solidFill>
                            <a:srgbClr val="A5B7C5"/>
                          </a:solidFill>
                          <a:prstDash val="solid"/>
                          <a:miter lim="12096"/>
                          <a:headEnd len="sm" w="sm" type="none"/>
                          <a:tailEnd len="sm" w="sm" type="none"/>
                        </a:ln>
                      </p:spPr>
                      <p:txBody>
                        <a:bodyPr anchorCtr="0" anchor="ctr" bIns="91425" lIns="91425" spcFirstLastPara="1" rIns="91425" wrap="square" tIns="91425">
                          <a:noAutofit/>
                        </a:bodyPr>
                        <a:lstStyle/>
                        <a:p>
                          <a:pPr indent="0" lvl="0" marL="0" rtl="0" algn="l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r>
                            <a:t/>
                          </a: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7794" name="Google Shape;7794;p6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7795" name="Google Shape;7795;p6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6" name="Google Shape;7796;p6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797" name="Google Shape;7797;p6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7798" name="Google Shape;7798;p6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799" name="Google Shape;7799;p6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0" name="Google Shape;7800;p6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7801" name="Google Shape;7801;p6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2" name="Google Shape;7802;p6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3" name="Google Shape;7803;p6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7804" name="Google Shape;7804;p6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5" name="Google Shape;7805;p6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6" name="Google Shape;7806;p6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7807" name="Google Shape;7807;p6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08" name="Google Shape;7808;p6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09" name="Google Shape;7809;p6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7810" name="Google Shape;7810;p6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1" name="Google Shape;7811;p6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rect b="b" l="l" r="r" t="t"/>
                  <a:pathLst>
                    <a:path extrusionOk="0" h="1659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2" name="Google Shape;7812;p6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7813" name="Google Shape;7813;p6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4" name="Google Shape;7814;p6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5" name="Google Shape;7815;p6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7816" name="Google Shape;7816;p6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rect b="b" l="l" r="r" t="t"/>
                  <a:pathLst>
                    <a:path extrusionOk="0" h="4114" w="4815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17" name="Google Shape;7817;p6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18" name="Google Shape;7818;p6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7819" name="Google Shape;7819;p6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0" name="Google Shape;7820;p6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1" name="Google Shape;7821;p6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7822" name="Google Shape;7822;p6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3" name="Google Shape;7823;p6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4" name="Google Shape;7824;p6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7825" name="Google Shape;7825;p6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6" name="Google Shape;7826;p6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27" name="Google Shape;7827;p6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7828" name="Google Shape;7828;p6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rect b="b" l="l" r="r" t="t"/>
                  <a:pathLst>
                    <a:path extrusionOk="0" h="4114" w="4812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29" name="Google Shape;7829;p6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rect b="b" l="l" r="r" t="t"/>
                  <a:pathLst>
                    <a:path extrusionOk="0" h="1666" w="1936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0" name="Google Shape;7830;p6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7831" name="Google Shape;7831;p6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2" name="Google Shape;7832;p6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3" name="Google Shape;7833;p6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7834" name="Google Shape;7834;p6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5" name="Google Shape;7835;p6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rect b="b" l="l" r="r" t="t"/>
                  <a:pathLst>
                    <a:path extrusionOk="0" h="1662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6" name="Google Shape;7836;p6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7837" name="Google Shape;7837;p6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38" name="Google Shape;7838;p6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rect b="b" l="l" r="r" t="t"/>
                  <a:pathLst>
                    <a:path extrusionOk="0" h="1658" w="1949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39" name="Google Shape;7839;p6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7840" name="Google Shape;7840;p6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1" name="Google Shape;7841;p6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rect b="b" l="l" r="r" t="t"/>
                  <a:pathLst>
                    <a:path extrusionOk="0" h="1654" w="1949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2" name="Google Shape;7842;p6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7843" name="Google Shape;7843;p6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4" name="Google Shape;7844;p6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5" name="Google Shape;7845;p6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7846" name="Google Shape;7846;p6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47" name="Google Shape;7847;p6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rect b="b" l="l" r="r" t="t"/>
                  <a:pathLst>
                    <a:path extrusionOk="0" h="1662" w="1936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48" name="Google Shape;7848;p6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7849" name="Google Shape;7849;p6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0" name="Google Shape;7850;p6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1" name="Google Shape;7851;p6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7852" name="Google Shape;7852;p6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rect b="b" l="l" r="r" t="t"/>
                  <a:pathLst>
                    <a:path extrusionOk="0" h="4117" w="4804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3" name="Google Shape;7853;p6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4" name="Google Shape;7854;p6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7855" name="Google Shape;7855;p6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6" name="Google Shape;7856;p6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rect b="b" l="l" r="r" t="t"/>
                  <a:pathLst>
                    <a:path extrusionOk="0" h="1661" w="1937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57" name="Google Shape;7857;p6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7858" name="Google Shape;7858;p6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59" name="Google Shape;7859;p6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0" name="Google Shape;7860;p6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7861" name="Google Shape;7861;p6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2" name="Google Shape;7862;p6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3" name="Google Shape;7863;p6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7864" name="Google Shape;7864;p6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5" name="Google Shape;7865;p6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6" name="Google Shape;7866;p6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7867" name="Google Shape;7867;p6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68" name="Google Shape;7868;p6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69" name="Google Shape;7869;p6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7870" name="Google Shape;7870;p6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1" name="Google Shape;7871;p6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2" name="Google Shape;7872;p6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7873" name="Google Shape;7873;p6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4" name="Google Shape;7874;p6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5" name="Google Shape;7875;p6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7876" name="Google Shape;7876;p6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rect b="b" l="l" r="r" t="t"/>
                  <a:pathLst>
                    <a:path extrusionOk="0" h="4114" w="4816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77" name="Google Shape;7877;p6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rect b="b" l="l" r="r" t="t"/>
                  <a:pathLst>
                    <a:path extrusionOk="0" h="1659" w="1937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78" name="Google Shape;7878;p6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7879" name="Google Shape;7879;p6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0" name="Google Shape;7880;p6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1" name="Google Shape;7881;p6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7882" name="Google Shape;7882;p6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3" name="Google Shape;7883;p6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4" name="Google Shape;7884;p6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7885" name="Google Shape;7885;p6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6" name="Google Shape;7886;p6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87" name="Google Shape;7887;p6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7888" name="Google Shape;7888;p6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89" name="Google Shape;7889;p6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0" name="Google Shape;7890;p6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7891" name="Google Shape;7891;p6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rect b="b" l="l" r="r" t="t"/>
                  <a:pathLst>
                    <a:path extrusionOk="0" h="5877" w="686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2" name="Google Shape;7892;p6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rect b="b" l="l" r="r" t="t"/>
                  <a:pathLst>
                    <a:path extrusionOk="0" h="3413" w="3412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3" name="Google Shape;7893;p6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7894" name="Google Shape;7894;p6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5" name="Google Shape;7895;p6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6" name="Google Shape;7896;p6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7897" name="Google Shape;7897;p6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rect b="b" l="l" r="r" t="t"/>
                  <a:pathLst>
                    <a:path extrusionOk="0" h="4126" w="4815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898" name="Google Shape;7898;p6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rect b="b" l="l" r="r" t="t"/>
                  <a:pathLst>
                    <a:path extrusionOk="0" h="1661" w="1936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899" name="Google Shape;7899;p6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7900" name="Google Shape;7900;p6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rect b="b" l="l" r="r" t="t"/>
                  <a:pathLst>
                    <a:path extrusionOk="0" h="5036" w="588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1" name="Google Shape;7901;p6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rect b="b" l="l" r="r" t="t"/>
                  <a:pathLst>
                    <a:path extrusionOk="0" h="2571" w="3013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02" name="Google Shape;7902;p6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7903" name="Google Shape;7903;p6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rect b="b" l="l" r="r" t="t"/>
                  <a:pathLst>
                    <a:path extrusionOk="0" h="4123" w="4804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4" name="Google Shape;7904;p6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05" name="Google Shape;7905;p6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7906" name="Google Shape;7906;p6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rect b="b" l="l" r="r" t="t"/>
                  <a:pathLst>
                    <a:path extrusionOk="0" h="4126" w="4816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07" name="Google Shape;7907;p6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rect b="b" l="l" r="r" t="t"/>
                  <a:pathLst>
                    <a:path extrusionOk="0" h="1654" w="1933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08" name="Google Shape;7908;p6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7909" name="Google Shape;7909;p6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0" name="Google Shape;7910;p6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11" name="Google Shape;7911;p6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7912" name="Google Shape;7912;p6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rect b="b" l="l" r="r" t="t"/>
                  <a:pathLst>
                    <a:path extrusionOk="0" h="5762" w="6715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3" name="Google Shape;7913;p6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rect b="b" l="l" r="r" t="t"/>
                  <a:pathLst>
                    <a:path extrusionOk="0" h="3295" w="3848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14" name="Google Shape;7914;p6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7915" name="Google Shape;7915;p6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6" name="Google Shape;7916;p6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17" name="Google Shape;7917;p6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7918" name="Google Shape;7918;p6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rect b="b" l="l" r="r" t="t"/>
                  <a:pathLst>
                    <a:path extrusionOk="0" h="4383" w="5118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19" name="Google Shape;7919;p6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rect b="b" l="l" r="r" t="t"/>
                  <a:pathLst>
                    <a:path extrusionOk="0" h="1931" w="2251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0" name="Google Shape;7920;p6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7921" name="Google Shape;7921;p6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2" name="Google Shape;7922;p6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3" name="Google Shape;7923;p6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7924" name="Google Shape;7924;p6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rect b="b" l="l" r="r" t="t"/>
                  <a:pathLst>
                    <a:path extrusionOk="0" h="4167" w="4864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5" name="Google Shape;7925;p6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rect b="b" l="l" r="r" t="t"/>
                  <a:pathLst>
                    <a:path extrusionOk="0" h="1702" w="1985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6" name="Google Shape;7926;p6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7927" name="Google Shape;7927;p6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28" name="Google Shape;7928;p6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29" name="Google Shape;7929;p6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7930" name="Google Shape;7930;p6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rect b="b" l="l" r="r" t="t"/>
                  <a:pathLst>
                    <a:path extrusionOk="0" h="3429" w="4005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1" name="Google Shape;7931;p6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2" name="Google Shape;7932;p6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7933" name="Google Shape;7933;p6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4" name="Google Shape;7934;p6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5" name="Google Shape;7935;p6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7936" name="Google Shape;7936;p6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37" name="Google Shape;7937;p6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38" name="Google Shape;7938;p6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7939" name="Google Shape;7939;p6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0" name="Google Shape;7940;p6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1" name="Google Shape;7941;p6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7942" name="Google Shape;7942;p6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rect b="b" l="l" r="r" t="t"/>
                  <a:pathLst>
                    <a:path extrusionOk="0" h="3420" w="4001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3" name="Google Shape;7943;p6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4" name="Google Shape;7944;p6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7945" name="Google Shape;7945;p6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6" name="Google Shape;7946;p6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47" name="Google Shape;7947;p6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7948" name="Google Shape;7948;p6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49" name="Google Shape;7949;p6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rect b="b" l="l" r="r" t="t"/>
                  <a:pathLst>
                    <a:path extrusionOk="0" h="973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0" name="Google Shape;7950;p6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7951" name="Google Shape;7951;p6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2" name="Google Shape;7952;p6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3" name="Google Shape;7953;p6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7954" name="Google Shape;7954;p6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5" name="Google Shape;7955;p6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rect b="b" l="l" r="r" t="t"/>
                  <a:pathLst>
                    <a:path extrusionOk="0" h="972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6" name="Google Shape;7956;p6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7957" name="Google Shape;7957;p6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58" name="Google Shape;7958;p6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59" name="Google Shape;7959;p6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7960" name="Google Shape;7960;p6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1" name="Google Shape;7961;p6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2" name="Google Shape;7962;p6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7963" name="Google Shape;7963;p6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4" name="Google Shape;7964;p6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5" name="Google Shape;7965;p6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7966" name="Google Shape;7966;p6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rect b="b" l="l" r="r" t="t"/>
                  <a:pathLst>
                    <a:path extrusionOk="0" h="3430" w="3993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67" name="Google Shape;7967;p6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68" name="Google Shape;7968;p6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7969" name="Google Shape;7969;p6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0" name="Google Shape;7970;p6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1" name="Google Shape;7971;p6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7972" name="Google Shape;7972;p6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rect b="b" l="l" r="r" t="t"/>
                  <a:pathLst>
                    <a:path extrusionOk="0" h="3429" w="3993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3" name="Google Shape;7973;p6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4" name="Google Shape;7974;p6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7975" name="Google Shape;7975;p6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rect b="b" l="l" r="r" t="t"/>
                  <a:pathLst>
                    <a:path extrusionOk="0" h="3432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6" name="Google Shape;7976;p6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77" name="Google Shape;7977;p6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7978" name="Google Shape;7978;p6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79" name="Google Shape;7979;p6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980" name="Google Shape;7980;p6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rect b="b" l="l" r="r" t="t"/>
                <a:pathLst>
                  <a:path extrusionOk="0" h="4644" w="5409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1" name="Google Shape;7981;p6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rect b="b" l="l" r="r" t="t"/>
                <a:pathLst>
                  <a:path extrusionOk="0" h="2178" w="2179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982" name="Google Shape;7982;p6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7983" name="Google Shape;7983;p6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rect b="b" l="l" r="r" t="t"/>
                  <a:pathLst>
                    <a:path extrusionOk="0" h="4374" w="5118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4" name="Google Shape;7984;p6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rect b="b" l="l" r="r" t="t"/>
                  <a:pathLst>
                    <a:path extrusionOk="0" h="1925" w="1924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85" name="Google Shape;7985;p6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7986" name="Google Shape;7986;p6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rect b="b" l="l" r="r" t="t"/>
                  <a:pathLst>
                    <a:path extrusionOk="0" h="5432" w="634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87" name="Google Shape;7987;p6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rect b="b" l="l" r="r" t="t"/>
                  <a:pathLst>
                    <a:path extrusionOk="0" h="2976" w="3473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7988" name="Google Shape;7988;p6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rect b="b" l="l" r="r" t="t"/>
                <a:pathLst>
                  <a:path extrusionOk="0" h="3420" w="3992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9" name="Google Shape;7989;p6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rect b="b" l="l" r="r" t="t"/>
                <a:pathLst>
                  <a:path extrusionOk="0" h="969" w="969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7990" name="Google Shape;7990;p6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7991" name="Google Shape;7991;p6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2" name="Google Shape;7992;p6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3" name="Google Shape;7993;p6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7994" name="Google Shape;7994;p6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5" name="Google Shape;7995;p6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6" name="Google Shape;7996;p6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7997" name="Google Shape;7997;p6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998" name="Google Shape;7998;p6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rect b="b" l="l" r="r" t="t"/>
                  <a:pathLst>
                    <a:path extrusionOk="0" h="956" w="957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7999" name="Google Shape;7999;p6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8000" name="Google Shape;8000;p6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rect b="b" l="l" r="r" t="t"/>
                  <a:pathLst>
                    <a:path extrusionOk="0" h="3424" w="3412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1" name="Google Shape;8001;p6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2" name="Google Shape;8002;p6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8003" name="Google Shape;8003;p6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4" name="Google Shape;8004;p6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5" name="Google Shape;8005;p6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8006" name="Google Shape;8006;p6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rect b="b" l="l" r="r" t="t"/>
                  <a:pathLst>
                    <a:path extrusionOk="0" h="3421" w="3992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07" name="Google Shape;8007;p6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08" name="Google Shape;8008;p6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8009" name="Google Shape;8009;p6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rect b="b" l="l" r="r" t="t"/>
                  <a:pathLst>
                    <a:path extrusionOk="0" h="3425" w="4005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0" name="Google Shape;8010;p6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1" name="Google Shape;8011;p6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8012" name="Google Shape;8012;p6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3" name="Google Shape;8013;p6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4" name="Google Shape;8014;p6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8015" name="Google Shape;8015;p6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6" name="Google Shape;8016;p6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rect b="b" l="l" r="r" t="t"/>
                  <a:pathLst>
                    <a:path extrusionOk="0" h="967" w="1138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17" name="Google Shape;8017;p6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8018" name="Google Shape;8018;p6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19" name="Google Shape;8019;p6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rect b="b" l="l" r="r" t="t"/>
                  <a:pathLst>
                    <a:path extrusionOk="0" h="973" w="1138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20" name="Google Shape;8020;p6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8021" name="Google Shape;8021;p6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rect b="b" l="l" r="r" t="t"/>
                  <a:pathLst>
                    <a:path extrusionOk="0" h="2058" w="2069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2" name="Google Shape;8022;p6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rect b="b" l="l" r="r" t="t"/>
                  <a:pathLst>
                    <a:path extrusionOk="0" h="582" w="594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23" name="Google Shape;8023;p6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8024" name="Google Shape;8024;p6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25" name="Google Shape;8025;p6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026" name="Google Shape;8026;p6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rect b="b" l="l" r="r" t="t"/>
                <a:pathLst>
                  <a:path extrusionOk="0" h="3421" w="3993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7" name="Google Shape;8027;p6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rect b="b" l="l" r="r" t="t"/>
                <a:pathLst>
                  <a:path extrusionOk="0" h="969" w="968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028" name="Google Shape;8028;p6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8029" name="Google Shape;8029;p6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0" name="Google Shape;8030;p6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1" name="Google Shape;8031;p6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8032" name="Google Shape;8032;p6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3" name="Google Shape;8033;p6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rect b="b" l="l" r="r" t="t"/>
                  <a:pathLst>
                    <a:path extrusionOk="0" h="976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4" name="Google Shape;8034;p6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8035" name="Google Shape;8035;p6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6" name="Google Shape;8036;p6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37" name="Google Shape;8037;p6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8038" name="Google Shape;8038;p6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rect b="b" l="l" r="r" t="t"/>
                  <a:pathLst>
                    <a:path extrusionOk="0" h="3413" w="3424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39" name="Google Shape;8039;p6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rect b="b" l="l" r="r" t="t"/>
                  <a:pathLst>
                    <a:path extrusionOk="0" h="965" w="1126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0" name="Google Shape;8040;p6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8041" name="Google Shape;8041;p6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2" name="Google Shape;8042;p6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3" name="Google Shape;8043;p6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8044" name="Google Shape;8044;p6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5" name="Google Shape;8045;p6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rect b="b" l="l" r="r" t="t"/>
                  <a:pathLst>
                    <a:path extrusionOk="0" h="969" w="956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6" name="Google Shape;8046;p6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8047" name="Google Shape;8047;p6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48" name="Google Shape;8048;p6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rect b="b" l="l" r="r" t="t"/>
                  <a:pathLst>
                    <a:path extrusionOk="0" h="957" w="957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49" name="Google Shape;8049;p6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8050" name="Google Shape;8050;p6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rect b="b" l="l" r="r" t="t"/>
                  <a:pathLst>
                    <a:path extrusionOk="0" h="3424" w="3424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1" name="Google Shape;8051;p6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52" name="Google Shape;8052;p6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8053" name="Google Shape;8053;p6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rect b="b" l="l" r="r" t="t"/>
                  <a:pathLst>
                    <a:path extrusionOk="0" h="3427" w="3993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4" name="Google Shape;8054;p6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rect b="b" l="l" r="r" t="t"/>
                  <a:pathLst>
                    <a:path extrusionOk="0" h="969" w="957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55" name="Google Shape;8055;p6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8056" name="Google Shape;8056;p6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57" name="Google Shape;8057;p6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58" name="Google Shape;8058;p6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8059" name="Google Shape;8059;p6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0" name="Google Shape;8060;p6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61" name="Google Shape;8061;p6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8062" name="Google Shape;8062;p6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3" name="Google Shape;8063;p6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rect b="b" l="l" r="r" t="t"/>
                  <a:pathLst>
                    <a:path extrusionOk="0" h="964" w="1126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64" name="Google Shape;8064;p6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8065" name="Google Shape;8065;p6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6" name="Google Shape;8066;p6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rect b="b" l="l" r="r" t="t"/>
                  <a:pathLst>
                    <a:path extrusionOk="0" h="969" w="968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67" name="Google Shape;8067;p6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8068" name="Google Shape;8068;p6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rect b="b" l="l" r="r" t="t"/>
                  <a:pathLst>
                    <a:path extrusionOk="0" h="3425" w="3425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69" name="Google Shape;8069;p6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70" name="Google Shape;8070;p6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8071" name="Google Shape;8071;p6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2" name="Google Shape;8072;p6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73" name="Google Shape;8073;p6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8074" name="Google Shape;8074;p6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rect b="b" l="l" r="r" t="t"/>
                  <a:pathLst>
                    <a:path extrusionOk="0" h="4073" w="4755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5" name="Google Shape;8075;p6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rect b="b" l="l" r="r" t="t"/>
                  <a:pathLst>
                    <a:path extrusionOk="0" h="1617" w="1888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76" name="Google Shape;8076;p6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8077" name="Google Shape;8077;p6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78" name="Google Shape;8078;p6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rect b="b" l="l" r="r" t="t"/>
                  <a:pathLst>
                    <a:path extrusionOk="0" h="977" w="1138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79" name="Google Shape;8079;p6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8080" name="Google Shape;8080;p6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rect b="b" l="l" r="r" t="t"/>
                  <a:pathLst>
                    <a:path extrusionOk="0" h="3420" w="4005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81" name="Google Shape;8081;p6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rect b="b" l="l" r="r" t="t"/>
                  <a:pathLst>
                    <a:path extrusionOk="0" h="964" w="1138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82" name="Google Shape;8082;p6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8083" name="Google Shape;8083;p6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rect b="b" l="l" r="r" t="t"/>
                  <a:pathLst>
                    <a:path extrusionOk="0" h="4008" w="4682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84" name="Google Shape;8084;p6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rect b="b" l="l" r="r" t="t"/>
                  <a:pathLst>
                    <a:path extrusionOk="0" h="1549" w="1549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85" name="Google Shape;8085;p6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8086" name="Google Shape;8086;p6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87" name="Google Shape;8087;p6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88" name="Google Shape;8088;p6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8089" name="Google Shape;8089;p6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rect b="b" l="l" r="r" t="t"/>
                  <a:pathLst>
                    <a:path extrusionOk="0" h="3661" w="4271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90" name="Google Shape;8090;p6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rect b="b" l="l" r="r" t="t"/>
                  <a:pathLst>
                    <a:path extrusionOk="0" h="1199" w="1186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91" name="Google Shape;8091;p6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8092" name="Google Shape;8092;p6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93" name="Google Shape;8093;p6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rect b="b" l="l" r="r" t="t"/>
                  <a:pathLst>
                    <a:path extrusionOk="0" h="1186" w="1199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94" name="Google Shape;8094;p6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8095" name="Google Shape;8095;p6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96" name="Google Shape;8096;p6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097" name="Google Shape;8097;p6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8098" name="Google Shape;8098;p6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099" name="Google Shape;8099;p6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rect b="b" l="l" r="r" t="t"/>
                  <a:pathLst>
                    <a:path extrusionOk="0" h="1186" w="1187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100" name="Google Shape;8100;p6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rect b="b" l="l" r="r" t="t"/>
                <a:pathLst>
                  <a:path extrusionOk="0" h="3648" w="4259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1" name="Google Shape;8101;p6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rect b="b" l="l" r="r" t="t"/>
                <a:pathLst>
                  <a:path extrusionOk="0" h="1199" w="1186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102" name="Google Shape;8102;p6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8103" name="Google Shape;8103;p6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rect b="b" l="l" r="r" t="t"/>
                  <a:pathLst>
                    <a:path extrusionOk="0" h="4612" w="5393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04" name="Google Shape;8104;p6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rect b="b" l="l" r="r" t="t"/>
                  <a:pathLst>
                    <a:path extrusionOk="0" h="2156" w="2517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05" name="Google Shape;8105;p6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8106" name="Google Shape;8106;p6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07" name="Google Shape;8107;p6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rect b="b" l="l" r="r" t="t"/>
                  <a:pathLst>
                    <a:path extrusionOk="0" h="1192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08" name="Google Shape;8108;p6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8109" name="Google Shape;8109;p6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rect b="b" l="l" r="r" t="t"/>
                  <a:pathLst>
                    <a:path extrusionOk="0" h="3657" w="4271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0" name="Google Shape;8110;p6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rect b="b" l="l" r="r" t="t"/>
                  <a:pathLst>
                    <a:path extrusionOk="0" h="1187" w="1187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111" name="Google Shape;8111;p6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8112" name="Google Shape;8112;p6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8113" name="Google Shape;8113;p6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rect b="b" l="l" r="r" t="t"/>
                  <a:pathLst>
                    <a:path extrusionOk="0" fill="none" h="65420" w="36823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4" name="Google Shape;8114;p6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rect b="b" l="l" r="r" t="t"/>
                  <a:pathLst>
                    <a:path extrusionOk="0" fill="none" h="87218" w="84292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5" name="Google Shape;8115;p6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rect b="b" l="l" r="r" t="t"/>
                  <a:pathLst>
                    <a:path extrusionOk="0" fill="none" h="9909" w="1985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6" name="Google Shape;8116;p6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rect b="b" l="l" r="r" t="t"/>
                  <a:pathLst>
                    <a:path extrusionOk="0" fill="none" h="14868" w="1765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7" name="Google Shape;8117;p6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rect b="b" l="l" r="r" t="t"/>
                  <a:pathLst>
                    <a:path extrusionOk="0" fill="none" h="2819" w="18303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8" name="Google Shape;8118;p6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rect b="b" l="l" r="r" t="t"/>
                  <a:pathLst>
                    <a:path extrusionOk="0" fill="none" h="14323" w="3085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19" name="Google Shape;8119;p6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rect b="b" l="l" r="r" t="t"/>
                  <a:pathLst>
                    <a:path extrusionOk="0" fill="none" h="17820" w="5155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0" name="Google Shape;8120;p6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rect b="b" l="l" r="r" t="t"/>
                  <a:pathLst>
                    <a:path extrusionOk="0" fill="none" h="6678" w="13259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1" name="Google Shape;8121;p6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rect b="b" l="l" r="r" t="t"/>
                  <a:pathLst>
                    <a:path extrusionOk="0" fill="none" h="3799" w="14421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2" name="Google Shape;8122;p6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rect b="b" l="l" r="r" t="t"/>
                  <a:pathLst>
                    <a:path extrusionOk="0" fill="none" h="9787" w="3037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3" name="Google Shape;8123;p6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rect b="b" l="l" r="r" t="t"/>
                  <a:pathLst>
                    <a:path extrusionOk="0" fill="none" h="14807" w="6655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4" name="Google Shape;8124;p6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rect b="b" l="l" r="r" t="t"/>
                  <a:pathLst>
                    <a:path extrusionOk="0" fill="none" h="15134" w="835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5" name="Google Shape;8125;p6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rect b="b" l="l" r="r" t="t"/>
                  <a:pathLst>
                    <a:path extrusionOk="0" fill="none" h="7694" w="10851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6" name="Google Shape;8126;p6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rect b="b" l="l" r="r" t="t"/>
                  <a:pathLst>
                    <a:path extrusionOk="0" fill="none" h="1924" w="10417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7" name="Google Shape;8127;p6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rect b="b" l="l" r="r" t="t"/>
                  <a:pathLst>
                    <a:path extrusionOk="0" fill="none" h="3038" w="7622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8" name="Google Shape;8128;p6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rect b="b" l="l" r="r" t="t"/>
                  <a:pathLst>
                    <a:path extrusionOk="0" fill="none" h="9811" w="5082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29" name="Google Shape;8129;p6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rect b="b" l="l" r="r" t="t"/>
                  <a:pathLst>
                    <a:path extrusionOk="0" fill="none" h="1175" w="13114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0" name="Google Shape;8130;p6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rect b="b" l="l" r="r" t="t"/>
                  <a:pathLst>
                    <a:path extrusionOk="0" fill="none" h="13344" w="657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1" name="Google Shape;8131;p6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rect b="b" l="l" r="r" t="t"/>
                  <a:pathLst>
                    <a:path extrusionOk="0" fill="none" h="1" w="9739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2" name="Google Shape;8132;p6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rect b="b" l="l" r="r" t="t"/>
                  <a:pathLst>
                    <a:path extrusionOk="0" fill="none" h="8046" w="10695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3" name="Google Shape;8133;p6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rect b="b" l="l" r="r" t="t"/>
                  <a:pathLst>
                    <a:path extrusionOk="0" fill="none" h="8118" w="5953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4" name="Google Shape;8134;p6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rect b="b" l="l" r="r" t="t"/>
                  <a:pathLst>
                    <a:path extrusionOk="0" fill="none" h="4670" w="10901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5" name="Google Shape;8135;p6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rect b="b" l="l" r="r" t="t"/>
                  <a:pathLst>
                    <a:path extrusionOk="0" fill="none" h="10089" w="8953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6" name="Google Shape;8136;p6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rect b="b" l="l" r="r" t="t"/>
                  <a:pathLst>
                    <a:path extrusionOk="0" fill="none" h="8601" w="438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7" name="Google Shape;8137;p6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rect b="b" l="l" r="r" t="t"/>
                  <a:pathLst>
                    <a:path extrusionOk="0" fill="none" h="1622" w="14795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8" name="Google Shape;8138;p6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rect b="b" l="l" r="r" t="t"/>
                  <a:pathLst>
                    <a:path extrusionOk="0" fill="none" h="5167" w="28888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39" name="Google Shape;8139;p6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rect b="b" l="l" r="r" t="t"/>
                  <a:pathLst>
                    <a:path extrusionOk="0" fill="none" h="14554" w="513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0" name="Google Shape;8140;p6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rect b="b" l="l" r="r" t="t"/>
                  <a:pathLst>
                    <a:path extrusionOk="0" fill="none" h="7767" w="9449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1" name="Google Shape;8141;p6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rect b="b" l="l" r="r" t="t"/>
                  <a:pathLst>
                    <a:path extrusionOk="0" fill="none" h="8614" w="6388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2" name="Google Shape;8142;p6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rect b="b" l="l" r="r" t="t"/>
                  <a:pathLst>
                    <a:path extrusionOk="0" fill="none" h="6788" w="14578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3" name="Google Shape;8143;p6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rect b="b" l="l" r="r" t="t"/>
                  <a:pathLst>
                    <a:path extrusionOk="0" fill="none" h="9690" w="7041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4" name="Google Shape;8144;p6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rect b="b" l="l" r="r" t="t"/>
                  <a:pathLst>
                    <a:path extrusionOk="0" fill="none" h="12400" w="5166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5" name="Google Shape;8145;p6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rect b="b" l="l" r="r" t="t"/>
                  <a:pathLst>
                    <a:path extrusionOk="0" fill="none" h="6194" w="703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6" name="Google Shape;8146;p6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rect b="b" l="l" r="r" t="t"/>
                  <a:pathLst>
                    <a:path extrusionOk="0" fill="none" h="2711" w="12206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7" name="Google Shape;8147;p6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rect b="b" l="l" r="r" t="t"/>
                  <a:pathLst>
                    <a:path extrusionOk="0" fill="none" h="17336" w="5372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8" name="Google Shape;8148;p6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rect b="b" l="l" r="r" t="t"/>
                  <a:pathLst>
                    <a:path extrusionOk="0" fill="none" h="14626" w="4526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49" name="Google Shape;8149;p6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rect b="b" l="l" r="r" t="t"/>
                  <a:pathLst>
                    <a:path extrusionOk="0" fill="none" h="6618" w="1915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0" name="Google Shape;8150;p6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rect b="b" l="l" r="r" t="t"/>
                  <a:pathLst>
                    <a:path extrusionOk="0" fill="none" h="12593" w="2565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1" name="Google Shape;8151;p6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rect b="b" l="l" r="r" t="t"/>
                  <a:pathLst>
                    <a:path extrusionOk="0" fill="none" h="5312" w="12437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2" name="Google Shape;8152;p6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rect b="b" l="l" r="r" t="t"/>
                  <a:pathLst>
                    <a:path extrusionOk="0" fill="none" h="11336" w="8698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3" name="Google Shape;8153;p6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rect b="b" l="l" r="r" t="t"/>
                  <a:pathLst>
                    <a:path extrusionOk="0" fill="none" h="4598" w="11372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4" name="Google Shape;8154;p6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rect b="b" l="l" r="r" t="t"/>
                  <a:pathLst>
                    <a:path extrusionOk="0" fill="none" h="6267" w="16888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5" name="Google Shape;8155;p6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rect b="b" l="l" r="r" t="t"/>
                  <a:pathLst>
                    <a:path extrusionOk="0" fill="none" h="12146" w="934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6" name="Google Shape;8156;p6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rect b="b" l="l" r="r" t="t"/>
                  <a:pathLst>
                    <a:path extrusionOk="0" fill="none" h="5082" w="26953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7" name="Google Shape;8157;p6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rect b="b" l="l" r="r" t="t"/>
                  <a:pathLst>
                    <a:path extrusionOk="0" fill="none" h="22235" w="12679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8" name="Google Shape;8158;p6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rect b="b" l="l" r="r" t="t"/>
                  <a:pathLst>
                    <a:path extrusionOk="0" fill="none" h="14203" w="20312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59" name="Google Shape;8159;p6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rect b="b" l="l" r="r" t="t"/>
                  <a:pathLst>
                    <a:path extrusionOk="0" fill="none" h="9304" w="15352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0" name="Google Shape;8160;p6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rect b="b" l="l" r="r" t="t"/>
                  <a:pathLst>
                    <a:path extrusionOk="0" fill="none" h="17832" w="5057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1" name="Google Shape;8161;p6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rect b="b" l="l" r="r" t="t"/>
                  <a:pathLst>
                    <a:path extrusionOk="0" fill="none" h="1307" w="6594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2" name="Google Shape;8162;p6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rect b="b" l="l" r="r" t="t"/>
                  <a:pathLst>
                    <a:path extrusionOk="0" fill="none" h="8759" w="605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3" name="Google Shape;8163;p6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rect b="b" l="l" r="r" t="t"/>
                  <a:pathLst>
                    <a:path extrusionOk="0" fill="none" h="8251" w="1307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4" name="Google Shape;8164;p6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rect b="b" l="l" r="r" t="t"/>
                  <a:pathLst>
                    <a:path extrusionOk="0" fill="none" h="2021" w="5807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5" name="Google Shape;8165;p6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rect b="b" l="l" r="r" t="t"/>
                  <a:pathLst>
                    <a:path extrusionOk="0" fill="none" h="12932" w="2094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6" name="Google Shape;8166;p6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rect b="b" l="l" r="r" t="t"/>
                  <a:pathLst>
                    <a:path extrusionOk="0" fill="none" h="6194" w="1667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7" name="Google Shape;8167;p6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rect b="b" l="l" r="r" t="t"/>
                  <a:pathLst>
                    <a:path extrusionOk="0" fill="none" h="11844" w="3364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68" name="Google Shape;8168;p6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rect b="b" l="l" r="r" t="t"/>
                  <a:pathLst>
                    <a:path extrusionOk="0" fill="none" h="6703" w="11009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cap="flat" cmpd="sng" w="1825">
                  <a:solidFill>
                    <a:srgbClr val="A5B7C5"/>
                  </a:solidFill>
                  <a:prstDash val="solid"/>
                  <a:miter lim="12096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69" name="Google Shape;8169;p6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8170" name="Google Shape;8170;p6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rect b="b" l="l" r="r" t="t"/>
                  <a:pathLst>
                    <a:path extrusionOk="0" h="4122" w="4804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71" name="Google Shape;8171;p6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72" name="Google Shape;8172;p6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8173" name="Google Shape;8173;p6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74" name="Google Shape;8174;p6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75" name="Google Shape;8175;p6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8176" name="Google Shape;8176;p6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rect b="b" l="l" r="r" t="t"/>
                  <a:pathLst>
                    <a:path extrusionOk="0" h="4126" w="4804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77" name="Google Shape;8177;p6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78" name="Google Shape;8178;p6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8179" name="Google Shape;8179;p6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rect b="b" l="l" r="r" t="t"/>
                  <a:pathLst>
                    <a:path extrusionOk="0" h="4115" w="4815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80" name="Google Shape;8180;p6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81" name="Google Shape;8181;p6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8182" name="Google Shape;8182;p6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83" name="Google Shape;8183;p6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84" name="Google Shape;8184;p6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8185" name="Google Shape;8185;p6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rect b="b" l="l" r="r" t="t"/>
                  <a:pathLst>
                    <a:path extrusionOk="0" h="4122" w="4816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86" name="Google Shape;8186;p6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87" name="Google Shape;8187;p6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8188" name="Google Shape;8188;p6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89" name="Google Shape;8189;p6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rect b="b" l="l" r="r" t="t"/>
                  <a:pathLst>
                    <a:path extrusionOk="0" h="1659" w="1659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90" name="Google Shape;8190;p6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8191" name="Google Shape;8191;p6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92" name="Google Shape;8192;p6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93" name="Google Shape;8193;p6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8194" name="Google Shape;8194;p6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rect b="b" l="l" r="r" t="t"/>
                  <a:pathLst>
                    <a:path extrusionOk="0" h="4122" w="4803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95" name="Google Shape;8195;p6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96" name="Google Shape;8196;p6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8197" name="Google Shape;8197;p6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198" name="Google Shape;8198;p6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199" name="Google Shape;8199;p6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8200" name="Google Shape;8200;p6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rect b="b" l="l" r="r" t="t"/>
                  <a:pathLst>
                    <a:path extrusionOk="0" h="4117" w="4815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01" name="Google Shape;8201;p6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202" name="Google Shape;8202;p6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rect b="b" l="l" r="r" t="t"/>
                <a:pathLst>
                  <a:path extrusionOk="0" h="5204" w="6073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6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rect b="b" l="l" r="r" t="t"/>
                <a:pathLst>
                  <a:path extrusionOk="0" h="2727" w="3182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204" name="Google Shape;8204;p6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8205" name="Google Shape;8205;p6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06" name="Google Shape;8206;p6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07" name="Google Shape;8207;p6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8208" name="Google Shape;8208;p6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09" name="Google Shape;8209;p6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10" name="Google Shape;8210;p6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8211" name="Google Shape;8211;p6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rect b="b" l="l" r="r" t="t"/>
                  <a:pathLst>
                    <a:path extrusionOk="0" h="4126" w="4803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12" name="Google Shape;8212;p6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13" name="Google Shape;8213;p6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8214" name="Google Shape;8214;p6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15" name="Google Shape;8215;p6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rect b="b" l="l" r="r" t="t"/>
                  <a:pathLst>
                    <a:path extrusionOk="0" h="1658" w="1659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16" name="Google Shape;8216;p6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8217" name="Google Shape;8217;p6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18" name="Google Shape;8218;p6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rect b="b" l="l" r="r" t="t"/>
                  <a:pathLst>
                    <a:path extrusionOk="0" h="1659" w="1658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19" name="Google Shape;8219;p6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8220" name="Google Shape;8220;p6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rect b="b" l="l" r="r" t="t"/>
                  <a:pathLst>
                    <a:path extrusionOk="0" h="4114" w="4803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21" name="Google Shape;8221;p6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22" name="Google Shape;8222;p6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8223" name="Google Shape;8223;p6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rect b="b" l="l" r="r" t="t"/>
                  <a:pathLst>
                    <a:path extrusionOk="0" h="4117" w="4803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24" name="Google Shape;8224;p6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25" name="Google Shape;8225;p6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8226" name="Google Shape;8226;p6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rect b="b" l="l" r="r" t="t"/>
                  <a:pathLst>
                    <a:path extrusionOk="0" h="4115" w="480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27" name="Google Shape;8227;p6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rect b="b" l="l" r="r" t="t"/>
                  <a:pathLst>
                    <a:path extrusionOk="0" h="1658" w="1936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28" name="Google Shape;8228;p6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8229" name="Google Shape;8229;p6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rect b="b" l="l" r="r" t="t"/>
                  <a:pathLst>
                    <a:path extrusionOk="0" h="4115" w="4804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30" name="Google Shape;8230;p6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rect b="b" l="l" r="r" t="t"/>
                  <a:pathLst>
                    <a:path extrusionOk="0" h="1655" w="1936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31" name="Google Shape;8231;p6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8232" name="Google Shape;8232;p6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rect b="b" l="l" r="r" t="t"/>
                  <a:pathLst>
                    <a:path extrusionOk="0" h="4114" w="4804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33" name="Google Shape;8233;p6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rect b="b" l="l" r="r" t="t"/>
                  <a:pathLst>
                    <a:path extrusionOk="0" h="1658" w="1658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34" name="Google Shape;8234;p6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8235" name="Google Shape;8235;p6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rect b="b" l="l" r="r" t="t"/>
                  <a:pathLst>
                    <a:path extrusionOk="0" h="4115" w="4803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36" name="Google Shape;8236;p6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rect b="b" l="l" r="r" t="t"/>
                  <a:pathLst>
                    <a:path extrusionOk="0" h="1658" w="1937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37" name="Google Shape;8237;p6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8238" name="Google Shape;8238;p6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rect b="b" l="l" r="r" t="t"/>
                  <a:pathLst>
                    <a:path extrusionOk="0" h="3649" w="4259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39" name="Google Shape;8239;p6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40" name="Google Shape;8240;p6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8241" name="Google Shape;8241;p6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rect b="b" l="l" r="r" t="t"/>
                  <a:pathLst>
                    <a:path extrusionOk="0" h="4237" w="4948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42" name="Google Shape;8242;p6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rect b="b" l="l" r="r" t="t"/>
                  <a:pathLst>
                    <a:path extrusionOk="0" h="1780" w="2094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43" name="Google Shape;8243;p6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8244" name="Google Shape;8244;p6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rect b="b" l="l" r="r" t="t"/>
                  <a:pathLst>
                    <a:path extrusionOk="0" h="3988" w="4647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45" name="Google Shape;8245;p6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rect b="b" l="l" r="r" t="t"/>
                  <a:pathLst>
                    <a:path extrusionOk="0" h="1525" w="1525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46" name="Google Shape;8246;p6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8247" name="Google Shape;8247;p6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48" name="Google Shape;8248;p6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49" name="Google Shape;8249;p6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8250" name="Google Shape;8250;p6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rect b="b" l="l" r="r" t="t"/>
                  <a:pathLst>
                    <a:path extrusionOk="0" h="3420" w="3993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51" name="Google Shape;8251;p6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rect b="b" l="l" r="r" t="t"/>
                  <a:pathLst>
                    <a:path extrusionOk="0" h="968" w="969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52" name="Google Shape;8252;p6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8253" name="Google Shape;8253;p6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rect b="b" l="l" r="r" t="t"/>
                  <a:pathLst>
                    <a:path extrusionOk="0" h="3421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54" name="Google Shape;8254;p6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55" name="Google Shape;8255;p6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8256" name="Google Shape;8256;p6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rect b="b" l="l" r="r" t="t"/>
                  <a:pathLst>
                    <a:path extrusionOk="0" h="3421" w="4005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57" name="Google Shape;8257;p6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rect b="b" l="l" r="r" t="t"/>
                  <a:pathLst>
                    <a:path extrusionOk="0" h="969" w="981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58" name="Google Shape;8258;p6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8259" name="Google Shape;8259;p6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rect b="b" l="l" r="r" t="t"/>
                  <a:pathLst>
                    <a:path extrusionOk="0" h="3426" w="3993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60" name="Google Shape;8260;p6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rect b="b" l="l" r="r" t="t"/>
                  <a:pathLst>
                    <a:path extrusionOk="0" h="965" w="1138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61" name="Google Shape;8261;p6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8262" name="Google Shape;8262;p6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rect b="b" l="l" r="r" t="t"/>
                  <a:pathLst>
                    <a:path extrusionOk="0" h="3433" w="3993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63" name="Google Shape;8263;p6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rect b="b" l="l" r="r" t="t"/>
                  <a:pathLst>
                    <a:path extrusionOk="0" h="969" w="969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64" name="Google Shape;8264;p6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8265" name="Google Shape;8265;p6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rect b="b" l="l" r="r" t="t"/>
                  <a:pathLst>
                    <a:path extrusionOk="0" h="3420" w="3992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66" name="Google Shape;8266;p6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rect b="b" l="l" r="r" t="t"/>
                  <a:pathLst>
                    <a:path extrusionOk="0" h="972" w="1126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67" name="Google Shape;8267;p6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8268" name="Google Shape;8268;p6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rect b="b" l="l" r="r" t="t"/>
                  <a:pathLst>
                    <a:path extrusionOk="0" h="3432" w="4005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69" name="Google Shape;8269;p6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rect b="b" l="l" r="r" t="t"/>
                  <a:pathLst>
                    <a:path extrusionOk="0" h="968" w="968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70" name="Google Shape;8270;p6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271" name="Google Shape;8271;p6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rect b="b" l="l" r="r" t="t"/>
                  <a:pathLst>
                    <a:path extrusionOk="0" h="4236" w="4949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72" name="Google Shape;8272;p6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rect b="b" l="l" r="r" t="t"/>
                  <a:pathLst>
                    <a:path extrusionOk="0" h="1779" w="1767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73" name="Google Shape;8273;p6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274" name="Google Shape;8274;p6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rect b="b" l="l" r="r" t="t"/>
                  <a:pathLst>
                    <a:path extrusionOk="0" h="3658" w="4267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75" name="Google Shape;8275;p6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rect b="b" l="l" r="r" t="t"/>
                  <a:pathLst>
                    <a:path extrusionOk="0" h="1193" w="1392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76" name="Google Shape;8276;p6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277" name="Google Shape;8277;p6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rect b="b" l="l" r="r" t="t"/>
                  <a:pathLst>
                    <a:path extrusionOk="0" h="3649" w="4271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78" name="Google Shape;8278;p6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rect b="b" l="l" r="r" t="t"/>
                  <a:pathLst>
                    <a:path extrusionOk="0" h="1187" w="1186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79" name="Google Shape;8279;p6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280" name="Google Shape;8280;p6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rect b="b" l="l" r="r" t="t"/>
                  <a:pathLst>
                    <a:path extrusionOk="0" h="3648" w="4271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81" name="Google Shape;8281;p6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rect b="b" l="l" r="r" t="t"/>
                  <a:pathLst>
                    <a:path extrusionOk="0" h="1186" w="1198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82" name="Google Shape;8282;p6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283" name="Google Shape;8283;p6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84" name="Google Shape;8284;p6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rect b="b" l="l" r="r" t="t"/>
                  <a:pathLst>
                    <a:path extrusionOk="0" h="1192" w="1393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85" name="Google Shape;8285;p6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286" name="Google Shape;8286;p6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rect b="b" l="l" r="r" t="t"/>
                  <a:pathLst>
                    <a:path extrusionOk="0" h="4085" w="4767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87" name="Google Shape;8287;p6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rect b="b" l="l" r="r" t="t"/>
                  <a:pathLst>
                    <a:path extrusionOk="0" h="1629" w="190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88" name="Google Shape;8288;p6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289" name="Google Shape;8289;p6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rect b="b" l="l" r="r" t="t"/>
                  <a:pathLst>
                    <a:path extrusionOk="0" h="3648" w="4259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90" name="Google Shape;8290;p6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rect b="b" l="l" r="r" t="t"/>
                  <a:pathLst>
                    <a:path extrusionOk="0" h="1195" w="1404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91" name="Google Shape;8291;p6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292" name="Google Shape;8292;p6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rect b="b" l="l" r="r" t="t"/>
                  <a:pathLst>
                    <a:path extrusionOk="0" h="3657" w="4259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93" name="Google Shape;8293;p6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rect b="b" l="l" r="r" t="t"/>
                  <a:pathLst>
                    <a:path extrusionOk="0" h="1199" w="1187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94" name="Google Shape;8294;p6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8295" name="Google Shape;8295;p6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rect b="b" l="l" r="r" t="t"/>
                  <a:pathLst>
                    <a:path extrusionOk="0" h="3658" w="4259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96" name="Google Shape;8296;p6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rect b="b" l="l" r="r" t="t"/>
                  <a:pathLst>
                    <a:path extrusionOk="0" h="1193" w="1393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297" name="Google Shape;8297;p6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8298" name="Google Shape;8298;p6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rect b="b" l="l" r="r" t="t"/>
                  <a:pathLst>
                    <a:path extrusionOk="0" h="4738" w="5541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299" name="Google Shape;8299;p6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rect b="b" l="l" r="r" t="t"/>
                  <a:pathLst>
                    <a:path extrusionOk="0" h="2282" w="2663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300" name="Google Shape;8300;p6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8301" name="Google Shape;8301;p6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rect b="b" l="l" r="r" t="t"/>
                  <a:pathLst>
                    <a:path extrusionOk="0" h="4744" w="5541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302" name="Google Shape;8302;p6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rect b="b" l="l" r="r" t="t"/>
                  <a:pathLst>
                    <a:path extrusionOk="0" h="2275" w="2275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303" name="Google Shape;8303;p6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8304" name="Google Shape;8304;p6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rect b="b" l="l" r="r" t="t"/>
                  <a:pathLst>
                    <a:path extrusionOk="0" h="3433" w="4005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305" name="Google Shape;8305;p6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rect b="b" l="l" r="r" t="t"/>
                  <a:pathLst>
                    <a:path extrusionOk="0" h="967" w="1126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309" name="Shape 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0" name="Google Shape;8310;p62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8311" name="Google Shape;8311;p6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8312" name="Google Shape;8312;p6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313" name="Google Shape;8313;p6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314" name="Google Shape;8314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315" name="Google Shape;8315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316" name="Google Shape;8316;p6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8317" name="Google Shape;8317;p6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318" name="Google Shape;8318;p6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8319" name="Google Shape;8319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320" name="Google Shape;8320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321" name="Google Shape;8321;p6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8322" name="Google Shape;8322;p6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323" name="Google Shape;8323;p6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8324" name="Google Shape;8324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325" name="Google Shape;8325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326" name="Google Shape;8326;p6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8327" name="Google Shape;8327;p6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328" name="Google Shape;8328;p6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8329" name="Google Shape;8329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67E9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8330" name="Google Shape;8330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331" name="Google Shape;8331;p62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8332" name="Google Shape;8332;p62"/>
            <p:cNvSpPr/>
            <p:nvPr/>
          </p:nvSpPr>
          <p:spPr>
            <a:xfrm>
              <a:off x="2673740" y="4350566"/>
              <a:ext cx="270028" cy="11697"/>
            </a:xfrm>
            <a:custGeom>
              <a:rect b="b" l="l" r="r" t="t"/>
              <a:pathLst>
                <a:path extrusionOk="0" h="2706" w="10652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33" name="Google Shape;8333;p6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8334" name="Google Shape;8334;p6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rect b="b" l="l" r="r" t="t"/>
                <a:pathLst>
                  <a:path extrusionOk="0" h="36518" w="128485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5" name="Google Shape;8335;p6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rect b="b" l="l" r="r" t="t"/>
                <a:pathLst>
                  <a:path extrusionOk="0" h="35489" w="50609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6" name="Google Shape;8336;p6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rect b="b" l="l" r="r" t="t"/>
                <a:pathLst>
                  <a:path extrusionOk="0" h="36518" w="18710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7" name="Google Shape;8337;p6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rect b="b" l="l" r="r" t="t"/>
                <a:pathLst>
                  <a:path extrusionOk="0" h="34353" w="86774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8" name="Google Shape;8338;p6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rect b="b" l="l" r="r" t="t"/>
                <a:pathLst>
                  <a:path extrusionOk="0" h="2706" w="143713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9" name="Google Shape;8339;p6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rect b="b" l="l" r="r" t="t"/>
                <a:pathLst>
                  <a:path extrusionOk="0" h="2706" w="10652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40" name="Google Shape;8340;p6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341" name="Google Shape;8341;p6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8342" name="Google Shape;8342;p6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8343" name="Google Shape;8343;p6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8344" name="Google Shape;8344;p6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45" name="Google Shape;8345;p6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8346" name="Google Shape;8346;p6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  <p:sp>
            <p:nvSpPr>
              <p:cNvPr id="8347" name="Google Shape;8347;p6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48" name="Google Shape;8348;p6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rect b="b" l="l" r="r" t="t"/>
              <a:pathLst>
                <a:path extrusionOk="0" h="27693" w="31949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cap="flat" cmpd="sng" w="9525">
              <a:solidFill>
                <a:srgbClr val="869FB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349" name="Google Shape;8349;p6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diamond"/>
              <a:tailEnd len="med" w="med" type="none"/>
            </a:ln>
          </p:spPr>
        </p:cxnSp>
        <p:grpSp>
          <p:nvGrpSpPr>
            <p:cNvPr id="8350" name="Google Shape;8350;p6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8351" name="Google Shape;8351;p6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rect b="b" l="l" r="r" t="t"/>
                <a:pathLst>
                  <a:path extrusionOk="0" h="27693" w="31949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952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8352" name="Google Shape;8352;p6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BAC8D3"/>
                </a:solidFill>
                <a:prstDash val="solid"/>
                <a:round/>
                <a:headEnd len="med" w="med" type="diamond"/>
                <a:tailEnd len="med" w="med" type="none"/>
              </a:ln>
            </p:spPr>
          </p:cxnSp>
        </p:grpSp>
      </p:grpSp>
      <p:grpSp>
        <p:nvGrpSpPr>
          <p:cNvPr id="8353" name="Google Shape;8353;p62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8354" name="Google Shape;8354;p6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cap="flat" cmpd="sng" w="28575">
              <a:solidFill>
                <a:srgbClr val="A5B7C6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grpSp>
          <p:nvGrpSpPr>
            <p:cNvPr id="8355" name="Google Shape;8355;p6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8356" name="Google Shape;8356;p6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8357" name="Google Shape;8357;p6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58" name="Google Shape;8358;p6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359" name="Google Shape;8359;p6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60" name="Google Shape;8360;p6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8361" name="Google Shape;8361;p6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8362" name="Google Shape;8362;p6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63" name="Google Shape;8363;p6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364" name="Google Shape;8364;p6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65" name="Google Shape;8365;p6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8366" name="Google Shape;8366;p6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8367" name="Google Shape;8367;p6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68" name="Google Shape;8368;p6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369" name="Google Shape;8369;p6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70" name="Google Shape;8370;p6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8371" name="Google Shape;8371;p6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8372" name="Google Shape;8372;p6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cap="flat" cmpd="sng" w="2857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none"/>
                </a:ln>
              </p:spPr>
            </p:cxnSp>
            <p:sp>
              <p:nvSpPr>
                <p:cNvPr id="8373" name="Google Shape;8373;p6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374" name="Google Shape;8374;p6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75" name="Google Shape;8375;p62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8376" name="Google Shape;8376;p62"/>
            <p:cNvCxnSpPr>
              <a:stCxn id="8377" idx="6"/>
              <a:endCxn id="8378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8379" name="Google Shape;8379;p6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8380" name="Google Shape;8380;p62"/>
              <p:cNvCxnSpPr>
                <a:stCxn id="8381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377" name="Google Shape;8377;p6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6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82" name="Google Shape;8382;p6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8383" name="Google Shape;8383;p6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384" name="Google Shape;8384;p6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5" name="Google Shape;8385;p6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86" name="Google Shape;8386;p6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8387" name="Google Shape;8387;p62"/>
              <p:cNvCxnSpPr>
                <a:stCxn id="8388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389" name="Google Shape;8389;p6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6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90" name="Google Shape;8390;p6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8391" name="Google Shape;8391;p6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sp>
            <p:nvSpPr>
              <p:cNvPr id="8378" name="Google Shape;8378;p6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cap="flat" cmpd="sng" w="19050">
                <a:solidFill>
                  <a:srgbClr val="BAC8D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2" name="Google Shape;8392;p6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93" name="Google Shape;8393;p62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8394" name="Google Shape;8394;p62"/>
            <p:cNvCxnSpPr>
              <a:stCxn id="8395" idx="4"/>
              <a:endCxn id="8396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7" name="Google Shape;8397;p62"/>
            <p:cNvCxnSpPr>
              <a:stCxn id="8396" idx="0"/>
              <a:endCxn id="8398" idx="4"/>
            </p:cNvCxnSpPr>
            <p:nvPr/>
          </p:nvCxnSpPr>
          <p:spPr>
            <a:xfrm flipH="1" rot="10800000">
              <a:off x="1521366" y="3577919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399" name="Google Shape;8399;p62"/>
            <p:cNvCxnSpPr>
              <a:stCxn id="8398" idx="4"/>
              <a:endCxn id="8400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01" name="Google Shape;8401;p62"/>
            <p:cNvCxnSpPr>
              <a:stCxn id="8400" idx="0"/>
              <a:endCxn id="8402" idx="4"/>
            </p:cNvCxnSpPr>
            <p:nvPr/>
          </p:nvCxnSpPr>
          <p:spPr>
            <a:xfrm flipH="1" rot="10800000">
              <a:off x="2894933" y="3577918"/>
              <a:ext cx="591600" cy="27510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402" name="Google Shape;8402;p6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8" name="Google Shape;8398;p6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5" name="Google Shape;8395;p6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0" name="Google Shape;8400;p6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6" name="Google Shape;8396;p6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cap="flat" cmpd="sng" w="19050">
              <a:solidFill>
                <a:srgbClr val="435D7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i="0" sz="1400" u="none" cap="none" strike="noStrik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03" name="Google Shape;8403;p62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8404" name="Google Shape;8404;p62"/>
            <p:cNvSpPr/>
            <p:nvPr/>
          </p:nvSpPr>
          <p:spPr>
            <a:xfrm>
              <a:off x="998425" y="1182125"/>
              <a:ext cx="1065400" cy="199500"/>
            </a:xfrm>
            <a:custGeom>
              <a:rect b="b" l="l" r="r" t="t"/>
              <a:pathLst>
                <a:path extrusionOk="0" h="7980" w="42616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62"/>
            <p:cNvSpPr/>
            <p:nvPr/>
          </p:nvSpPr>
          <p:spPr>
            <a:xfrm>
              <a:off x="1017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62"/>
            <p:cNvSpPr/>
            <p:nvPr/>
          </p:nvSpPr>
          <p:spPr>
            <a:xfrm>
              <a:off x="1303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62"/>
            <p:cNvSpPr/>
            <p:nvPr/>
          </p:nvSpPr>
          <p:spPr>
            <a:xfrm>
              <a:off x="1589250" y="1193175"/>
              <a:ext cx="177475" cy="177500"/>
            </a:xfrm>
            <a:custGeom>
              <a:rect b="b" l="l" r="r" t="t"/>
              <a:pathLst>
                <a:path extrusionOk="0" h="7100" w="7099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62"/>
            <p:cNvSpPr/>
            <p:nvPr/>
          </p:nvSpPr>
          <p:spPr>
            <a:xfrm>
              <a:off x="1875200" y="1193175"/>
              <a:ext cx="177525" cy="177500"/>
            </a:xfrm>
            <a:custGeom>
              <a:rect b="b" l="l" r="r" t="t"/>
              <a:pathLst>
                <a:path extrusionOk="0" h="7100" w="7101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9" name="Google Shape;8409;p62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8410" name="Google Shape;8410;p6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8411" name="Google Shape;8411;p6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2" name="Google Shape;8412;p6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3" name="Google Shape;8413;p6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rect b="b" l="l" r="r" t="t"/>
                <a:pathLst>
                  <a:path extrusionOk="0" h="6932" w="12035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14" name="Google Shape;8414;p6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8415" name="Google Shape;8415;p6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6" name="Google Shape;8416;p6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rect b="b" l="l" r="r" t="t"/>
                <a:pathLst>
                  <a:path extrusionOk="0" h="50958" w="43631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7" name="Google Shape;8417;p6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18" name="Google Shape;8418;p6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8419" name="Google Shape;8419;p6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rect b="b" l="l" r="r" t="t"/>
                <a:pathLst>
                  <a:path extrusionOk="0" h="29615" w="29619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0" name="Google Shape;8420;p6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rect b="b" l="l" r="r" t="t"/>
                <a:pathLst>
                  <a:path extrusionOk="0" h="50958" w="43626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1" name="Google Shape;8421;p6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rect b="b" l="l" r="r" t="t"/>
                <a:pathLst>
                  <a:path extrusionOk="0" h="6932" w="12034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22" name="Google Shape;8422;p6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8423" name="Google Shape;8423;p6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rect b="b" l="l" r="r" t="t"/>
                <a:pathLst>
                  <a:path extrusionOk="0" h="29615" w="29615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4" name="Google Shape;8424;p6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rect b="b" l="l" r="r" t="t"/>
                <a:pathLst>
                  <a:path extrusionOk="0" h="50958" w="4363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5" name="Google Shape;8425;p6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rect b="b" l="l" r="r" t="t"/>
                <a:pathLst>
                  <a:path extrusionOk="0" h="6932" w="12038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426" name="Google Shape;8426;p62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8427" name="Google Shape;8427;p6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8428" name="Google Shape;8428;p6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9" name="Google Shape;8429;p6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rect b="b" l="l" r="r" t="t"/>
                <a:pathLst>
                  <a:path extrusionOk="0" h="3951" w="7902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6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6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rect b="b" l="l" r="r" t="t"/>
                <a:pathLst>
                  <a:path extrusionOk="0" h="3951" w="7904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6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rect b="b" l="l" r="r" t="t"/>
                <a:pathLst>
                  <a:path extrusionOk="0" h="3964" w="791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433" name="Google Shape;8433;p62"/>
            <p:cNvSpPr/>
            <p:nvPr/>
          </p:nvSpPr>
          <p:spPr>
            <a:xfrm>
              <a:off x="6899264" y="2673830"/>
              <a:ext cx="225242" cy="361476"/>
            </a:xfrm>
            <a:custGeom>
              <a:rect b="b" l="l" r="r" t="t"/>
              <a:pathLst>
                <a:path extrusionOk="0" h="8802" w="5485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2"/>
            <p:cNvSpPr/>
            <p:nvPr/>
          </p:nvSpPr>
          <p:spPr>
            <a:xfrm>
              <a:off x="7198259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62"/>
            <p:cNvSpPr/>
            <p:nvPr/>
          </p:nvSpPr>
          <p:spPr>
            <a:xfrm>
              <a:off x="7493639" y="2673830"/>
              <a:ext cx="225200" cy="361476"/>
            </a:xfrm>
            <a:custGeom>
              <a:rect b="b" l="l" r="r" t="t"/>
              <a:pathLst>
                <a:path extrusionOk="0" h="8802" w="5484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62"/>
            <p:cNvSpPr/>
            <p:nvPr/>
          </p:nvSpPr>
          <p:spPr>
            <a:xfrm>
              <a:off x="7792387" y="2534077"/>
              <a:ext cx="235261" cy="360532"/>
            </a:xfrm>
            <a:custGeom>
              <a:rect b="b" l="l" r="r" t="t"/>
              <a:pathLst>
                <a:path extrusionOk="0" h="8779" w="5729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62"/>
            <p:cNvSpPr/>
            <p:nvPr/>
          </p:nvSpPr>
          <p:spPr>
            <a:xfrm>
              <a:off x="8090150" y="2673789"/>
              <a:ext cx="225857" cy="361517"/>
            </a:xfrm>
            <a:custGeom>
              <a:rect b="b" l="l" r="r" t="t"/>
              <a:pathLst>
                <a:path extrusionOk="0" h="8803" w="550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62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8439" name="Google Shape;8439;p62"/>
            <p:cNvSpPr/>
            <p:nvPr/>
          </p:nvSpPr>
          <p:spPr>
            <a:xfrm>
              <a:off x="1906300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2"/>
            <p:cNvSpPr/>
            <p:nvPr/>
          </p:nvSpPr>
          <p:spPr>
            <a:xfrm>
              <a:off x="379503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62"/>
            <p:cNvSpPr/>
            <p:nvPr/>
          </p:nvSpPr>
          <p:spPr>
            <a:xfrm>
              <a:off x="3133137" y="4294338"/>
              <a:ext cx="721729" cy="360865"/>
            </a:xfrm>
            <a:custGeom>
              <a:rect b="b" l="l" r="r" t="t"/>
              <a:pathLst>
                <a:path extrusionOk="0" h="3951" w="7902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62"/>
            <p:cNvSpPr/>
            <p:nvPr/>
          </p:nvSpPr>
          <p:spPr>
            <a:xfrm>
              <a:off x="1808063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2"/>
            <p:cNvSpPr/>
            <p:nvPr/>
          </p:nvSpPr>
          <p:spPr>
            <a:xfrm>
              <a:off x="2470965" y="4655290"/>
              <a:ext cx="721912" cy="360865"/>
            </a:xfrm>
            <a:custGeom>
              <a:rect b="b" l="l" r="r" t="t"/>
              <a:pathLst>
                <a:path extrusionOk="0" h="3951" w="7904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62"/>
            <p:cNvSpPr/>
            <p:nvPr/>
          </p:nvSpPr>
          <p:spPr>
            <a:xfrm>
              <a:off x="4456385" y="4294338"/>
              <a:ext cx="722460" cy="362052"/>
            </a:xfrm>
            <a:custGeom>
              <a:rect b="b" l="l" r="r" t="t"/>
              <a:pathLst>
                <a:path extrusionOk="0" h="3964" w="791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62"/>
            <p:cNvSpPr/>
            <p:nvPr/>
          </p:nvSpPr>
          <p:spPr>
            <a:xfrm>
              <a:off x="2568813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62"/>
            <p:cNvSpPr/>
            <p:nvPr/>
          </p:nvSpPr>
          <p:spPr>
            <a:xfrm>
              <a:off x="3231883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62"/>
            <p:cNvSpPr/>
            <p:nvPr/>
          </p:nvSpPr>
          <p:spPr>
            <a:xfrm>
              <a:off x="3894395" y="43514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2"/>
            <p:cNvSpPr/>
            <p:nvPr/>
          </p:nvSpPr>
          <p:spPr>
            <a:xfrm>
              <a:off x="4560958" y="4423127"/>
              <a:ext cx="526025" cy="525979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9" name="Google Shape;8449;p62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8450" name="Google Shape;8450;p6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6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rect b="b" l="l" r="r" t="t"/>
              <a:pathLst>
                <a:path extrusionOk="0" h="34893" w="34926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6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rect b="b" l="l" r="r" t="t"/>
              <a:pathLst>
                <a:path extrusionOk="0" h="34893" w="34893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6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rect b="b" l="l" r="r" t="t"/>
              <a:pathLst>
                <a:path extrusionOk="0" fill="none" h="22050" w="44066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435D74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cap="rnd" cmpd="sng" w="20850">
              <a:solidFill>
                <a:srgbClr val="5F7D95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6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rect b="b" l="l" r="r" t="t"/>
              <a:pathLst>
                <a:path extrusionOk="0" fill="none" h="22050" w="44065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cap="rnd" cmpd="sng" w="20850">
              <a:solidFill>
                <a:srgbClr val="869FB2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6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rect b="b" l="l" r="r" t="t"/>
              <a:pathLst>
                <a:path extrusionOk="0" fill="none" h="22017" w="44066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cap="rnd" cmpd="sng" w="20850">
              <a:solidFill>
                <a:srgbClr val="BAC8D3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6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rect b="b" l="l" r="r" t="t"/>
              <a:pathLst>
                <a:path extrusionOk="0" h="3671" w="3671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6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6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6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rect b="b" l="l" r="r" t="t"/>
              <a:pathLst>
                <a:path extrusionOk="0" h="3671" w="367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6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rect b="b" l="l" r="r" t="t"/>
              <a:pathLst>
                <a:path extrusionOk="0" h="33792" w="33825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6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6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rect b="b" l="l" r="r" t="t"/>
              <a:pathLst>
                <a:path extrusionOk="0" h="33792" w="33792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rect b="b" l="l" r="r" t="t"/>
              <a:pathLst>
                <a:path extrusionOk="0" h="33792" w="33791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6" name="Google Shape;8466;p62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8467" name="Google Shape;8467;p62"/>
            <p:cNvSpPr/>
            <p:nvPr/>
          </p:nvSpPr>
          <p:spPr>
            <a:xfrm>
              <a:off x="6633862" y="2075423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62"/>
            <p:cNvSpPr/>
            <p:nvPr/>
          </p:nvSpPr>
          <p:spPr>
            <a:xfrm>
              <a:off x="5359252" y="2806965"/>
              <a:ext cx="953461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62"/>
            <p:cNvSpPr/>
            <p:nvPr/>
          </p:nvSpPr>
          <p:spPr>
            <a:xfrm>
              <a:off x="1601478" y="2075425"/>
              <a:ext cx="953316" cy="825696"/>
            </a:xfrm>
            <a:custGeom>
              <a:rect b="b" l="l" r="r" t="t"/>
              <a:pathLst>
                <a:path extrusionOk="0" h="50027" w="57768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62"/>
            <p:cNvSpPr/>
            <p:nvPr/>
          </p:nvSpPr>
          <p:spPr>
            <a:xfrm>
              <a:off x="2857827" y="2807112"/>
              <a:ext cx="953370" cy="825320"/>
            </a:xfrm>
            <a:custGeom>
              <a:rect b="b" l="l" r="r" t="t"/>
              <a:pathLst>
                <a:path extrusionOk="0" h="50027" w="5778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62"/>
            <p:cNvSpPr/>
            <p:nvPr/>
          </p:nvSpPr>
          <p:spPr>
            <a:xfrm>
              <a:off x="4097386" y="2075425"/>
              <a:ext cx="953444" cy="825696"/>
            </a:xfrm>
            <a:custGeom>
              <a:rect b="b" l="l" r="r" t="t"/>
              <a:pathLst>
                <a:path extrusionOk="0" h="50027" w="57767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62"/>
            <p:cNvSpPr/>
            <p:nvPr/>
          </p:nvSpPr>
          <p:spPr>
            <a:xfrm>
              <a:off x="1247650" y="2490334"/>
              <a:ext cx="6648477" cy="729445"/>
            </a:xfrm>
            <a:custGeom>
              <a:rect b="b" l="l" r="r" t="t"/>
              <a:pathLst>
                <a:path extrusionOk="0" fill="none" h="31310" w="285373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cap="flat" cmpd="sng" w="19050">
              <a:solidFill>
                <a:srgbClr val="869FB2"/>
              </a:solidFill>
              <a:prstDash val="solid"/>
              <a:miter lim="1300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3" name="Google Shape;8473;p62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8474" name="Google Shape;8474;p6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6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477" name="Google Shape;8477;p62"/>
            <p:cNvCxnSpPr>
              <a:stCxn id="8474" idx="6"/>
              <a:endCxn id="8475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78" name="Google Shape;8478;p62"/>
            <p:cNvCxnSpPr>
              <a:stCxn id="8475" idx="4"/>
              <a:endCxn id="847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80" name="Google Shape;8480;p62"/>
            <p:cNvCxnSpPr>
              <a:stCxn id="8479" idx="6"/>
              <a:endCxn id="8476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fmla="val 49997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81" name="Google Shape;8481;p62"/>
            <p:cNvCxnSpPr>
              <a:stCxn id="8476" idx="4"/>
              <a:endCxn id="848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fmla="val 49996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479" name="Google Shape;8479;p6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6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6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484" name="Google Shape;8484;p62"/>
            <p:cNvCxnSpPr>
              <a:endCxn id="848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fmla="val 50000" name="adj1"/>
              </a:avLst>
            </a:prstGeom>
            <a:noFill/>
            <a:ln cap="flat" cmpd="sng" w="19050">
              <a:solidFill>
                <a:srgbClr val="374957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8485" name="Google Shape;8485;p62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8486" name="Google Shape;8486;p62"/>
            <p:cNvSpPr/>
            <p:nvPr/>
          </p:nvSpPr>
          <p:spPr>
            <a:xfrm>
              <a:off x="238125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2"/>
            <p:cNvSpPr/>
            <p:nvPr/>
          </p:nvSpPr>
          <p:spPr>
            <a:xfrm>
              <a:off x="1606190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2"/>
            <p:cNvSpPr/>
            <p:nvPr/>
          </p:nvSpPr>
          <p:spPr>
            <a:xfrm>
              <a:off x="297348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2"/>
            <p:cNvSpPr/>
            <p:nvPr/>
          </p:nvSpPr>
          <p:spPr>
            <a:xfrm>
              <a:off x="5709611" y="2506075"/>
              <a:ext cx="1643925" cy="673075"/>
            </a:xfrm>
            <a:custGeom>
              <a:rect b="b" l="l" r="r" t="t"/>
              <a:pathLst>
                <a:path extrusionOk="0" h="26923" w="65757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2"/>
            <p:cNvSpPr/>
            <p:nvPr/>
          </p:nvSpPr>
          <p:spPr>
            <a:xfrm>
              <a:off x="4342321" y="2506075"/>
              <a:ext cx="1643150" cy="673075"/>
            </a:xfrm>
            <a:custGeom>
              <a:rect b="b" l="l" r="r" t="t"/>
              <a:pathLst>
                <a:path extrusionOk="0" h="26923" w="65726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1" name="Google Shape;8491;p62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8492" name="Google Shape;8492;p62"/>
            <p:cNvCxnSpPr/>
            <p:nvPr/>
          </p:nvCxnSpPr>
          <p:spPr>
            <a:xfrm flipH="1" rot="10800000">
              <a:off x="3486925" y="1918250"/>
              <a:ext cx="742200" cy="690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93" name="Google Shape;8493;p62"/>
            <p:cNvCxnSpPr/>
            <p:nvPr/>
          </p:nvCxnSpPr>
          <p:spPr>
            <a:xfrm flipH="1" rot="-5400000">
              <a:off x="3486925" y="577350"/>
              <a:ext cx="650100" cy="650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94" name="Google Shape;8494;p6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95" name="Google Shape;8495;p62"/>
            <p:cNvCxnSpPr/>
            <p:nvPr/>
          </p:nvCxnSpPr>
          <p:spPr>
            <a:xfrm flipH="1" rot="10800000">
              <a:off x="756500" y="577975"/>
              <a:ext cx="1705500" cy="1049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496" name="Google Shape;8496;p6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BAC8D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497" name="Google Shape;8497;p62"/>
            <p:cNvSpPr/>
            <p:nvPr/>
          </p:nvSpPr>
          <p:spPr>
            <a:xfrm>
              <a:off x="548861" y="1338125"/>
              <a:ext cx="502050" cy="502875"/>
            </a:xfrm>
            <a:custGeom>
              <a:rect b="b" l="l" r="r" t="t"/>
              <a:pathLst>
                <a:path extrusionOk="0" h="20115" w="20082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8498" name="Google Shape;8498;p6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869FB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499" name="Google Shape;8499;p62"/>
            <p:cNvSpPr/>
            <p:nvPr/>
          </p:nvSpPr>
          <p:spPr>
            <a:xfrm>
              <a:off x="4095707" y="1083398"/>
              <a:ext cx="289400" cy="268650"/>
            </a:xfrm>
            <a:custGeom>
              <a:rect b="b" l="l" r="r" t="t"/>
              <a:pathLst>
                <a:path extrusionOk="0" h="10746" w="11576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62"/>
            <p:cNvSpPr/>
            <p:nvPr/>
          </p:nvSpPr>
          <p:spPr>
            <a:xfrm>
              <a:off x="2421967" y="389676"/>
              <a:ext cx="383625" cy="371825"/>
            </a:xfrm>
            <a:custGeom>
              <a:rect b="b" l="l" r="r" t="t"/>
              <a:pathLst>
                <a:path extrusionOk="0" h="14873" w="15345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62"/>
            <p:cNvSpPr/>
            <p:nvPr/>
          </p:nvSpPr>
          <p:spPr>
            <a:xfrm>
              <a:off x="4095707" y="426309"/>
              <a:ext cx="289400" cy="268850"/>
            </a:xfrm>
            <a:custGeom>
              <a:rect b="b" l="l" r="r" t="t"/>
              <a:pathLst>
                <a:path extrusionOk="0" h="10754" w="11576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2"/>
            <p:cNvSpPr/>
            <p:nvPr/>
          </p:nvSpPr>
          <p:spPr>
            <a:xfrm>
              <a:off x="4102832" y="2474633"/>
              <a:ext cx="289400" cy="269425"/>
            </a:xfrm>
            <a:custGeom>
              <a:rect b="b" l="l" r="r" t="t"/>
              <a:pathLst>
                <a:path extrusionOk="0" h="10777" w="11576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62"/>
            <p:cNvSpPr/>
            <p:nvPr/>
          </p:nvSpPr>
          <p:spPr>
            <a:xfrm>
              <a:off x="4095707" y="1772738"/>
              <a:ext cx="289400" cy="268825"/>
            </a:xfrm>
            <a:custGeom>
              <a:rect b="b" l="l" r="r" t="t"/>
              <a:pathLst>
                <a:path extrusionOk="0" h="10753" w="11576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62"/>
            <p:cNvSpPr/>
            <p:nvPr/>
          </p:nvSpPr>
          <p:spPr>
            <a:xfrm>
              <a:off x="2422792" y="2408015"/>
              <a:ext cx="383650" cy="371825"/>
            </a:xfrm>
            <a:custGeom>
              <a:rect b="b" l="l" r="r" t="t"/>
              <a:pathLst>
                <a:path extrusionOk="0" h="14873" w="15346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5" name="Google Shape;8505;p62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8506" name="Google Shape;8506;p6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07" name="Google Shape;8507;p6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08" name="Google Shape;8508;p6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09" name="Google Shape;8509;p6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10" name="Google Shape;8510;p6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11" name="Google Shape;8511;p6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8512" name="Google Shape;8512;p6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fmla="val 50000" name="adj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8513" name="Google Shape;8513;p62"/>
            <p:cNvCxnSpPr>
              <a:stCxn id="8506" idx="2"/>
              <a:endCxn id="8507" idx="0"/>
            </p:cNvCxnSpPr>
            <p:nvPr/>
          </p:nvCxnSpPr>
          <p:spPr>
            <a:xfrm flipH="1" rot="-5400000">
              <a:off x="5228393" y="2315399"/>
              <a:ext cx="4575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514" name="Google Shape;8514;p62"/>
            <p:cNvCxnSpPr>
              <a:stCxn id="8508" idx="0"/>
              <a:endCxn id="8506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515" name="Google Shape;8515;p62"/>
            <p:cNvCxnSpPr>
              <a:stCxn id="8508" idx="2"/>
              <a:endCxn id="8510" idx="0"/>
            </p:cNvCxnSpPr>
            <p:nvPr/>
          </p:nvCxnSpPr>
          <p:spPr>
            <a:xfrm flipH="1" rot="-5400000">
              <a:off x="2995797" y="3677400"/>
              <a:ext cx="457500" cy="8457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516" name="Google Shape;8516;p62"/>
            <p:cNvCxnSpPr>
              <a:stCxn id="8509" idx="0"/>
              <a:endCxn id="8508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517" name="Google Shape;8517;p62"/>
            <p:cNvCxnSpPr>
              <a:stCxn id="8507" idx="2"/>
              <a:endCxn id="8512" idx="0"/>
            </p:cNvCxnSpPr>
            <p:nvPr/>
          </p:nvCxnSpPr>
          <p:spPr>
            <a:xfrm flipH="1" rot="-5400000">
              <a:off x="6536390" y="3677400"/>
              <a:ext cx="457500" cy="8457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  <p:cxnSp>
          <p:nvCxnSpPr>
            <p:cNvPr id="8518" name="Google Shape;8518;p62"/>
            <p:cNvCxnSpPr>
              <a:stCxn id="8511" idx="0"/>
              <a:endCxn id="8507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fmla="val 49967" name="adj1"/>
              </a:avLst>
            </a:prstGeom>
            <a:noFill/>
            <a:ln cap="flat" cmpd="sng" w="9525">
              <a:solidFill>
                <a:srgbClr val="C2C2C2"/>
              </a:solidFill>
              <a:prstDash val="solid"/>
              <a:round/>
              <a:headEnd len="sm" w="sm" type="none"/>
              <a:tailEnd len="sm" w="sm" type="none"/>
            </a:ln>
          </p:spPr>
        </p:cxnSp>
      </p:grpSp>
      <p:grpSp>
        <p:nvGrpSpPr>
          <p:cNvPr id="8519" name="Google Shape;8519;p62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8520" name="Google Shape;8520;p62"/>
            <p:cNvSpPr/>
            <p:nvPr/>
          </p:nvSpPr>
          <p:spPr>
            <a:xfrm>
              <a:off x="715182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62"/>
            <p:cNvSpPr/>
            <p:nvPr/>
          </p:nvSpPr>
          <p:spPr>
            <a:xfrm>
              <a:off x="7664160" y="3406364"/>
              <a:ext cx="414806" cy="212438"/>
            </a:xfrm>
            <a:custGeom>
              <a:rect b="b" l="l" r="r" t="t"/>
              <a:pathLst>
                <a:path extrusionOk="0" h="6392" w="12481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62"/>
            <p:cNvSpPr/>
            <p:nvPr/>
          </p:nvSpPr>
          <p:spPr>
            <a:xfrm>
              <a:off x="6895650" y="3127761"/>
              <a:ext cx="420489" cy="212471"/>
            </a:xfrm>
            <a:custGeom>
              <a:rect b="b" l="l" r="r" t="t"/>
              <a:pathLst>
                <a:path extrusionOk="0" h="6393" w="12652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62"/>
            <p:cNvSpPr/>
            <p:nvPr/>
          </p:nvSpPr>
          <p:spPr>
            <a:xfrm>
              <a:off x="7399482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62"/>
            <p:cNvSpPr/>
            <p:nvPr/>
          </p:nvSpPr>
          <p:spPr>
            <a:xfrm>
              <a:off x="7911823" y="3126697"/>
              <a:ext cx="420489" cy="212438"/>
            </a:xfrm>
            <a:custGeom>
              <a:rect b="b" l="l" r="r" t="t"/>
              <a:pathLst>
                <a:path extrusionOk="0" h="6392" w="12652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525" name="Google Shape;8525;p6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8526" name="Google Shape;8526;p6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7" name="Google Shape;8527;p6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8" name="Google Shape;8528;p6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9" name="Google Shape;8529;p6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0" name="Google Shape;8530;p6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rect b="b" l="l" r="r" t="t"/>
                <a:pathLst>
                  <a:path extrusionOk="0" h="2159" w="6608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31" name="Google Shape;8531;p62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8532" name="Google Shape;8532;p6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8533" name="Google Shape;8533;p6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8534" name="Google Shape;8534;p6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35" name="Google Shape;8535;p6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8536" name="Google Shape;8536;p6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8537" name="Google Shape;8537;p6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rect b="b" l="l" r="r" t="t"/>
                <a:pathLst>
                  <a:path extrusionOk="0" h="60023" w="69271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38" name="Google Shape;8538;p6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8539" name="Google Shape;8539;p6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8540" name="Google Shape;8540;p6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rect b="b" l="l" r="r" t="t"/>
                <a:pathLst>
                  <a:path extrusionOk="0" h="60023" w="6933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41" name="Google Shape;8541;p6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8542" name="Google Shape;8542;p6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diamond"/>
              </a:ln>
            </p:spPr>
          </p:cxnSp>
          <p:sp>
            <p:nvSpPr>
              <p:cNvPr id="8543" name="Google Shape;8543;p6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rect b="b" l="l" r="r" t="t"/>
                <a:pathLst>
                  <a:path extrusionOk="0" h="60023" w="69272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cap="flat" cmpd="sng" w="19050">
                <a:solidFill>
                  <a:srgbClr val="A5B7C5"/>
                </a:solidFill>
                <a:prstDash val="solid"/>
                <a:miter lim="5816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544" name="Google Shape;8544;p62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8545" name="Google Shape;8545;p6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8546" name="Google Shape;8546;p6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8547" name="Google Shape;8547;p6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rect b="b" l="l" r="r" t="t"/>
                  <a:pathLst>
                    <a:path extrusionOk="0" h="9651" w="9649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48" name="Google Shape;8548;p6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rect b="b" l="l" r="r" t="t"/>
                  <a:pathLst>
                    <a:path extrusionOk="0" h="4477" w="8764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549" name="Google Shape;8549;p6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rect b="b" l="l" r="r" t="t"/>
                <a:pathLst>
                  <a:path extrusionOk="0" h="4578" w="4577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50" name="Google Shape;8550;p6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8551" name="Google Shape;8551;p6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8552" name="Google Shape;8552;p6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rect b="b" l="l" r="r" t="t"/>
                  <a:pathLst>
                    <a:path extrusionOk="0" h="9649" w="9646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53" name="Google Shape;8553;p6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rect b="b" l="l" r="r" t="t"/>
                  <a:pathLst>
                    <a:path extrusionOk="0" h="4478" w="8759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554" name="Google Shape;8554;p6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555" name="Google Shape;8555;p62"/>
            <p:cNvSpPr/>
            <p:nvPr/>
          </p:nvSpPr>
          <p:spPr>
            <a:xfrm>
              <a:off x="6103938" y="3114683"/>
              <a:ext cx="40933" cy="7549"/>
            </a:xfrm>
            <a:custGeom>
              <a:rect b="b" l="l" r="r" t="t"/>
              <a:pathLst>
                <a:path extrusionOk="0" h="180" w="976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556" name="Google Shape;8556;p6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8557" name="Google Shape;8557;p6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8558" name="Google Shape;8558;p6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8559" name="Google Shape;8559;p6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rect b="b" l="l" r="r" t="t"/>
                    <a:pathLst>
                      <a:path extrusionOk="0" h="7194" w="14253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60" name="Google Shape;8560;p6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rect b="b" l="l" r="r" t="t"/>
                    <a:pathLst>
                      <a:path extrusionOk="0" h="9649" w="482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8561" name="Google Shape;8561;p6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rect b="b" l="l" r="r" t="t"/>
                  <a:pathLst>
                    <a:path extrusionOk="0" h="4479" w="8767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8562" name="Google Shape;8562;p6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63" name="Google Shape;8563;p6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8564" name="Google Shape;8564;p6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rect b="b" l="l" r="r" t="t"/>
                <a:pathLst>
                  <a:path extrusionOk="0" h="4578" w="4578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565" name="Google Shape;8565;p6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8566" name="Google Shape;8566;p6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rect b="b" l="l" r="r" t="t"/>
                  <a:pathLst>
                    <a:path extrusionOk="0" h="9651" w="19088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67" name="Google Shape;8567;p6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rect b="b" l="l" r="r" t="t"/>
                  <a:pathLst>
                    <a:path extrusionOk="0" h="4478" w="8659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8568" name="Google Shape;8568;p62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8569" name="Google Shape;8569;p6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8570" name="Google Shape;8570;p6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rect b="b" l="l" r="r" t="t"/>
                <a:pathLst>
                  <a:path extrusionOk="0" h="20115" w="20082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571" name="Google Shape;8571;p6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8572" name="Google Shape;8572;p6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3" name="Google Shape;8573;p6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rect b="b" l="l" r="r" t="t"/>
                  <a:pathLst>
                    <a:path extrusionOk="0" fill="none" h="40463" w="25153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cap="rnd" cmpd="sng" w="9525">
                  <a:solidFill>
                    <a:srgbClr val="435D74"/>
                  </a:solidFill>
                  <a:prstDash val="solid"/>
                  <a:miter lim="3335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4" name="Google Shape;8574;p6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rect b="b" l="l" r="r" t="t"/>
                  <a:pathLst>
                    <a:path extrusionOk="0" h="6105" w="6105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5" name="Google Shape;8575;p6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rect b="b" l="l" r="r" t="t"/>
                  <a:pathLst>
                    <a:path extrusionOk="0" h="5757" w="4304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576" name="Google Shape;8576;p6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rect b="b" l="l" r="r" t="t"/>
                  <a:pathLst>
                    <a:path extrusionOk="0" h="5778" w="4304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8577" name="Google Shape;8577;p6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8578" name="Google Shape;8578;p6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8579" name="Google Shape;8579;p6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rect b="b" l="l" r="r" t="t"/>
                  <a:pathLst>
                    <a:path extrusionOk="0" h="14873" w="15345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580" name="Google Shape;8580;p6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8581" name="Google Shape;8581;p6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2" name="Google Shape;8582;p6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rect b="b" l="l" r="r" t="t"/>
                    <a:pathLst>
                      <a:path extrusionOk="0" fill="none" h="9208" w="12377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3" name="Google Shape;8583;p6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4" name="Google Shape;8584;p6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rect b="b" l="l" r="r" t="t"/>
                    <a:pathLst>
                      <a:path extrusionOk="0" fill="none" h="11143" w="1281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5" name="Google Shape;8585;p6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rect b="b" l="l" r="r" t="t"/>
                    <a:pathLst>
                      <a:path extrusionOk="0" h="6116" w="6439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6" name="Google Shape;8586;p6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rect b="b" l="l" r="r" t="t"/>
                    <a:pathLst>
                      <a:path extrusionOk="0" h="5778" w="4304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87" name="Google Shape;8587;p6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rect b="b" l="l" r="r" t="t"/>
                    <a:pathLst>
                      <a:path extrusionOk="0" h="5757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588" name="Google Shape;8588;p6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8589" name="Google Shape;8589;p6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rect b="b" l="l" r="r" t="t"/>
                      <a:pathLst>
                        <a:path extrusionOk="0" h="10746" w="11576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590" name="Google Shape;8590;p6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rect b="b" l="l" r="r" t="t"/>
                      <a:pathLst>
                        <a:path extrusionOk="0" h="10754" w="11576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591" name="Google Shape;8591;p6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8592" name="Google Shape;8592;p6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rect b="b" l="l" r="r" t="t"/>
                  <a:pathLst>
                    <a:path extrusionOk="0" h="14873" w="15346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8593" name="Google Shape;8593;p6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8594" name="Google Shape;8594;p6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rect b="b" l="l" r="r" t="t"/>
                    <a:pathLst>
                      <a:path extrusionOk="0" fill="none" h="11209" w="1281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5" name="Google Shape;8595;p6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rect b="b" l="l" r="r" t="t"/>
                    <a:pathLst>
                      <a:path extrusionOk="0" fill="none" h="9174" w="12377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6" name="Google Shape;8596;p6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rect b="b" l="l" r="r" t="t"/>
                    <a:pathLst>
                      <a:path extrusionOk="0" fill="none" h="9175" w="12377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7" name="Google Shape;8597;p6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rect b="b" l="l" r="r" t="t"/>
                    <a:pathLst>
                      <a:path extrusionOk="0" fill="none" h="11175" w="1281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cap="rnd" cmpd="sng" w="9525">
                    <a:solidFill>
                      <a:srgbClr val="5F7D95"/>
                    </a:solidFill>
                    <a:prstDash val="solid"/>
                    <a:miter lim="3335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8" name="Google Shape;8598;p6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rect b="b" l="l" r="r" t="t"/>
                    <a:pathLst>
                      <a:path extrusionOk="0" h="6082" w="6439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599" name="Google Shape;8599;p6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rect b="b" l="l" r="r" t="t"/>
                    <a:pathLst>
                      <a:path extrusionOk="0" h="5785" w="4304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00" name="Google Shape;8600;p6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rect b="b" l="l" r="r" t="t"/>
                    <a:pathLst>
                      <a:path extrusionOk="0" h="5790" w="4304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601" name="Google Shape;8601;p6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8602" name="Google Shape;8602;p6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rect b="b" l="l" r="r" t="t"/>
                      <a:pathLst>
                        <a:path extrusionOk="0" h="10777" w="11576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03" name="Google Shape;8603;p6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rect b="b" l="l" r="r" t="t"/>
                      <a:pathLst>
                        <a:path extrusionOk="0" h="10753" w="11576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8604" name="Google Shape;8604;p62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8605" name="Google Shape;8605;p6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8606" name="Google Shape;8606;p6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7" name="Google Shape;8607;p6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8" name="Google Shape;8608;p6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rect b="b" l="l" r="r" t="t"/>
                <a:pathLst>
                  <a:path extrusionOk="0" fill="none" h="2198" w="2333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9" name="Google Shape;8609;p6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0" name="Google Shape;8610;p6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rect b="b" l="l" r="r" t="t"/>
                <a:pathLst>
                  <a:path extrusionOk="0" fill="none" h="1328" w="4559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1" name="Google Shape;8611;p6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2" name="Google Shape;8612;p6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rect b="b" l="l" r="r" t="t"/>
                <a:pathLst>
                  <a:path extrusionOk="0" fill="none" h="2767" w="1065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3" name="Google Shape;8613;p6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4" name="Google Shape;8614;p6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5" name="Google Shape;8615;p6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6" name="Google Shape;8616;p6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rect b="b" l="l" r="r" t="t"/>
                <a:pathLst>
                  <a:path extrusionOk="0" h="19697" w="9076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7" name="Google Shape;8617;p6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8" name="Google Shape;8618;p6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rect b="b" l="l" r="r" t="t"/>
                <a:pathLst>
                  <a:path extrusionOk="0" fill="none" h="2198" w="233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9" name="Google Shape;8619;p6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0" name="Google Shape;8620;p6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rect b="b" l="l" r="r" t="t"/>
                <a:pathLst>
                  <a:path extrusionOk="0" fill="none" h="1328" w="456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1" name="Google Shape;8621;p6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2" name="Google Shape;8622;p6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rect b="b" l="l" r="r" t="t"/>
                <a:pathLst>
                  <a:path extrusionOk="0" fill="none" h="2767" w="1066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3" name="Google Shape;8623;p6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4" name="Google Shape;8624;p6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5" name="Google Shape;8625;p6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cap="rnd" cmpd="sng" w="800">
                <a:solidFill>
                  <a:srgbClr val="FFFFFF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26" name="Google Shape;8626;p6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8627" name="Google Shape;8627;p6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8628" name="Google Shape;8628;p6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8629" name="Google Shape;8629;p6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rect b="b" l="l" r="r" t="t"/>
                    <a:pathLst>
                      <a:path extrusionOk="0" fill="none" h="1" w="36535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0" name="Google Shape;8630;p6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rect b="b" l="l" r="r" t="t"/>
                    <a:pathLst>
                      <a:path extrusionOk="0" h="5351" w="5564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31" name="Google Shape;8631;p6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8632" name="Google Shape;8632;p6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633" name="Google Shape;8633;p6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8634" name="Google Shape;8634;p6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rect b="b" l="l" r="r" t="t"/>
                      <a:pathLst>
                        <a:path extrusionOk="0" fill="none" h="37079" w="28816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35" name="Google Shape;8635;p6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636" name="Google Shape;8636;p6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8637" name="Google Shape;8637;p6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8638" name="Google Shape;8638;p6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39" name="Google Shape;8639;p6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40" name="Google Shape;8640;p6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8641" name="Google Shape;8641;p6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rect b="b" l="l" r="r" t="t"/>
                    <a:pathLst>
                      <a:path extrusionOk="0" h="5349" w="556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2" name="Google Shape;8642;p6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rect b="b" l="l" r="r" t="t"/>
                    <a:pathLst>
                      <a:path extrusionOk="0" fill="none" h="1" w="32723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43" name="Google Shape;8643;p6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8644" name="Google Shape;8644;p6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8645" name="Google Shape;8645;p6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rect b="b" l="l" r="r" t="t"/>
                      <a:pathLst>
                        <a:path extrusionOk="0" fill="none" h="1" w="17599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46" name="Google Shape;8646;p6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rect b="b" l="l" r="r" t="t"/>
                      <a:pathLst>
                        <a:path extrusionOk="0" h="5349" w="556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47" name="Google Shape;8647;p6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rect b="b" l="l" r="r" t="t"/>
                      <a:pathLst>
                        <a:path extrusionOk="0" fill="none" h="45330" w="18623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8648" name="Google Shape;8648;p6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rect b="b" l="l" r="r" t="t"/>
                    <a:pathLst>
                      <a:path extrusionOk="0" h="21447" w="37115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49" name="Google Shape;8649;p6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sp>
            <p:nvSpPr>
              <p:cNvPr id="8650" name="Google Shape;8650;p6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rect b="b" l="l" r="r" t="t"/>
                <a:pathLst>
                  <a:path extrusionOk="0" fill="none" h="63161" w="63165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cap="flat" cmpd="sng" w="9525">
                <a:solidFill>
                  <a:srgbClr val="CFD9E0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8651" name="Google Shape;8651;p6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8652" name="Google Shape;8652;p6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8653" name="Google Shape;8653;p6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4" name="Google Shape;8654;p6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rect b="b" l="l" r="r" t="t"/>
                    <a:pathLst>
                      <a:path extrusionOk="0" h="5349" w="5349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5" name="Google Shape;8655;p6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56" name="Google Shape;8656;p6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8657" name="Google Shape;8657;p6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rect b="b" l="l" r="r" t="t"/>
                    <a:pathLst>
                      <a:path extrusionOk="0" fill="none" h="38848" w="30556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58" name="Google Shape;8658;p6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659" name="Google Shape;8659;p6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8660" name="Google Shape;8660;p6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8661" name="Google Shape;8661;p6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62" name="Google Shape;8662;p6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rect b="b" l="l" r="r" t="t"/>
                    <a:pathLst>
                      <a:path extrusionOk="0" fill="none" h="34405" w="30534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63" name="Google Shape;8663;p6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8664" name="Google Shape;8664;p6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rect b="b" l="l" r="r" t="t"/>
                    <a:pathLst>
                      <a:path extrusionOk="0" fill="none" h="1" w="36648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65" name="Google Shape;8665;p6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rect b="b" l="l" r="r" t="t"/>
                    <a:pathLst>
                      <a:path extrusionOk="0" h="21448" w="37119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66" name="Google Shape;8666;p6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rect b="b" l="l" r="r" t="t"/>
                    <a:pathLst>
                      <a:path extrusionOk="0" h="5351" w="556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8667" name="Google Shape;8667;p6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8668" name="Google Shape;8668;p6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8669" name="Google Shape;8669;p6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rect b="b" l="l" r="r" t="t"/>
                    <a:pathLst>
                      <a:path extrusionOk="0" fill="none" h="1" w="34959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70" name="Google Shape;8670;p6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rect b="b" l="l" r="r" t="t"/>
                    <a:pathLst>
                      <a:path extrusionOk="0" h="5349" w="5564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71" name="Google Shape;8671;p6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8672" name="Google Shape;8672;p6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8673" name="Google Shape;8673;p6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8674" name="Google Shape;8674;p6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rect b="b" l="l" r="r" t="t"/>
                      <a:pathLst>
                        <a:path extrusionOk="0" fill="none" h="38848" w="2921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8675" name="Google Shape;8675;p6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rect b="b" l="l" r="r" t="t"/>
                      <a:pathLst>
                        <a:path extrusionOk="0" h="5350" w="556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8676" name="Google Shape;8676;p6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8677" name="Google Shape;8677;p6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8678" name="Google Shape;8678;p6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rect b="b" l="l" r="r" t="t"/>
                    <a:pathLst>
                      <a:path extrusionOk="0" fill="none" h="1" w="33303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79" name="Google Shape;8679;p6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80" name="Google Shape;8680;p6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8681" name="Google Shape;8681;p6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8682" name="Google Shape;8682;p6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8683" name="Google Shape;8683;p6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rect b="b" l="l" r="r" t="t"/>
                        <a:pathLst>
                          <a:path extrusionOk="0" h="5349" w="5561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  <p:sp>
                    <p:nvSpPr>
                      <p:cNvPr id="8684" name="Google Shape;8684;p6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rect b="b" l="l" r="r" t="t"/>
                        <a:pathLst>
                          <a:path extrusionOk="0" fill="none" h="1" w="17599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cap="rnd" cmpd="sng" w="9525">
                        <a:solidFill>
                          <a:srgbClr val="CFD9E0"/>
                        </a:solidFill>
                        <a:prstDash val="solid"/>
                        <a:round/>
                        <a:headEnd len="sm" w="sm" type="none"/>
                        <a:tailEnd len="sm" w="sm" type="none"/>
                      </a:ln>
                    </p:spPr>
                    <p:txBody>
                      <a:bodyPr anchorCtr="0" anchor="ctr" bIns="91425" lIns="91425" spcFirstLastPara="1" rIns="91425" wrap="square" tIns="91425">
                        <a:noAutofit/>
                      </a:bodyPr>
                      <a:lstStyle/>
                      <a:p>
                        <a:pPr indent="0" lvl="0" marL="0" rtl="0" algn="l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r>
                          <a:t/>
                        </a:r>
                        <a:endParaRPr/>
                      </a:p>
                    </p:txBody>
                  </p:sp>
                </p:grpSp>
                <p:sp>
                  <p:nvSpPr>
                    <p:cNvPr id="8685" name="Google Shape;8685;p6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rect b="b" l="l" r="r" t="t"/>
                      <a:pathLst>
                        <a:path extrusionOk="0" fill="none" h="45330" w="18044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cap="rnd" cmpd="sng" w="9525">
                      <a:solidFill>
                        <a:srgbClr val="CFD9E0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sp>
                <p:nvSpPr>
                  <p:cNvPr id="8686" name="Google Shape;8686;p6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rect b="b" l="l" r="r" t="t"/>
                    <a:pathLst>
                      <a:path extrusionOk="0" h="21444" w="37119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87" name="Google Shape;8687;p6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rect b="b" l="l" r="r" t="t"/>
                    <a:pathLst>
                      <a:path extrusionOk="0" h="21447" w="37118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cap="flat" cmpd="sng" w="9525">
                    <a:solidFill>
                      <a:srgbClr val="CFD9E0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grpSp>
              <p:nvGrpSpPr>
                <p:cNvPr id="8688" name="Google Shape;8688;p6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8689" name="Google Shape;8689;p6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rect b="b" l="l" r="r" t="t"/>
                    <a:pathLst>
                      <a:path extrusionOk="0" h="5350" w="556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8690" name="Google Shape;8690;p6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rect b="b" l="l" r="r" t="t"/>
                    <a:pathLst>
                      <a:path extrusionOk="0" fill="none" h="1" w="35018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cap="rnd" cmpd="sng" w="9525">
                    <a:solidFill>
                      <a:srgbClr val="CFD9E0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</p:grpSp>
      <p:grpSp>
        <p:nvGrpSpPr>
          <p:cNvPr id="8691" name="Google Shape;8691;p62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8692" name="Google Shape;8692;p62"/>
            <p:cNvSpPr/>
            <p:nvPr/>
          </p:nvSpPr>
          <p:spPr>
            <a:xfrm>
              <a:off x="2418065" y="2799334"/>
              <a:ext cx="619167" cy="193359"/>
            </a:xfrm>
            <a:custGeom>
              <a:rect b="b" l="l" r="r" t="t"/>
              <a:pathLst>
                <a:path extrusionOk="0" h="36397" w="116549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2"/>
            <p:cNvSpPr/>
            <p:nvPr/>
          </p:nvSpPr>
          <p:spPr>
            <a:xfrm>
              <a:off x="2373234" y="2761962"/>
              <a:ext cx="248482" cy="268106"/>
            </a:xfrm>
            <a:custGeom>
              <a:rect b="b" l="l" r="r" t="t"/>
              <a:pathLst>
                <a:path extrusionOk="0" h="50467" w="46773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2"/>
            <p:cNvSpPr/>
            <p:nvPr/>
          </p:nvSpPr>
          <p:spPr>
            <a:xfrm>
              <a:off x="2726356" y="3024889"/>
              <a:ext cx="2582" cy="99328"/>
            </a:xfrm>
            <a:custGeom>
              <a:rect b="b" l="l" r="r" t="t"/>
              <a:pathLst>
                <a:path extrusionOk="0" h="18697" w="486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2"/>
            <p:cNvSpPr/>
            <p:nvPr/>
          </p:nvSpPr>
          <p:spPr>
            <a:xfrm>
              <a:off x="2785174" y="3024884"/>
              <a:ext cx="287220" cy="99333"/>
            </a:xfrm>
            <a:custGeom>
              <a:rect b="b" l="l" r="r" t="t"/>
              <a:pathLst>
                <a:path extrusionOk="0" h="18698" w="54065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2"/>
            <p:cNvSpPr/>
            <p:nvPr/>
          </p:nvSpPr>
          <p:spPr>
            <a:xfrm>
              <a:off x="2382903" y="3024884"/>
              <a:ext cx="287215" cy="99333"/>
            </a:xfrm>
            <a:custGeom>
              <a:rect b="b" l="l" r="r" t="t"/>
              <a:pathLst>
                <a:path extrusionOk="0" h="18698" w="54064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62"/>
            <p:cNvSpPr/>
            <p:nvPr/>
          </p:nvSpPr>
          <p:spPr>
            <a:xfrm>
              <a:off x="2596756" y="3151259"/>
              <a:ext cx="261784" cy="212436"/>
            </a:xfrm>
            <a:custGeom>
              <a:rect b="b" l="l" r="r" t="t"/>
              <a:pathLst>
                <a:path extrusionOk="0" h="39988" w="49277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62"/>
            <p:cNvSpPr/>
            <p:nvPr/>
          </p:nvSpPr>
          <p:spPr>
            <a:xfrm>
              <a:off x="2940204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62"/>
            <p:cNvSpPr/>
            <p:nvPr/>
          </p:nvSpPr>
          <p:spPr>
            <a:xfrm>
              <a:off x="2253298" y="3151259"/>
              <a:ext cx="261795" cy="212436"/>
            </a:xfrm>
            <a:custGeom>
              <a:rect b="b" l="l" r="r" t="t"/>
              <a:pathLst>
                <a:path extrusionOk="0" h="39988" w="49279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62"/>
            <p:cNvSpPr/>
            <p:nvPr/>
          </p:nvSpPr>
          <p:spPr>
            <a:xfrm>
              <a:off x="2718685" y="3113966"/>
              <a:ext cx="17919" cy="17924"/>
            </a:xfrm>
            <a:custGeom>
              <a:rect b="b" l="l" r="r" t="t"/>
              <a:pathLst>
                <a:path extrusionOk="0" h="3374" w="3373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62"/>
            <p:cNvSpPr/>
            <p:nvPr/>
          </p:nvSpPr>
          <p:spPr>
            <a:xfrm>
              <a:off x="3062128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62"/>
            <p:cNvSpPr/>
            <p:nvPr/>
          </p:nvSpPr>
          <p:spPr>
            <a:xfrm>
              <a:off x="2375226" y="3113966"/>
              <a:ext cx="17924" cy="17924"/>
            </a:xfrm>
            <a:custGeom>
              <a:rect b="b" l="l" r="r" t="t"/>
              <a:pathLst>
                <a:path extrusionOk="0" h="3374" w="3374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2"/>
            <p:cNvSpPr/>
            <p:nvPr/>
          </p:nvSpPr>
          <p:spPr>
            <a:xfrm>
              <a:off x="2718685" y="3017224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62"/>
            <p:cNvSpPr/>
            <p:nvPr/>
          </p:nvSpPr>
          <p:spPr>
            <a:xfrm>
              <a:off x="2777509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62"/>
            <p:cNvSpPr/>
            <p:nvPr/>
          </p:nvSpPr>
          <p:spPr>
            <a:xfrm>
              <a:off x="2659856" y="3017224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2"/>
            <p:cNvSpPr/>
            <p:nvPr/>
          </p:nvSpPr>
          <p:spPr>
            <a:xfrm>
              <a:off x="2726356" y="2667807"/>
              <a:ext cx="2582" cy="99322"/>
            </a:xfrm>
            <a:custGeom>
              <a:rect b="b" l="l" r="r" t="t"/>
              <a:pathLst>
                <a:path extrusionOk="0" h="18696" w="486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62"/>
            <p:cNvSpPr/>
            <p:nvPr/>
          </p:nvSpPr>
          <p:spPr>
            <a:xfrm>
              <a:off x="2785174" y="2667796"/>
              <a:ext cx="287210" cy="99333"/>
            </a:xfrm>
            <a:custGeom>
              <a:rect b="b" l="l" r="r" t="t"/>
              <a:pathLst>
                <a:path extrusionOk="0" h="18698" w="54063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62"/>
            <p:cNvSpPr/>
            <p:nvPr/>
          </p:nvSpPr>
          <p:spPr>
            <a:xfrm>
              <a:off x="2382892" y="2667796"/>
              <a:ext cx="287226" cy="99333"/>
            </a:xfrm>
            <a:custGeom>
              <a:rect b="b" l="l" r="r" t="t"/>
              <a:pathLst>
                <a:path extrusionOk="0" h="18698" w="54066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62"/>
            <p:cNvSpPr/>
            <p:nvPr/>
          </p:nvSpPr>
          <p:spPr>
            <a:xfrm>
              <a:off x="2596756" y="2428317"/>
              <a:ext cx="261784" cy="212447"/>
            </a:xfrm>
            <a:custGeom>
              <a:rect b="b" l="l" r="r" t="t"/>
              <a:pathLst>
                <a:path extrusionOk="0" h="39990" w="49277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62"/>
            <p:cNvSpPr/>
            <p:nvPr/>
          </p:nvSpPr>
          <p:spPr>
            <a:xfrm>
              <a:off x="2940204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62"/>
            <p:cNvSpPr/>
            <p:nvPr/>
          </p:nvSpPr>
          <p:spPr>
            <a:xfrm>
              <a:off x="2253298" y="2428317"/>
              <a:ext cx="261795" cy="212447"/>
            </a:xfrm>
            <a:custGeom>
              <a:rect b="b" l="l" r="r" t="t"/>
              <a:pathLst>
                <a:path extrusionOk="0" h="39990" w="49279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2"/>
            <p:cNvSpPr/>
            <p:nvPr/>
          </p:nvSpPr>
          <p:spPr>
            <a:xfrm>
              <a:off x="2718685" y="2660136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62"/>
            <p:cNvSpPr/>
            <p:nvPr/>
          </p:nvSpPr>
          <p:spPr>
            <a:xfrm>
              <a:off x="3062128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62"/>
            <p:cNvSpPr/>
            <p:nvPr/>
          </p:nvSpPr>
          <p:spPr>
            <a:xfrm>
              <a:off x="2375226" y="2660136"/>
              <a:ext cx="17924" cy="17919"/>
            </a:xfrm>
            <a:custGeom>
              <a:rect b="b" l="l" r="r" t="t"/>
              <a:pathLst>
                <a:path extrusionOk="0" h="3373" w="3374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2"/>
            <p:cNvSpPr/>
            <p:nvPr/>
          </p:nvSpPr>
          <p:spPr>
            <a:xfrm>
              <a:off x="2718685" y="2756878"/>
              <a:ext cx="17919" cy="17919"/>
            </a:xfrm>
            <a:custGeom>
              <a:rect b="b" l="l" r="r" t="t"/>
              <a:pathLst>
                <a:path extrusionOk="0" h="3373" w="3373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2"/>
            <p:cNvSpPr/>
            <p:nvPr/>
          </p:nvSpPr>
          <p:spPr>
            <a:xfrm>
              <a:off x="2777509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62"/>
            <p:cNvSpPr/>
            <p:nvPr/>
          </p:nvSpPr>
          <p:spPr>
            <a:xfrm>
              <a:off x="2659856" y="2756878"/>
              <a:ext cx="17914" cy="17919"/>
            </a:xfrm>
            <a:custGeom>
              <a:rect b="b" l="l" r="r" t="t"/>
              <a:pathLst>
                <a:path extrusionOk="0" h="3373" w="3372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2"/>
            <p:cNvSpPr/>
            <p:nvPr/>
          </p:nvSpPr>
          <p:spPr>
            <a:xfrm>
              <a:off x="2301024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62"/>
            <p:cNvSpPr/>
            <p:nvPr/>
          </p:nvSpPr>
          <p:spPr>
            <a:xfrm>
              <a:off x="2644918" y="2533889"/>
              <a:ext cx="163747" cy="1291"/>
            </a:xfrm>
            <a:custGeom>
              <a:rect b="b" l="l" r="r" t="t"/>
              <a:pathLst>
                <a:path extrusionOk="0" h="243" w="30823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2"/>
            <p:cNvSpPr/>
            <p:nvPr/>
          </p:nvSpPr>
          <p:spPr>
            <a:xfrm>
              <a:off x="2990071" y="2533889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2"/>
            <p:cNvSpPr/>
            <p:nvPr/>
          </p:nvSpPr>
          <p:spPr>
            <a:xfrm>
              <a:off x="2644918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62"/>
            <p:cNvSpPr/>
            <p:nvPr/>
          </p:nvSpPr>
          <p:spPr>
            <a:xfrm>
              <a:off x="2301427" y="3256825"/>
              <a:ext cx="163758" cy="1291"/>
            </a:xfrm>
            <a:custGeom>
              <a:rect b="b" l="l" r="r" t="t"/>
              <a:pathLst>
                <a:path extrusionOk="0" h="243" w="30825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62"/>
            <p:cNvSpPr/>
            <p:nvPr/>
          </p:nvSpPr>
          <p:spPr>
            <a:xfrm>
              <a:off x="2990102" y="3256847"/>
              <a:ext cx="163753" cy="1291"/>
            </a:xfrm>
            <a:custGeom>
              <a:rect b="b" l="l" r="r" t="t"/>
              <a:pathLst>
                <a:path extrusionOk="0" h="243" w="30824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62"/>
            <p:cNvSpPr/>
            <p:nvPr/>
          </p:nvSpPr>
          <p:spPr>
            <a:xfrm>
              <a:off x="2833559" y="2761962"/>
              <a:ext cx="248503" cy="268106"/>
            </a:xfrm>
            <a:custGeom>
              <a:rect b="b" l="l" r="r" t="t"/>
              <a:pathLst>
                <a:path extrusionOk="0" h="50467" w="46777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728" name="Shape 8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9" name="Google Shape;8729;p63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8730" name="Google Shape;8730;p6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ABBCC9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1" name="Google Shape;8731;p6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fmla="val 16667" name="adj1"/>
                <a:gd fmla="val 0" name="adj2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2" name="Google Shape;8732;p6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3" name="Google Shape;8733;p6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4" name="Google Shape;8734;p6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5" name="Google Shape;8735;p6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6" name="Google Shape;8736;p6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7" name="Google Shape;8737;p6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8" name="Google Shape;8738;p6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39" name="Google Shape;8739;p6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40" name="Google Shape;8740;p6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41" name="Google Shape;8741;p6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42" name="Google Shape;8742;p6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8743" name="Google Shape;8743;p6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8744" name="Google Shape;8744;p6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745" name="Google Shape;8745;p6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rect b="b" l="l" r="r" t="t"/>
                <a:pathLst>
                  <a:path extrusionOk="0" h="2157" w="180762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46" name="Google Shape;8746;p6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47" name="Google Shape;8747;p6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48" name="Google Shape;8748;p6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49" name="Google Shape;8749;p6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0" name="Google Shape;8750;p6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rect b="b" l="l" r="r" t="t"/>
                <a:pathLst>
                  <a:path extrusionOk="0" h="2156" w="180762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1" name="Google Shape;8751;p6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rect b="b" l="l" r="r" t="t"/>
                <a:pathLst>
                  <a:path extrusionOk="0" h="2157" w="36851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2" name="Google Shape;8752;p6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rect b="b" l="l" r="r" t="t"/>
                <a:pathLst>
                  <a:path extrusionOk="0" h="2156" w="81476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3" name="Google Shape;8753;p6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rect b="b" l="l" r="r" t="t"/>
                <a:pathLst>
                  <a:path extrusionOk="0" h="2156" w="4328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4" name="Google Shape;8754;p6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rect b="b" l="l" r="r" t="t"/>
                <a:pathLst>
                  <a:path extrusionOk="0" h="2156" w="81797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5" name="Google Shape;8755;p6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rect b="b" l="l" r="r" t="t"/>
                <a:pathLst>
                  <a:path extrusionOk="0" h="2156" w="66033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8756" name="Google Shape;8756;p6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rect b="b" l="l" r="r" t="t"/>
                <a:pathLst>
                  <a:path extrusionOk="0" h="2144" w="45745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8757" name="Google Shape;8757;p63"/>
          <p:cNvGraphicFramePr/>
          <p:nvPr/>
        </p:nvGraphicFramePr>
        <p:xfrm>
          <a:off x="594967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{20790589-A504-4895-AB0B-6E1EB668AB53}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17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E1E7EC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20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E1E7EC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8758" name="Google Shape;8758;p6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8759" name="Google Shape;8759;p6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60" name="Google Shape;8760;p6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8761" name="Google Shape;8761;p6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cap="flat" cmpd="sng" w="9525">
              <a:solidFill>
                <a:srgbClr val="B3C3CE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8762" name="Google Shape;8762;p6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63" name="Google Shape;8763;p6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64" name="Google Shape;8764;p6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65" name="Google Shape;8765;p6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66" name="Google Shape;8766;p6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6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6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6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6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6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6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73" name="Google Shape;8773;p6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74" name="Google Shape;8774;p6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8775" name="Google Shape;8775;p6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6" name="Google Shape;8776;p63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8777" name="Google Shape;8777;p6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6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6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6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6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6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6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6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6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6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6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6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6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6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aphicFrame>
        <p:nvGraphicFramePr>
          <p:cNvPr id="8809" name="Google Shape;8809;p63"/>
          <p:cNvGraphicFramePr/>
          <p:nvPr/>
        </p:nvGraphicFramePr>
        <p:xfrm>
          <a:off x="59497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{20790589-A504-4895-AB0B-6E1EB668AB53}</a:tableStyleId>
              </a:tblPr>
              <a:tblGrid>
                <a:gridCol w="622825"/>
                <a:gridCol w="622825"/>
                <a:gridCol w="622825"/>
                <a:gridCol w="622825"/>
              </a:tblGrid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325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810" name="Google Shape;8810;p63"/>
          <p:cNvGraphicFramePr/>
          <p:nvPr/>
        </p:nvGraphicFramePr>
        <p:xfrm>
          <a:off x="3356413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{20790589-A504-4895-AB0B-6E1EB668AB53}</a:tableStyleId>
              </a:tblPr>
              <a:tblGrid>
                <a:gridCol w="590850"/>
                <a:gridCol w="590850"/>
                <a:gridCol w="590850"/>
                <a:gridCol w="590850"/>
              </a:tblGrid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895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9525">
                      <a:solidFill>
                        <a:srgbClr val="0E2A4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8811" name="Google Shape;8811;p63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8812" name="Google Shape;8812;p63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63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4" name="Google Shape;8814;p63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8815" name="Google Shape;8815;p63"/>
            <p:cNvSpPr/>
            <p:nvPr/>
          </p:nvSpPr>
          <p:spPr>
            <a:xfrm flipH="1" rot="5400000">
              <a:off x="4560736" y="2223904"/>
              <a:ext cx="66300" cy="12276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F4F6F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63"/>
            <p:cNvSpPr/>
            <p:nvPr/>
          </p:nvSpPr>
          <p:spPr>
            <a:xfrm flipH="1" rot="5400000">
              <a:off x="4086125" y="2698647"/>
              <a:ext cx="66900" cy="2784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799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7" name="Google Shape;8817;p63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8818" name="Google Shape;8818;p6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8819" name="Google Shape;8819;p6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6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6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6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3" name="Google Shape;8823;p6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4" name="Google Shape;8824;p6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25" name="Google Shape;8825;p6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8826" name="Google Shape;8826;p6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6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6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6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6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6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2" name="Google Shape;8832;p6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8833" name="Google Shape;8833;p6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6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6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6" name="Google Shape;8836;p6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7" name="Google Shape;8837;p6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6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39" name="Google Shape;8839;p6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8840" name="Google Shape;8840;p6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6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2" name="Google Shape;8842;p6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3" name="Google Shape;8843;p6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4" name="Google Shape;8844;p6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5" name="Google Shape;8845;p6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46" name="Google Shape;8846;p6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8847" name="Google Shape;8847;p6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8" name="Google Shape;8848;p6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9" name="Google Shape;8849;p6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0" name="Google Shape;8850;p6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1" name="Google Shape;8851;p6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2" name="Google Shape;8852;p6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aphicFrame>
        <p:nvGraphicFramePr>
          <p:cNvPr id="8853" name="Google Shape;8853;p63"/>
          <p:cNvGraphicFramePr/>
          <p:nvPr/>
        </p:nvGraphicFramePr>
        <p:xfrm>
          <a:off x="72492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{20790589-A504-4895-AB0B-6E1EB668AB53}</a:tableStyleId>
              </a:tblPr>
              <a:tblGrid>
                <a:gridCol w="600900"/>
                <a:gridCol w="600900"/>
                <a:gridCol w="600900"/>
                <a:gridCol w="600900"/>
              </a:tblGrid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F819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5B7C5"/>
                    </a:solidFill>
                  </a:tcPr>
                </a:tc>
              </a:tr>
              <a:tr h="2938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"/>
                    </a:p>
                  </a:txBody>
                  <a:tcPr marT="91425" marB="91425" marR="91425" marL="91425">
                    <a:lnL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BBCC9"/>
                    </a:solidFill>
                  </a:tcPr>
                </a:tc>
              </a:tr>
            </a:tbl>
          </a:graphicData>
        </a:graphic>
      </p:graphicFrame>
      <p:grpSp>
        <p:nvGrpSpPr>
          <p:cNvPr id="8854" name="Google Shape;8854;p63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8855" name="Google Shape;8855;p6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8856" name="Google Shape;8856;p6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857" name="Google Shape;8857;p6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858" name="Google Shape;8858;p6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8859" name="Google Shape;8859;p6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860" name="Google Shape;8860;p6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861" name="Google Shape;8861;p6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862" name="Google Shape;8862;p6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  <p:sp>
            <p:nvSpPr>
              <p:cNvPr id="8863" name="Google Shape;8863;p6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cap="flat" cmpd="sng" w="19050">
                <a:solidFill>
                  <a:srgbClr val="0E2A47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200"/>
              </a:p>
            </p:txBody>
          </p:sp>
        </p:grpSp>
        <p:grpSp>
          <p:nvGrpSpPr>
            <p:cNvPr id="8864" name="Google Shape;8864;p6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8865" name="Google Shape;8865;p6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8866" name="Google Shape;8866;p6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67" name="Google Shape;8867;p6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68" name="Google Shape;8868;p6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8869" name="Google Shape;8869;p6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70" name="Google Shape;8870;p6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71" name="Google Shape;8871;p6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8872" name="Google Shape;8872;p6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73" name="Google Shape;8873;p6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74" name="Google Shape;8874;p6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8875" name="Google Shape;8875;p6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76" name="Google Shape;8876;p6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77" name="Google Shape;8877;p6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8878" name="Google Shape;8878;p6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79" name="Google Shape;8879;p6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80" name="Google Shape;8880;p6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8881" name="Google Shape;8881;p6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2" name="Google Shape;8882;p6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83" name="Google Shape;8883;p6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8884" name="Google Shape;8884;p6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5" name="Google Shape;8885;p6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86" name="Google Shape;8886;p6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8887" name="Google Shape;8887;p6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88" name="Google Shape;8888;p6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89" name="Google Shape;8889;p6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8890" name="Google Shape;8890;p6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rect b="b" l="l" r="r" t="t"/>
                  <a:pathLst>
                    <a:path extrusionOk="0" h="5567" w="9336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1" name="Google Shape;8891;p6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rect b="b" l="l" r="r" t="t"/>
                  <a:pathLst>
                    <a:path extrusionOk="0" h="5376" w="8431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8892" name="Google Shape;8892;p6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8893" name="Google Shape;8893;p6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rect b="b" l="l" r="r" t="t"/>
                  <a:pathLst>
                    <a:path extrusionOk="0" h="10002" w="6431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8894" name="Google Shape;8894;p6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rect b="b" l="l" r="r" t="t"/>
                  <a:pathLst>
                    <a:path extrusionOk="0" h="9979" w="6145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898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9" name="Google Shape;8899;p64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8900" name="Google Shape;8900;p6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8901" name="Google Shape;8901;p6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rect b="b" l="l" r="r" t="t"/>
                <a:pathLst>
                  <a:path extrusionOk="0" h="42771" w="46769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2" name="Google Shape;8902;p6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03" name="Google Shape;8903;p6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8904" name="Google Shape;8904;p6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rect b="b" l="l" r="r" t="t"/>
                <a:pathLst>
                  <a:path extrusionOk="0" h="37640" w="45815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5" name="Google Shape;8905;p6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06" name="Google Shape;8906;p6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8907" name="Google Shape;8907;p6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rect b="b" l="l" r="r" t="t"/>
                <a:pathLst>
                  <a:path extrusionOk="0" h="33050" w="43519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6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rect b="b" l="l" r="r" t="t"/>
                <a:pathLst>
                  <a:path extrusionOk="0" h="5495" w="5494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09" name="Google Shape;8909;p6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8910" name="Google Shape;8910;p6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rect b="b" l="l" r="r" t="t"/>
                <a:pathLst>
                  <a:path extrusionOk="0" h="29378" w="40073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1" name="Google Shape;8911;p6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rect b="b" l="l" r="r" t="t"/>
                <a:pathLst>
                  <a:path extrusionOk="0" h="5495" w="5496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912" name="Google Shape;8912;p64"/>
            <p:cNvSpPr/>
            <p:nvPr/>
          </p:nvSpPr>
          <p:spPr>
            <a:xfrm>
              <a:off x="986565" y="1362064"/>
              <a:ext cx="363666" cy="363650"/>
            </a:xfrm>
            <a:custGeom>
              <a:rect b="b" l="l" r="r" t="t"/>
              <a:pathLst>
                <a:path extrusionOk="0" h="22517" w="22518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3" name="Google Shape;8913;p64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8914" name="Google Shape;8914;p64"/>
            <p:cNvSpPr/>
            <p:nvPr/>
          </p:nvSpPr>
          <p:spPr>
            <a:xfrm>
              <a:off x="6655300" y="3128850"/>
              <a:ext cx="637150" cy="631950"/>
            </a:xfrm>
            <a:custGeom>
              <a:rect b="b" l="l" r="r" t="t"/>
              <a:pathLst>
                <a:path extrusionOk="0" h="25278" w="25486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64"/>
            <p:cNvSpPr/>
            <p:nvPr/>
          </p:nvSpPr>
          <p:spPr>
            <a:xfrm>
              <a:off x="6673425" y="3771400"/>
              <a:ext cx="600850" cy="600800"/>
            </a:xfrm>
            <a:custGeom>
              <a:rect b="b" l="l" r="r" t="t"/>
              <a:pathLst>
                <a:path extrusionOk="0" h="24032" w="24034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64"/>
            <p:cNvSpPr/>
            <p:nvPr/>
          </p:nvSpPr>
          <p:spPr>
            <a:xfrm>
              <a:off x="6073050" y="3509700"/>
              <a:ext cx="641725" cy="636800"/>
            </a:xfrm>
            <a:custGeom>
              <a:rect b="b" l="l" r="r" t="t"/>
              <a:pathLst>
                <a:path extrusionOk="0" h="25472" w="25669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4"/>
            <p:cNvSpPr/>
            <p:nvPr/>
          </p:nvSpPr>
          <p:spPr>
            <a:xfrm>
              <a:off x="6124575" y="2917775"/>
              <a:ext cx="572575" cy="572525"/>
            </a:xfrm>
            <a:custGeom>
              <a:rect b="b" l="l" r="r" t="t"/>
              <a:pathLst>
                <a:path extrusionOk="0" h="22901" w="22903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64"/>
            <p:cNvSpPr/>
            <p:nvPr/>
          </p:nvSpPr>
          <p:spPr>
            <a:xfrm>
              <a:off x="6459975" y="2867300"/>
              <a:ext cx="101300" cy="50500"/>
            </a:xfrm>
            <a:custGeom>
              <a:rect b="b" l="l" r="r" t="t"/>
              <a:pathLst>
                <a:path extrusionOk="0" h="2020" w="4052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64"/>
            <p:cNvSpPr/>
            <p:nvPr/>
          </p:nvSpPr>
          <p:spPr>
            <a:xfrm>
              <a:off x="6389025" y="2860025"/>
              <a:ext cx="63100" cy="15700"/>
            </a:xfrm>
            <a:custGeom>
              <a:rect b="b" l="l" r="r" t="t"/>
              <a:pathLst>
                <a:path extrusionOk="0" h="628" w="2524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4"/>
            <p:cNvSpPr/>
            <p:nvPr/>
          </p:nvSpPr>
          <p:spPr>
            <a:xfrm>
              <a:off x="6279750" y="2879875"/>
              <a:ext cx="39600" cy="26000"/>
            </a:xfrm>
            <a:custGeom>
              <a:rect b="b" l="l" r="r" t="t"/>
              <a:pathLst>
                <a:path extrusionOk="0" h="1040" w="1584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4"/>
            <p:cNvSpPr/>
            <p:nvPr/>
          </p:nvSpPr>
          <p:spPr>
            <a:xfrm>
              <a:off x="6325825" y="2862750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4"/>
            <p:cNvSpPr/>
            <p:nvPr/>
          </p:nvSpPr>
          <p:spPr>
            <a:xfrm>
              <a:off x="7023725" y="3061400"/>
              <a:ext cx="101300" cy="50475"/>
            </a:xfrm>
            <a:custGeom>
              <a:rect b="b" l="l" r="r" t="t"/>
              <a:pathLst>
                <a:path extrusionOk="0" h="2019" w="4052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4"/>
            <p:cNvSpPr/>
            <p:nvPr/>
          </p:nvSpPr>
          <p:spPr>
            <a:xfrm>
              <a:off x="6952750" y="3054150"/>
              <a:ext cx="63100" cy="15650"/>
            </a:xfrm>
            <a:custGeom>
              <a:rect b="b" l="l" r="r" t="t"/>
              <a:pathLst>
                <a:path extrusionOk="0" h="626" w="2524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4"/>
            <p:cNvSpPr/>
            <p:nvPr/>
          </p:nvSpPr>
          <p:spPr>
            <a:xfrm>
              <a:off x="6843450" y="3073975"/>
              <a:ext cx="39625" cy="26025"/>
            </a:xfrm>
            <a:custGeom>
              <a:rect b="b" l="l" r="r" t="t"/>
              <a:pathLst>
                <a:path extrusionOk="0" h="1041" w="1585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4"/>
            <p:cNvSpPr/>
            <p:nvPr/>
          </p:nvSpPr>
          <p:spPr>
            <a:xfrm>
              <a:off x="6889575" y="3056825"/>
              <a:ext cx="54425" cy="22400"/>
            </a:xfrm>
            <a:custGeom>
              <a:rect b="b" l="l" r="r" t="t"/>
              <a:pathLst>
                <a:path extrusionOk="0" h="896" w="2177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4"/>
            <p:cNvSpPr/>
            <p:nvPr/>
          </p:nvSpPr>
          <p:spPr>
            <a:xfrm>
              <a:off x="6245350" y="4177200"/>
              <a:ext cx="101275" cy="50475"/>
            </a:xfrm>
            <a:custGeom>
              <a:rect b="b" l="l" r="r" t="t"/>
              <a:pathLst>
                <a:path extrusionOk="0" h="2019" w="4051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4"/>
            <p:cNvSpPr/>
            <p:nvPr/>
          </p:nvSpPr>
          <p:spPr>
            <a:xfrm>
              <a:off x="6354525" y="4219275"/>
              <a:ext cx="63075" cy="15675"/>
            </a:xfrm>
            <a:custGeom>
              <a:rect b="b" l="l" r="r" t="t"/>
              <a:pathLst>
                <a:path extrusionOk="0" h="627" w="2523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4"/>
            <p:cNvSpPr/>
            <p:nvPr/>
          </p:nvSpPr>
          <p:spPr>
            <a:xfrm>
              <a:off x="6487275" y="4189125"/>
              <a:ext cx="39625" cy="25975"/>
            </a:xfrm>
            <a:custGeom>
              <a:rect b="b" l="l" r="r" t="t"/>
              <a:pathLst>
                <a:path extrusionOk="0" h="1039" w="1585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4"/>
            <p:cNvSpPr/>
            <p:nvPr/>
          </p:nvSpPr>
          <p:spPr>
            <a:xfrm>
              <a:off x="6426350" y="4209850"/>
              <a:ext cx="54475" cy="22400"/>
            </a:xfrm>
            <a:custGeom>
              <a:rect b="b" l="l" r="r" t="t"/>
              <a:pathLst>
                <a:path extrusionOk="0" h="896" w="2179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4"/>
            <p:cNvSpPr/>
            <p:nvPr/>
          </p:nvSpPr>
          <p:spPr>
            <a:xfrm>
              <a:off x="5992275" y="36748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4"/>
            <p:cNvSpPr/>
            <p:nvPr/>
          </p:nvSpPr>
          <p:spPr>
            <a:xfrm>
              <a:off x="5985650" y="3783750"/>
              <a:ext cx="16125" cy="62275"/>
            </a:xfrm>
            <a:custGeom>
              <a:rect b="b" l="l" r="r" t="t"/>
              <a:pathLst>
                <a:path extrusionOk="0" h="2491" w="645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4"/>
            <p:cNvSpPr/>
            <p:nvPr/>
          </p:nvSpPr>
          <p:spPr>
            <a:xfrm>
              <a:off x="6004725" y="3916700"/>
              <a:ext cx="27875" cy="38100"/>
            </a:xfrm>
            <a:custGeom>
              <a:rect b="b" l="l" r="r" t="t"/>
              <a:pathLst>
                <a:path extrusionOk="0" h="1524" w="1115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4"/>
            <p:cNvSpPr/>
            <p:nvPr/>
          </p:nvSpPr>
          <p:spPr>
            <a:xfrm>
              <a:off x="5987900" y="3855450"/>
              <a:ext cx="23600" cy="53200"/>
            </a:xfrm>
            <a:custGeom>
              <a:rect b="b" l="l" r="r" t="t"/>
              <a:pathLst>
                <a:path extrusionOk="0" h="2128" w="944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4"/>
            <p:cNvSpPr/>
            <p:nvPr/>
          </p:nvSpPr>
          <p:spPr>
            <a:xfrm>
              <a:off x="6071975" y="3300325"/>
              <a:ext cx="52475" cy="102475"/>
            </a:xfrm>
            <a:custGeom>
              <a:rect b="b" l="l" r="r" t="t"/>
              <a:pathLst>
                <a:path extrusionOk="0" h="4099" w="2099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64"/>
            <p:cNvSpPr/>
            <p:nvPr/>
          </p:nvSpPr>
          <p:spPr>
            <a:xfrm>
              <a:off x="6122225" y="3408475"/>
              <a:ext cx="47725" cy="49550"/>
            </a:xfrm>
            <a:custGeom>
              <a:rect b="b" l="l" r="r" t="t"/>
              <a:pathLst>
                <a:path extrusionOk="0" h="1982" w="1909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64"/>
            <p:cNvSpPr/>
            <p:nvPr/>
          </p:nvSpPr>
          <p:spPr>
            <a:xfrm>
              <a:off x="6228150" y="3490275"/>
              <a:ext cx="42050" cy="21525"/>
            </a:xfrm>
            <a:custGeom>
              <a:rect b="b" l="l" r="r" t="t"/>
              <a:pathLst>
                <a:path extrusionOk="0" h="861" w="1682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4"/>
            <p:cNvSpPr/>
            <p:nvPr/>
          </p:nvSpPr>
          <p:spPr>
            <a:xfrm>
              <a:off x="6172850" y="3459275"/>
              <a:ext cx="49900" cy="34575"/>
            </a:xfrm>
            <a:custGeom>
              <a:rect b="b" l="l" r="r" t="t"/>
              <a:pathLst>
                <a:path extrusionOk="0" h="1383" w="1996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4"/>
            <p:cNvSpPr/>
            <p:nvPr/>
          </p:nvSpPr>
          <p:spPr>
            <a:xfrm>
              <a:off x="7323825" y="3495225"/>
              <a:ext cx="51250" cy="99900"/>
            </a:xfrm>
            <a:custGeom>
              <a:rect b="b" l="l" r="r" t="t"/>
              <a:pathLst>
                <a:path extrusionOk="0" h="3996" w="205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4"/>
            <p:cNvSpPr/>
            <p:nvPr/>
          </p:nvSpPr>
          <p:spPr>
            <a:xfrm>
              <a:off x="7365575" y="3423925"/>
              <a:ext cx="16150" cy="62275"/>
            </a:xfrm>
            <a:custGeom>
              <a:rect b="b" l="l" r="r" t="t"/>
              <a:pathLst>
                <a:path extrusionOk="0" h="2491" w="646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64"/>
            <p:cNvSpPr/>
            <p:nvPr/>
          </p:nvSpPr>
          <p:spPr>
            <a:xfrm>
              <a:off x="7334775" y="3315150"/>
              <a:ext cx="27850" cy="38100"/>
            </a:xfrm>
            <a:custGeom>
              <a:rect b="b" l="l" r="r" t="t"/>
              <a:pathLst>
                <a:path extrusionOk="0" h="1524" w="1114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4"/>
            <p:cNvSpPr/>
            <p:nvPr/>
          </p:nvSpPr>
          <p:spPr>
            <a:xfrm>
              <a:off x="7355800" y="3361300"/>
              <a:ext cx="23650" cy="53200"/>
            </a:xfrm>
            <a:custGeom>
              <a:rect b="b" l="l" r="r" t="t"/>
              <a:pathLst>
                <a:path extrusionOk="0" h="2128" w="946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4"/>
            <p:cNvSpPr/>
            <p:nvPr/>
          </p:nvSpPr>
          <p:spPr>
            <a:xfrm>
              <a:off x="7093025" y="4348600"/>
              <a:ext cx="104200" cy="51200"/>
            </a:xfrm>
            <a:custGeom>
              <a:rect b="b" l="l" r="r" t="t"/>
              <a:pathLst>
                <a:path extrusionOk="0" h="2048" w="4168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4"/>
            <p:cNvSpPr/>
            <p:nvPr/>
          </p:nvSpPr>
          <p:spPr>
            <a:xfrm>
              <a:off x="7201150" y="4302925"/>
              <a:ext cx="51100" cy="46100"/>
            </a:xfrm>
            <a:custGeom>
              <a:rect b="b" l="l" r="r" t="t"/>
              <a:pathLst>
                <a:path extrusionOk="0" h="1844" w="2044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64"/>
            <p:cNvSpPr/>
            <p:nvPr/>
          </p:nvSpPr>
          <p:spPr>
            <a:xfrm>
              <a:off x="7282950" y="4203000"/>
              <a:ext cx="22950" cy="40225"/>
            </a:xfrm>
            <a:custGeom>
              <a:rect b="b" l="l" r="r" t="t"/>
              <a:pathLst>
                <a:path extrusionOk="0" h="1609" w="918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4"/>
            <p:cNvSpPr/>
            <p:nvPr/>
          </p:nvSpPr>
          <p:spPr>
            <a:xfrm>
              <a:off x="7252000" y="4250300"/>
              <a:ext cx="36300" cy="48175"/>
            </a:xfrm>
            <a:custGeom>
              <a:rect b="b" l="l" r="r" t="t"/>
              <a:pathLst>
                <a:path extrusionOk="0" h="1927" w="1452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6" name="Google Shape;8946;p64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8947" name="Google Shape;8947;p6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48" name="Google Shape;8948;p6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949" name="Google Shape;8949;p6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950" name="Google Shape;8950;p6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1" name="Google Shape;8951;p6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952" name="Google Shape;8952;p6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953" name="Google Shape;8953;p6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4" name="Google Shape;8954;p6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955" name="Google Shape;8955;p6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956" name="Google Shape;8956;p6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7" name="Google Shape;8957;p6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958" name="Google Shape;8958;p6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959" name="Google Shape;8959;p6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0" name="Google Shape;8960;p6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961" name="Google Shape;8961;p6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962" name="Google Shape;8962;p6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fmla="val 25514" name="adj1"/>
                  <a:gd fmla="val 64322" name="adj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63" name="Google Shape;8963;p64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8964" name="Google Shape;8964;p6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8965" name="Google Shape;8965;p6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6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rect b="b" l="l" r="r" t="t"/>
                <a:pathLst>
                  <a:path extrusionOk="0" h="3168" w="3169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7" name="Google Shape;8967;p6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8968" name="Google Shape;8968;p6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rect b="b" l="l" r="r" t="t"/>
                <a:pathLst>
                  <a:path extrusionOk="0" h="8384" w="8384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9" name="Google Shape;8969;p6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rect b="b" l="l" r="r" t="t"/>
                <a:pathLst>
                  <a:path extrusionOk="0" h="3168" w="3167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0" name="Google Shape;8970;p6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8971" name="Google Shape;8971;p6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rect b="b" l="l" r="r" t="t"/>
                <a:pathLst>
                  <a:path extrusionOk="0" h="8384" w="8383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6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rect b="b" l="l" r="r" t="t"/>
                <a:pathLst>
                  <a:path extrusionOk="0" h="3167" w="3167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3" name="Google Shape;8973;p6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8974" name="Google Shape;8974;p6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rect b="b" l="l" r="r" t="t"/>
                <a:pathLst>
                  <a:path extrusionOk="0" h="8382" w="8384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6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rect b="b" l="l" r="r" t="t"/>
                <a:pathLst>
                  <a:path extrusionOk="0" h="3167" w="3169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76" name="Google Shape;8976;p64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8977" name="Google Shape;8977;p64"/>
            <p:cNvSpPr/>
            <p:nvPr/>
          </p:nvSpPr>
          <p:spPr>
            <a:xfrm>
              <a:off x="5994669" y="1442730"/>
              <a:ext cx="202317" cy="202342"/>
            </a:xfrm>
            <a:custGeom>
              <a:rect b="b" l="l" r="r" t="t"/>
              <a:pathLst>
                <a:path extrusionOk="0" h="7942" w="7941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978" name="Google Shape;8978;p6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8979" name="Google Shape;8979;p6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rect b="b" l="l" r="r" t="t"/>
                <a:pathLst>
                  <a:path extrusionOk="0" h="9121" w="10195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0" name="Google Shape;8980;p6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1" name="Google Shape;8981;p6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8982" name="Google Shape;8982;p6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rect b="b" l="l" r="r" t="t"/>
                <a:pathLst>
                  <a:path extrusionOk="0" h="9121" w="10193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3" name="Google Shape;8983;p6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4" name="Google Shape;8984;p6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8985" name="Google Shape;8985;p6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6" name="Google Shape;8986;p6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rect b="b" l="l" r="r" t="t"/>
                <a:pathLst>
                  <a:path extrusionOk="0" h="2946" w="2946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7" name="Google Shape;8987;p6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8988" name="Google Shape;8988;p6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rect b="b" l="l" r="r" t="t"/>
                <a:pathLst>
                  <a:path extrusionOk="0" h="9122" w="10193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9" name="Google Shape;8989;p6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rect b="b" l="l" r="r" t="t"/>
                <a:pathLst>
                  <a:path extrusionOk="0" h="2946" w="2945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990" name="Google Shape;8990;p64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8991" name="Google Shape;8991;p64"/>
            <p:cNvSpPr/>
            <p:nvPr/>
          </p:nvSpPr>
          <p:spPr>
            <a:xfrm>
              <a:off x="2812050" y="2361475"/>
              <a:ext cx="516050" cy="266400"/>
            </a:xfrm>
            <a:custGeom>
              <a:rect b="b" l="l" r="r" t="t"/>
              <a:pathLst>
                <a:path extrusionOk="0" h="10656" w="20642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64"/>
            <p:cNvSpPr/>
            <p:nvPr/>
          </p:nvSpPr>
          <p:spPr>
            <a:xfrm>
              <a:off x="3082750" y="2645625"/>
              <a:ext cx="377550" cy="476425"/>
            </a:xfrm>
            <a:custGeom>
              <a:rect b="b" l="l" r="r" t="t"/>
              <a:pathLst>
                <a:path extrusionOk="0" h="19057" w="15102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4"/>
            <p:cNvSpPr/>
            <p:nvPr/>
          </p:nvSpPr>
          <p:spPr>
            <a:xfrm>
              <a:off x="3082750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4"/>
            <p:cNvSpPr/>
            <p:nvPr/>
          </p:nvSpPr>
          <p:spPr>
            <a:xfrm>
              <a:off x="2679875" y="2645625"/>
              <a:ext cx="377575" cy="476425"/>
            </a:xfrm>
            <a:custGeom>
              <a:rect b="b" l="l" r="r" t="t"/>
              <a:pathLst>
                <a:path extrusionOk="0" h="19057" w="15103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64"/>
            <p:cNvSpPr/>
            <p:nvPr/>
          </p:nvSpPr>
          <p:spPr>
            <a:xfrm>
              <a:off x="2812775" y="2605975"/>
              <a:ext cx="244675" cy="231900"/>
            </a:xfrm>
            <a:custGeom>
              <a:rect b="b" l="l" r="r" t="t"/>
              <a:pathLst>
                <a:path extrusionOk="0" h="9276" w="9787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2944250" y="2859150"/>
              <a:ext cx="251675" cy="226375"/>
            </a:xfrm>
            <a:custGeom>
              <a:rect b="b" l="l" r="r" t="t"/>
              <a:pathLst>
                <a:path extrusionOk="0" h="9055" w="10067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7" name="Google Shape;8997;p64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8998" name="Google Shape;8998;p6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8999" name="Google Shape;8999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01" name="Google Shape;9001;p6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9002" name="Google Shape;9002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3" name="Google Shape;9003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04" name="Google Shape;9004;p6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9005" name="Google Shape;9005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6" name="Google Shape;9006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07" name="Google Shape;9007;p6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9008" name="Google Shape;9008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9" name="Google Shape;9009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10" name="Google Shape;9010;p64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9011" name="Google Shape;9011;p6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9012" name="Google Shape;9012;p6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3" name="Google Shape;9013;p6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4" name="Google Shape;9014;p6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9015" name="Google Shape;9015;p6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6" name="Google Shape;9016;p6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7" name="Google Shape;9017;p6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9018" name="Google Shape;9018;p6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9" name="Google Shape;9019;p6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20" name="Google Shape;9020;p6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9021" name="Google Shape;9021;p6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2" name="Google Shape;9022;p6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023" name="Google Shape;9023;p64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9024" name="Google Shape;9024;p6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6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8" name="Google Shape;9028;p64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9029" name="Google Shape;9029;p64"/>
            <p:cNvSpPr/>
            <p:nvPr/>
          </p:nvSpPr>
          <p:spPr>
            <a:xfrm>
              <a:off x="7165957" y="2159753"/>
              <a:ext cx="286185" cy="107120"/>
            </a:xfrm>
            <a:custGeom>
              <a:rect b="b" l="l" r="r" t="t"/>
              <a:pathLst>
                <a:path extrusionOk="0" h="18156" w="48506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4"/>
            <p:cNvSpPr/>
            <p:nvPr/>
          </p:nvSpPr>
          <p:spPr>
            <a:xfrm>
              <a:off x="7085764" y="2536793"/>
              <a:ext cx="349475" cy="107120"/>
            </a:xfrm>
            <a:custGeom>
              <a:rect b="b" l="l" r="r" t="t"/>
              <a:pathLst>
                <a:path extrusionOk="0" h="18156" w="59233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4"/>
            <p:cNvSpPr/>
            <p:nvPr/>
          </p:nvSpPr>
          <p:spPr>
            <a:xfrm>
              <a:off x="6598259" y="2195183"/>
              <a:ext cx="271241" cy="107120"/>
            </a:xfrm>
            <a:custGeom>
              <a:rect b="b" l="l" r="r" t="t"/>
              <a:pathLst>
                <a:path extrusionOk="0" h="18156" w="45973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4"/>
            <p:cNvSpPr/>
            <p:nvPr/>
          </p:nvSpPr>
          <p:spPr>
            <a:xfrm>
              <a:off x="6604064" y="2370778"/>
              <a:ext cx="358696" cy="107126"/>
            </a:xfrm>
            <a:custGeom>
              <a:rect b="b" l="l" r="r" t="t"/>
              <a:pathLst>
                <a:path extrusionOk="0" h="18157" w="60796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4"/>
            <p:cNvSpPr/>
            <p:nvPr/>
          </p:nvSpPr>
          <p:spPr>
            <a:xfrm>
              <a:off x="6645158" y="2545743"/>
              <a:ext cx="358696" cy="109044"/>
            </a:xfrm>
            <a:custGeom>
              <a:rect b="b" l="l" r="r" t="t"/>
              <a:pathLst>
                <a:path extrusionOk="0" h="18482" w="60796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4"/>
            <p:cNvSpPr/>
            <p:nvPr/>
          </p:nvSpPr>
          <p:spPr>
            <a:xfrm>
              <a:off x="7155838" y="2352960"/>
              <a:ext cx="311302" cy="107120"/>
            </a:xfrm>
            <a:custGeom>
              <a:rect b="b" l="l" r="r" t="t"/>
              <a:pathLst>
                <a:path extrusionOk="0" h="18156" w="52763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035" name="Google Shape;9035;p6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9036" name="Google Shape;9036;p6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rect b="b" l="l" r="r" t="t"/>
                <a:pathLst>
                  <a:path extrusionOk="0" h="18156" w="16008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7" name="Google Shape;9037;p6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rect b="b" l="l" r="r" t="t"/>
                <a:pathLst>
                  <a:path extrusionOk="0" h="18156" w="10356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8" name="Google Shape;9038;p6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rect b="b" l="l" r="r" t="t"/>
                <a:pathLst>
                  <a:path extrusionOk="0" h="18156" w="10394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9" name="Google Shape;9039;p6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rect b="b" l="l" r="r" t="t"/>
                <a:pathLst>
                  <a:path extrusionOk="0" h="18157" w="24122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0" name="Google Shape;9040;p6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rect b="b" l="l" r="r" t="t"/>
                <a:pathLst>
                  <a:path extrusionOk="0" h="18482" w="12558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1" name="Google Shape;9041;p6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rect b="b" l="l" r="r" t="t"/>
                <a:pathLst>
                  <a:path extrusionOk="0" h="18156" w="16674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042" name="Google Shape;9042;p6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9043" name="Google Shape;9043;p6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9044" name="Google Shape;9044;p6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rect b="b" l="l" r="r" t="t"/>
                    <a:pathLst>
                      <a:path extrusionOk="0" h="11708" w="15248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5" name="Google Shape;9045;p6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rect b="b" l="l" r="r" t="t"/>
                    <a:pathLst>
                      <a:path extrusionOk="0" h="12324" w="22498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6" name="Google Shape;9046;p6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rect b="b" l="l" r="r" t="t"/>
                    <a:pathLst>
                      <a:path extrusionOk="0" h="10974" w="22498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7" name="Google Shape;9047;p6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rect b="b" l="l" r="r" t="t"/>
                    <a:pathLst>
                      <a:path extrusionOk="0" h="1994" w="22327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8" name="Google Shape;9048;p6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rect b="b" l="l" r="r" t="t"/>
                    <a:pathLst>
                      <a:path extrusionOk="0" h="92321" w="72351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49" name="Google Shape;9049;p6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rect b="b" l="l" r="r" t="t"/>
                    <a:pathLst>
                      <a:path extrusionOk="0" h="27866" w="1712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0" name="Google Shape;9050;p6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rect b="b" l="l" r="r" t="t"/>
                    <a:pathLst>
                      <a:path extrusionOk="0" h="23892" w="1712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1" name="Google Shape;9051;p6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rect b="b" l="l" r="r" t="t"/>
                    <a:pathLst>
                      <a:path extrusionOk="0" h="1051" w="7651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2" name="Google Shape;9052;p6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3" name="Google Shape;9053;p6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4" name="Google Shape;9054;p6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5" name="Google Shape;9055;p6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rect b="b" l="l" r="r" t="t"/>
                    <a:pathLst>
                      <a:path extrusionOk="0" h="4271" w="22498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6" name="Google Shape;9056;p6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rect b="b" l="l" r="r" t="t"/>
                    <a:pathLst>
                      <a:path extrusionOk="0" h="1996" w="22498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7" name="Google Shape;9057;p6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8" name="Google Shape;9058;p6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rect b="b" l="l" r="r" t="t"/>
                    <a:pathLst>
                      <a:path extrusionOk="0" h="4270" w="22498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59" name="Google Shape;9059;p6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rect b="b" l="l" r="r" t="t"/>
                    <a:pathLst>
                      <a:path extrusionOk="0" h="1997" w="22498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60" name="Google Shape;9060;p6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rect b="b" l="l" r="r" t="t"/>
                    <a:pathLst>
                      <a:path extrusionOk="0" h="1994" w="24241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61" name="Google Shape;9061;p6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rect b="b" l="l" r="r" t="t"/>
                    <a:pathLst>
                      <a:path extrusionOk="0" h="80915" w="62592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9062" name="Google Shape;9062;p6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rect b="b" l="l" r="r" t="t"/>
                    <a:pathLst>
                      <a:path extrusionOk="0" h="1996" w="24241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9063" name="Google Shape;9063;p6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rect b="b" l="l" r="r" t="t"/>
                  <a:pathLst>
                    <a:path extrusionOk="0" h="19304" w="29335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4" name="Google Shape;9064;p6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rect b="b" l="l" r="r" t="t"/>
                  <a:pathLst>
                    <a:path extrusionOk="0" h="24598" w="28612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5" name="Google Shape;9065;p6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rect b="b" l="l" r="r" t="t"/>
                  <a:pathLst>
                    <a:path extrusionOk="0" h="19304" w="29336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6" name="Google Shape;9066;p6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rect b="b" l="l" r="r" t="t"/>
                  <a:pathLst>
                    <a:path extrusionOk="0" h="29109" w="23934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7" name="Google Shape;9067;p6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rect b="b" l="l" r="r" t="t"/>
                  <a:pathLst>
                    <a:path extrusionOk="0" h="24598" w="28613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068" name="Google Shape;9068;p6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rect b="b" l="l" r="r" t="t"/>
                  <a:pathLst>
                    <a:path extrusionOk="0" h="29109" w="23933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9069" name="Google Shape;9069;p64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9070" name="Google Shape;9070;p64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64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4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4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4" name="Google Shape;9074;p64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9075" name="Google Shape;9075;p64"/>
            <p:cNvSpPr/>
            <p:nvPr/>
          </p:nvSpPr>
          <p:spPr>
            <a:xfrm>
              <a:off x="3468350" y="4223875"/>
              <a:ext cx="679000" cy="339525"/>
            </a:xfrm>
            <a:custGeom>
              <a:rect b="b" l="l" r="r" t="t"/>
              <a:pathLst>
                <a:path extrusionOk="0" h="13581" w="2716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4"/>
            <p:cNvSpPr/>
            <p:nvPr/>
          </p:nvSpPr>
          <p:spPr>
            <a:xfrm>
              <a:off x="3730250" y="3276125"/>
              <a:ext cx="147275" cy="956575"/>
            </a:xfrm>
            <a:custGeom>
              <a:rect b="b" l="l" r="r" t="t"/>
              <a:pathLst>
                <a:path extrusionOk="0" h="38263" w="5891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4"/>
            <p:cNvSpPr/>
            <p:nvPr/>
          </p:nvSpPr>
          <p:spPr>
            <a:xfrm>
              <a:off x="3796275" y="3875600"/>
              <a:ext cx="839350" cy="630550"/>
            </a:xfrm>
            <a:custGeom>
              <a:rect b="b" l="l" r="r" t="t"/>
              <a:pathLst>
                <a:path extrusionOk="0" h="25222" w="33574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4"/>
            <p:cNvSpPr/>
            <p:nvPr/>
          </p:nvSpPr>
          <p:spPr>
            <a:xfrm>
              <a:off x="6240475" y="3130600"/>
              <a:ext cx="1137100" cy="1432800"/>
            </a:xfrm>
            <a:custGeom>
              <a:rect b="b" l="l" r="r" t="t"/>
              <a:pathLst>
                <a:path extrusionOk="0" h="57312" w="45484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64"/>
            <p:cNvSpPr/>
            <p:nvPr/>
          </p:nvSpPr>
          <p:spPr>
            <a:xfrm>
              <a:off x="5243900" y="1696775"/>
              <a:ext cx="1764175" cy="1777475"/>
            </a:xfrm>
            <a:custGeom>
              <a:rect b="b" l="l" r="r" t="t"/>
              <a:pathLst>
                <a:path extrusionOk="0" h="71099" w="70567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4"/>
            <p:cNvSpPr/>
            <p:nvPr/>
          </p:nvSpPr>
          <p:spPr>
            <a:xfrm>
              <a:off x="3812150" y="1151100"/>
              <a:ext cx="1896075" cy="1245900"/>
            </a:xfrm>
            <a:custGeom>
              <a:rect b="b" l="l" r="r" t="t"/>
              <a:pathLst>
                <a:path extrusionOk="0" h="49836" w="75843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4"/>
            <p:cNvSpPr/>
            <p:nvPr/>
          </p:nvSpPr>
          <p:spPr>
            <a:xfrm>
              <a:off x="1910550" y="1151100"/>
              <a:ext cx="1901625" cy="1244175"/>
            </a:xfrm>
            <a:custGeom>
              <a:rect b="b" l="l" r="r" t="t"/>
              <a:pathLst>
                <a:path extrusionOk="0" h="49767" w="76065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64"/>
            <p:cNvSpPr/>
            <p:nvPr/>
          </p:nvSpPr>
          <p:spPr>
            <a:xfrm>
              <a:off x="608475" y="1694725"/>
              <a:ext cx="1766425" cy="1778150"/>
            </a:xfrm>
            <a:custGeom>
              <a:rect b="b" l="l" r="r" t="t"/>
              <a:pathLst>
                <a:path extrusionOk="0" h="71126" w="70657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64"/>
            <p:cNvSpPr/>
            <p:nvPr/>
          </p:nvSpPr>
          <p:spPr>
            <a:xfrm>
              <a:off x="238125" y="3129050"/>
              <a:ext cx="1137975" cy="1434175"/>
            </a:xfrm>
            <a:custGeom>
              <a:rect b="b" l="l" r="r" t="t"/>
              <a:pathLst>
                <a:path extrusionOk="0" h="57367" w="45519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64"/>
            <p:cNvSpPr/>
            <p:nvPr/>
          </p:nvSpPr>
          <p:spPr>
            <a:xfrm>
              <a:off x="1924656" y="1941325"/>
              <a:ext cx="3773110" cy="1646329"/>
            </a:xfrm>
            <a:custGeom>
              <a:rect b="b" l="l" r="r" t="t"/>
              <a:pathLst>
                <a:path extrusionOk="0" h="64657" w="148183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4"/>
            <p:cNvSpPr/>
            <p:nvPr/>
          </p:nvSpPr>
          <p:spPr>
            <a:xfrm>
              <a:off x="1028863" y="2678027"/>
              <a:ext cx="1805597" cy="1885320"/>
            </a:xfrm>
            <a:custGeom>
              <a:rect b="b" l="l" r="r" t="t"/>
              <a:pathLst>
                <a:path extrusionOk="0" h="74043" w="70912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4"/>
            <p:cNvSpPr/>
            <p:nvPr/>
          </p:nvSpPr>
          <p:spPr>
            <a:xfrm>
              <a:off x="4792190" y="2679937"/>
              <a:ext cx="1798951" cy="1883410"/>
            </a:xfrm>
            <a:custGeom>
              <a:rect b="b" l="l" r="r" t="t"/>
              <a:pathLst>
                <a:path extrusionOk="0" h="73968" w="70651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7" name="Google Shape;9087;p64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9088" name="Google Shape;9088;p6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9089" name="Google Shape;9089;p6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9090" name="Google Shape;9090;p6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9091" name="Google Shape;9091;p6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9092" name="Google Shape;9092;p6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9093" name="Google Shape;9093;p6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9094" name="Google Shape;9094;p6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9095" name="Google Shape;9095;p6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9096" name="Google Shape;9096;p6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E3E9E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9097" name="Google Shape;9097;p6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9098" name="Google Shape;9098;p6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9099" name="Google Shape;9099;p6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</p:grpSp>
      <p:grpSp>
        <p:nvGrpSpPr>
          <p:cNvPr id="9100" name="Google Shape;9100;p64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9101" name="Google Shape;9101;p64"/>
            <p:cNvSpPr/>
            <p:nvPr/>
          </p:nvSpPr>
          <p:spPr>
            <a:xfrm>
              <a:off x="7026852" y="3311869"/>
              <a:ext cx="434331" cy="847405"/>
            </a:xfrm>
            <a:custGeom>
              <a:rect b="b" l="l" r="r" t="t"/>
              <a:pathLst>
                <a:path extrusionOk="0" h="32649" w="16734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4"/>
            <p:cNvSpPr/>
            <p:nvPr/>
          </p:nvSpPr>
          <p:spPr>
            <a:xfrm>
              <a:off x="7082395" y="3359392"/>
              <a:ext cx="323321" cy="323321"/>
            </a:xfrm>
            <a:custGeom>
              <a:rect b="b" l="l" r="r" t="t"/>
              <a:pathLst>
                <a:path extrusionOk="0" h="12457" w="12457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4"/>
            <p:cNvSpPr/>
            <p:nvPr/>
          </p:nvSpPr>
          <p:spPr>
            <a:xfrm>
              <a:off x="7026852" y="4159239"/>
              <a:ext cx="434331" cy="194585"/>
            </a:xfrm>
            <a:custGeom>
              <a:rect b="b" l="l" r="r" t="t"/>
              <a:pathLst>
                <a:path extrusionOk="0" h="7497" w="16734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4" name="Google Shape;9104;p64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9105" name="Google Shape;9105;p64"/>
            <p:cNvSpPr/>
            <p:nvPr/>
          </p:nvSpPr>
          <p:spPr>
            <a:xfrm>
              <a:off x="4873519" y="3311869"/>
              <a:ext cx="499374" cy="499296"/>
            </a:xfrm>
            <a:custGeom>
              <a:rect b="b" l="l" r="r" t="t"/>
              <a:pathLst>
                <a:path extrusionOk="0" h="19237" w="1924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4"/>
            <p:cNvSpPr/>
            <p:nvPr/>
          </p:nvSpPr>
          <p:spPr>
            <a:xfrm>
              <a:off x="4894620" y="3329830"/>
              <a:ext cx="202112" cy="182386"/>
            </a:xfrm>
            <a:custGeom>
              <a:rect b="b" l="l" r="r" t="t"/>
              <a:pathLst>
                <a:path extrusionOk="0" h="7027" w="7787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7" name="Google Shape;9107;p64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9108" name="Google Shape;9108;p64"/>
            <p:cNvSpPr/>
            <p:nvPr/>
          </p:nvSpPr>
          <p:spPr>
            <a:xfrm>
              <a:off x="4873519" y="3875839"/>
              <a:ext cx="499374" cy="499374"/>
            </a:xfrm>
            <a:custGeom>
              <a:rect b="b" l="l" r="r" t="t"/>
              <a:pathLst>
                <a:path extrusionOk="0" h="19240" w="1924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64"/>
            <p:cNvSpPr/>
            <p:nvPr/>
          </p:nvSpPr>
          <p:spPr>
            <a:xfrm>
              <a:off x="4894620" y="3893826"/>
              <a:ext cx="202112" cy="182360"/>
            </a:xfrm>
            <a:custGeom>
              <a:rect b="b" l="l" r="r" t="t"/>
              <a:pathLst>
                <a:path extrusionOk="0" h="7026" w="7787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0" name="Google Shape;9110;p64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9111" name="Google Shape;9111;p64"/>
            <p:cNvSpPr/>
            <p:nvPr/>
          </p:nvSpPr>
          <p:spPr>
            <a:xfrm>
              <a:off x="2642193" y="2530650"/>
              <a:ext cx="419588" cy="217743"/>
            </a:xfrm>
            <a:custGeom>
              <a:rect b="b" l="l" r="r" t="t"/>
              <a:pathLst>
                <a:path extrusionOk="0" h="67780" w="130611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4"/>
            <p:cNvSpPr/>
            <p:nvPr/>
          </p:nvSpPr>
          <p:spPr>
            <a:xfrm>
              <a:off x="2910083" y="2420918"/>
              <a:ext cx="327379" cy="312727"/>
            </a:xfrm>
            <a:custGeom>
              <a:rect b="b" l="l" r="r" t="t"/>
              <a:pathLst>
                <a:path extrusionOk="0" h="97347" w="101908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64"/>
            <p:cNvSpPr/>
            <p:nvPr/>
          </p:nvSpPr>
          <p:spPr>
            <a:xfrm>
              <a:off x="2999034" y="2125384"/>
              <a:ext cx="238522" cy="411351"/>
            </a:xfrm>
            <a:custGeom>
              <a:rect b="b" l="l" r="r" t="t"/>
              <a:pathLst>
                <a:path extrusionOk="0" h="128047" w="74248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4"/>
            <p:cNvSpPr/>
            <p:nvPr/>
          </p:nvSpPr>
          <p:spPr>
            <a:xfrm>
              <a:off x="2740849" y="2075876"/>
              <a:ext cx="419604" cy="217734"/>
            </a:xfrm>
            <a:custGeom>
              <a:rect b="b" l="l" r="r" t="t"/>
              <a:pathLst>
                <a:path extrusionOk="0" h="67777" w="130616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4"/>
            <p:cNvSpPr/>
            <p:nvPr/>
          </p:nvSpPr>
          <p:spPr>
            <a:xfrm>
              <a:off x="2565167" y="2090625"/>
              <a:ext cx="327379" cy="312740"/>
            </a:xfrm>
            <a:custGeom>
              <a:rect b="b" l="l" r="r" t="t"/>
              <a:pathLst>
                <a:path extrusionOk="0" h="97351" w="101908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64"/>
            <p:cNvSpPr/>
            <p:nvPr/>
          </p:nvSpPr>
          <p:spPr>
            <a:xfrm>
              <a:off x="2565073" y="2287538"/>
              <a:ext cx="218572" cy="409555"/>
            </a:xfrm>
            <a:custGeom>
              <a:rect b="b" l="l" r="r" t="t"/>
              <a:pathLst>
                <a:path extrusionOk="0" h="127488" w="68038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7" name="Google Shape;9117;p64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9118" name="Google Shape;9118;p64"/>
            <p:cNvSpPr/>
            <p:nvPr/>
          </p:nvSpPr>
          <p:spPr>
            <a:xfrm>
              <a:off x="1697726" y="3244179"/>
              <a:ext cx="788124" cy="1146069"/>
            </a:xfrm>
            <a:custGeom>
              <a:rect b="b" l="l" r="r" t="t"/>
              <a:pathLst>
                <a:path extrusionOk="0" h="44156" w="30365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4"/>
            <p:cNvSpPr/>
            <p:nvPr/>
          </p:nvSpPr>
          <p:spPr>
            <a:xfrm>
              <a:off x="1743302" y="4053603"/>
              <a:ext cx="291293" cy="291267"/>
            </a:xfrm>
            <a:custGeom>
              <a:rect b="b" l="l" r="r" t="t"/>
              <a:pathLst>
                <a:path extrusionOk="0" h="11222" w="11223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0" name="Google Shape;9120;p64"/>
          <p:cNvSpPr/>
          <p:nvPr/>
        </p:nvSpPr>
        <p:spPr>
          <a:xfrm>
            <a:off x="8146351" y="3622703"/>
            <a:ext cx="204" cy="4"/>
          </a:xfrm>
          <a:custGeom>
            <a:rect b="b" l="l" r="r" t="t"/>
            <a:pathLst>
              <a:path extrusionOk="0" h="1" w="48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21" name="Google Shape;9121;p64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9122" name="Google Shape;9122;p64"/>
            <p:cNvCxnSpPr/>
            <p:nvPr/>
          </p:nvCxnSpPr>
          <p:spPr>
            <a:xfrm flipH="1" rot="5400000">
              <a:off x="7629118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3" name="Google Shape;9123;p6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4" name="Google Shape;9124;p6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5" name="Google Shape;9125;p64"/>
            <p:cNvCxnSpPr/>
            <p:nvPr/>
          </p:nvCxnSpPr>
          <p:spPr>
            <a:xfrm flipH="1" rot="-5400000">
              <a:off x="8276270" y="2612964"/>
              <a:ext cx="129900" cy="111300"/>
            </a:xfrm>
            <a:prstGeom prst="bentConnector3">
              <a:avLst>
                <a:gd fmla="val 50000" name="adj1"/>
              </a:avLst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6" name="Google Shape;9126;p6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9127" name="Google Shape;9127;p6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cap="flat" cmpd="sng" w="9525">
              <a:solidFill>
                <a:srgbClr val="667E92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9128" name="Google Shape;9128;p6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9129" name="Google Shape;9129;p6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9130" name="Google Shape;9130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1" name="Google Shape;9131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2" name="Google Shape;9132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3" name="Google Shape;9133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134" name="Google Shape;9134;p6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9135" name="Google Shape;9135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rect b="b" l="l" r="r" t="t"/>
                  <a:pathLst>
                    <a:path extrusionOk="0" h="14712" w="17944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6" name="Google Shape;9136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rect b="b" l="l" r="r" t="t"/>
                  <a:pathLst>
                    <a:path extrusionOk="0" h="18243" w="19963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7" name="Google Shape;9137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rect b="b" l="l" r="r" t="t"/>
                  <a:pathLst>
                    <a:path extrusionOk="0" h="10396" w="12933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38" name="Google Shape;9138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rect b="b" l="l" r="r" t="t"/>
                  <a:pathLst>
                    <a:path extrusionOk="0" h="12904" w="16142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sp>
        <p:nvSpPr>
          <p:cNvPr id="9139" name="Google Shape;9139;p64"/>
          <p:cNvSpPr/>
          <p:nvPr/>
        </p:nvSpPr>
        <p:spPr>
          <a:xfrm>
            <a:off x="7110561" y="3755372"/>
            <a:ext cx="558742" cy="616877"/>
          </a:xfrm>
          <a:custGeom>
            <a:rect b="b" l="l" r="r" t="t"/>
            <a:pathLst>
              <a:path extrusionOk="0" h="5225" w="4733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40" name="Google Shape;9140;p64"/>
          <p:cNvSpPr/>
          <p:nvPr/>
        </p:nvSpPr>
        <p:spPr>
          <a:xfrm rot="10800000">
            <a:off x="6596743" y="3752786"/>
            <a:ext cx="406111" cy="619462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41" name="Google Shape;9141;p64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9142" name="Google Shape;9142;p64"/>
            <p:cNvSpPr/>
            <p:nvPr/>
          </p:nvSpPr>
          <p:spPr>
            <a:xfrm>
              <a:off x="1188450" y="238125"/>
              <a:ext cx="3198750" cy="2628625"/>
            </a:xfrm>
            <a:custGeom>
              <a:rect b="b" l="l" r="r" t="t"/>
              <a:pathLst>
                <a:path extrusionOk="0" h="105145" w="12795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4"/>
            <p:cNvSpPr/>
            <p:nvPr/>
          </p:nvSpPr>
          <p:spPr>
            <a:xfrm>
              <a:off x="1186975" y="2279750"/>
              <a:ext cx="2628625" cy="3196700"/>
            </a:xfrm>
            <a:custGeom>
              <a:rect b="b" l="l" r="r" t="t"/>
              <a:pathLst>
                <a:path extrusionOk="0" h="127868" w="105145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64"/>
            <p:cNvSpPr/>
            <p:nvPr/>
          </p:nvSpPr>
          <p:spPr>
            <a:xfrm>
              <a:off x="3802600" y="239450"/>
              <a:ext cx="2628650" cy="3196825"/>
            </a:xfrm>
            <a:custGeom>
              <a:rect b="b" l="l" r="r" t="t"/>
              <a:pathLst>
                <a:path extrusionOk="0" h="127873" w="105146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4"/>
            <p:cNvSpPr/>
            <p:nvPr/>
          </p:nvSpPr>
          <p:spPr>
            <a:xfrm>
              <a:off x="3232500" y="2847950"/>
              <a:ext cx="3198600" cy="2628500"/>
            </a:xfrm>
            <a:custGeom>
              <a:rect b="b" l="l" r="r" t="t"/>
              <a:pathLst>
                <a:path extrusionOk="0" h="105140" w="127944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6" name="Google Shape;9146;p64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9147" name="Google Shape;9147;p6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9148" name="Google Shape;9148;p6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49" name="Google Shape;9149;p6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150" name="Google Shape;9150;p6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9151" name="Google Shape;9151;p6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52" name="Google Shape;9152;p6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153" name="Google Shape;9153;p6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9154" name="Google Shape;9154;p6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55" name="Google Shape;9155;p6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156" name="Google Shape;9156;p6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9157" name="Google Shape;9157;p6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58" name="Google Shape;9158;p6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A5B7C6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159" name="Google Shape;9159;p6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9160" name="Google Shape;9160;p6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34275" lIns="68575" spcFirstLastPara="1" rIns="68575" wrap="square" tIns="34275">
                <a:noAutofit/>
              </a:bodyPr>
              <a:lstStyle/>
              <a:p>
                <a:pPr indent="0" lvl="0" marL="0" marR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9161" name="Google Shape;9161;p6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9162" name="Google Shape;9162;p64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9163" name="Google Shape;9163;p64"/>
            <p:cNvSpPr/>
            <p:nvPr/>
          </p:nvSpPr>
          <p:spPr>
            <a:xfrm>
              <a:off x="238125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4"/>
            <p:cNvSpPr/>
            <p:nvPr/>
          </p:nvSpPr>
          <p:spPr>
            <a:xfrm>
              <a:off x="238125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4"/>
            <p:cNvSpPr/>
            <p:nvPr/>
          </p:nvSpPr>
          <p:spPr>
            <a:xfrm>
              <a:off x="3871550" y="118875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4"/>
            <p:cNvSpPr/>
            <p:nvPr/>
          </p:nvSpPr>
          <p:spPr>
            <a:xfrm>
              <a:off x="3871550" y="2940300"/>
              <a:ext cx="3507025" cy="1584000"/>
            </a:xfrm>
            <a:custGeom>
              <a:rect b="b" l="l" r="r" t="t"/>
              <a:pathLst>
                <a:path extrusionOk="0" h="63360" w="140281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4"/>
            <p:cNvSpPr/>
            <p:nvPr/>
          </p:nvSpPr>
          <p:spPr>
            <a:xfrm>
              <a:off x="2842425" y="1934600"/>
              <a:ext cx="1843850" cy="1843850"/>
            </a:xfrm>
            <a:custGeom>
              <a:rect b="b" l="l" r="r" t="t"/>
              <a:pathLst>
                <a:path extrusionOk="0" h="73754" w="73754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8" name="Google Shape;9168;p64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9169" name="Google Shape;9169;p64"/>
            <p:cNvSpPr/>
            <p:nvPr/>
          </p:nvSpPr>
          <p:spPr>
            <a:xfrm>
              <a:off x="3669985" y="1335475"/>
              <a:ext cx="1986875" cy="3034175"/>
            </a:xfrm>
            <a:custGeom>
              <a:rect b="b" l="l" r="r" t="t"/>
              <a:pathLst>
                <a:path extrusionOk="0" h="121367" w="79475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64"/>
            <p:cNvSpPr/>
            <p:nvPr/>
          </p:nvSpPr>
          <p:spPr>
            <a:xfrm>
              <a:off x="1956350" y="1335475"/>
              <a:ext cx="1984950" cy="3034175"/>
            </a:xfrm>
            <a:custGeom>
              <a:rect b="b" l="l" r="r" t="t"/>
              <a:pathLst>
                <a:path extrusionOk="0" h="121367" w="79398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4"/>
            <p:cNvSpPr/>
            <p:nvPr/>
          </p:nvSpPr>
          <p:spPr>
            <a:xfrm>
              <a:off x="238125" y="1335475"/>
              <a:ext cx="1986850" cy="3034175"/>
            </a:xfrm>
            <a:custGeom>
              <a:rect b="b" l="l" r="r" t="t"/>
              <a:pathLst>
                <a:path extrusionOk="0" h="121367" w="79474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2" name="Google Shape;9172;p64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9173" name="Google Shape;9173;p6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9174" name="Google Shape;9174;p6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9175" name="Google Shape;9175;p6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rect b="b" l="l" r="r" t="t"/>
                  <a:pathLst>
                    <a:path extrusionOk="0" h="5873" w="6606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76" name="Google Shape;9176;p6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rect b="b" l="l" r="r" t="t"/>
                  <a:pathLst>
                    <a:path extrusionOk="0" h="17616" w="5872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177" name="Google Shape;9177;p6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9178" name="Google Shape;9178;p6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rect b="b" l="l" r="r" t="t"/>
                  <a:pathLst>
                    <a:path extrusionOk="0" h="5875" w="68995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79" name="Google Shape;9179;p6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rect b="b" l="l" r="r" t="t"/>
                  <a:pathLst>
                    <a:path extrusionOk="0" h="23488" w="58721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180" name="Google Shape;9180;p6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9181" name="Google Shape;9181;p6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rect b="b" l="l" r="r" t="t"/>
                  <a:pathLst>
                    <a:path extrusionOk="0" h="5875" w="58721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182" name="Google Shape;9182;p6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rect b="b" l="l" r="r" t="t"/>
                  <a:pathLst>
                    <a:path extrusionOk="0" h="39638" w="58721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9183" name="Google Shape;9183;p6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9184" name="Google Shape;9184;p6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rect b="b" l="l" r="r" t="t"/>
                <a:pathLst>
                  <a:path extrusionOk="0" h="36254" w="33269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5" name="Google Shape;9185;p6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rect b="b" l="l" r="r" t="t"/>
                <a:pathLst>
                  <a:path extrusionOk="0" h="34225" w="31016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6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rect b="b" l="l" r="r" t="t"/>
                <a:pathLst>
                  <a:path extrusionOk="0" h="35860" w="33716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7" name="Google Shape;9187;p6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rect b="b" l="l" r="r" t="t"/>
                <a:pathLst>
                  <a:path extrusionOk="0" h="33838" w="31442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8" name="Google Shape;9188;p6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rect b="b" l="l" r="r" t="t"/>
                <a:pathLst>
                  <a:path extrusionOk="0" h="54162" w="43566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9" name="Google Shape;9189;p6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rect b="b" l="l" r="r" t="t"/>
                <a:pathLst>
                  <a:path extrusionOk="0" h="10605" w="26952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0" name="Google Shape;9190;p6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rect b="b" l="l" r="r" t="t"/>
                <a:pathLst>
                  <a:path extrusionOk="0" h="3680" w="33012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1" name="Google Shape;9191;p6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rect b="b" l="l" r="r" t="t"/>
                <a:pathLst>
                  <a:path extrusionOk="0" h="18321" w="3574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2" name="Google Shape;9192;p6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rect b="b" l="l" r="r" t="t"/>
                <a:pathLst>
                  <a:path extrusionOk="0" h="2266" w="34975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3" name="Google Shape;9193;p6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rect b="b" l="l" r="r" t="t"/>
                <a:pathLst>
                  <a:path extrusionOk="0" h="12654" w="13305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194" name="Google Shape;9194;p64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9195" name="Google Shape;9195;p6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9196" name="Google Shape;9196;p6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rect b="b" l="l" r="r" t="t"/>
                <a:pathLst>
                  <a:path extrusionOk="0" h="33020" w="66087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7" name="Google Shape;9197;p6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8" name="Google Shape;9198;p6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9" name="Google Shape;9199;p6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0" name="Google Shape;9200;p6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1" name="Google Shape;9201;p6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9202" name="Google Shape;9202;p64"/>
              <p:cNvCxnSpPr>
                <a:stCxn id="9200" idx="0"/>
              </p:cNvCxnSpPr>
              <p:nvPr/>
            </p:nvCxnSpPr>
            <p:spPr>
              <a:xfrm flipH="1" rot="5400000">
                <a:off x="2741958" y="3724116"/>
                <a:ext cx="68700" cy="200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03" name="Google Shape;9203;p64"/>
              <p:cNvCxnSpPr>
                <a:stCxn id="9197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04" name="Google Shape;9204;p64"/>
              <p:cNvCxnSpPr>
                <a:stCxn id="9198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05" name="Google Shape;9205;p64"/>
              <p:cNvCxnSpPr>
                <a:stCxn id="9201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206" name="Google Shape;9206;p64"/>
              <p:cNvCxnSpPr>
                <a:stCxn id="9199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19050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207" name="Google Shape;9207;p6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9208" name="Google Shape;9208;p6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9" name="Google Shape;9209;p6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0" name="Google Shape;9210;p6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211" name="Google Shape;9211;p64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9212" name="Google Shape;9212;p6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9213" name="Google Shape;9213;p6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rect b="b" l="l" r="r" t="t"/>
                <a:pathLst>
                  <a:path extrusionOk="0" h="41544" w="41544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4" name="Google Shape;9214;p6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rect b="b" l="l" r="r" t="t"/>
                <a:pathLst>
                  <a:path extrusionOk="0" h="24299" w="59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15" name="Google Shape;9215;p6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9216" name="Google Shape;9216;p6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rect b="b" l="l" r="r" t="t"/>
                <a:pathLst>
                  <a:path extrusionOk="0" h="34620" w="3462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7" name="Google Shape;9217;p6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rect b="b" l="l" r="r" t="t"/>
                <a:pathLst>
                  <a:path extrusionOk="0" h="22511" w="591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18" name="Google Shape;9218;p6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9219" name="Google Shape;9219;p6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rect b="b" l="l" r="r" t="t"/>
                <a:pathLst>
                  <a:path extrusionOk="0" h="27696" w="27696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0" name="Google Shape;9220;p6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rect b="b" l="l" r="r" t="t"/>
                <a:pathLst>
                  <a:path extrusionOk="0" h="21474" w="59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21" name="Google Shape;9221;p6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9222" name="Google Shape;9222;p6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rect b="b" l="l" r="r" t="t"/>
                <a:pathLst>
                  <a:path extrusionOk="0" h="20771" w="20772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3" name="Google Shape;9223;p6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rect b="b" l="l" r="r" t="t"/>
                <a:pathLst>
                  <a:path extrusionOk="0" h="21079" w="59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224" name="Google Shape;9224;p64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9225" name="Google Shape;9225;p64"/>
            <p:cNvSpPr/>
            <p:nvPr/>
          </p:nvSpPr>
          <p:spPr>
            <a:xfrm>
              <a:off x="241025" y="3151575"/>
              <a:ext cx="293303" cy="644170"/>
            </a:xfrm>
            <a:custGeom>
              <a:rect b="b" l="l" r="r" t="t"/>
              <a:pathLst>
                <a:path extrusionOk="0" h="41986" w="19117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4"/>
            <p:cNvSpPr/>
            <p:nvPr/>
          </p:nvSpPr>
          <p:spPr>
            <a:xfrm>
              <a:off x="241347" y="3252796"/>
              <a:ext cx="293533" cy="164134"/>
            </a:xfrm>
            <a:custGeom>
              <a:rect b="b" l="l" r="r" t="t"/>
              <a:pathLst>
                <a:path extrusionOk="0" h="10698" w="19132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7" name="Google Shape;9227;p64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9228" name="Google Shape;9228;p64"/>
            <p:cNvSpPr/>
            <p:nvPr/>
          </p:nvSpPr>
          <p:spPr>
            <a:xfrm>
              <a:off x="1072131" y="1983872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64"/>
            <p:cNvSpPr/>
            <p:nvPr/>
          </p:nvSpPr>
          <p:spPr>
            <a:xfrm>
              <a:off x="1430530" y="2193486"/>
              <a:ext cx="46960" cy="46948"/>
            </a:xfrm>
            <a:custGeom>
              <a:rect b="b" l="l" r="r" t="t"/>
              <a:pathLst>
                <a:path extrusionOk="0" h="3914" w="3915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4"/>
            <p:cNvSpPr/>
            <p:nvPr/>
          </p:nvSpPr>
          <p:spPr>
            <a:xfrm>
              <a:off x="1277847" y="2191554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64"/>
            <p:cNvSpPr/>
            <p:nvPr/>
          </p:nvSpPr>
          <p:spPr>
            <a:xfrm>
              <a:off x="1690156" y="2190379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4"/>
            <p:cNvSpPr/>
            <p:nvPr/>
          </p:nvSpPr>
          <p:spPr>
            <a:xfrm>
              <a:off x="1484068" y="1984268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6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rect b="b" l="l" r="r" t="t"/>
              <a:pathLst>
                <a:path extrusionOk="0" h="33974" w="34089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4"/>
            <p:cNvSpPr/>
            <p:nvPr/>
          </p:nvSpPr>
          <p:spPr>
            <a:xfrm>
              <a:off x="246070" y="1983826"/>
              <a:ext cx="408910" cy="407494"/>
            </a:xfrm>
            <a:custGeom>
              <a:rect b="b" l="l" r="r" t="t"/>
              <a:pathLst>
                <a:path extrusionOk="0" h="33972" w="3409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6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rect b="b" l="l" r="r" t="t"/>
              <a:pathLst>
                <a:path extrusionOk="0" h="33972" w="34086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6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rect b="b" l="l" r="r" t="t"/>
              <a:pathLst>
                <a:path extrusionOk="0" h="34168" w="34286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7" name="Google Shape;9237;p64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9238" name="Google Shape;9238;p6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9239" name="Google Shape;9239;p6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rect b="b" l="l" r="r" t="t"/>
                <a:pathLst>
                  <a:path extrusionOk="0" h="32936" w="27928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40" name="Google Shape;9240;p6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rect b="b" l="l" r="r" t="t"/>
                <a:pathLst>
                  <a:path extrusionOk="0" h="22987" w="17264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241" name="Google Shape;9241;p6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9242" name="Google Shape;9242;p6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9243" name="Google Shape;9243;p6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9244" name="Google Shape;9244;p6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45" name="Google Shape;9245;p6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rect b="b" l="l" r="r" t="t"/>
                      <a:pathLst>
                        <a:path extrusionOk="0" h="34191" w="45629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9246" name="Google Shape;9246;p6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9247" name="Google Shape;9247;p6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rect b="b" l="l" r="r" t="t"/>
                      <a:pathLst>
                        <a:path extrusionOk="0" h="55523" w="56983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48" name="Google Shape;9248;p6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rect b="b" l="l" r="r" t="t"/>
                      <a:pathLst>
                        <a:path extrusionOk="0" h="39191" w="40223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9249" name="Google Shape;9249;p6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9250" name="Google Shape;9250;p6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rect b="b" l="l" r="r" t="t"/>
                      <a:pathLst>
                        <a:path extrusionOk="0" h="55522" w="56984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51" name="Google Shape;9251;p6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rect b="b" l="l" r="r" t="t"/>
                      <a:pathLst>
                        <a:path extrusionOk="0" h="39191" w="40221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9252" name="Google Shape;9252;p6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9253" name="Google Shape;9253;p6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rect b="b" l="l" r="r" t="t"/>
                      <a:pathLst>
                        <a:path extrusionOk="0" h="48441" w="64643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54" name="Google Shape;9254;p6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rect b="b" l="l" r="r" t="t"/>
                      <a:pathLst>
                        <a:path extrusionOk="0" h="34192" w="45629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  <p:grpSp>
                <p:nvGrpSpPr>
                  <p:cNvPr id="9255" name="Google Shape;9255;p6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9256" name="Google Shape;9256;p6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rect b="b" l="l" r="r" t="t"/>
                      <a:pathLst>
                        <a:path extrusionOk="0" h="62939" w="47681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57" name="Google Shape;9257;p6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rect b="b" l="l" r="r" t="t"/>
                      <a:pathLst>
                        <a:path extrusionOk="0" h="44425" w="33655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  <p:grpSp>
              <p:nvGrpSpPr>
                <p:cNvPr id="9258" name="Google Shape;9258;p6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9259" name="Google Shape;9259;p6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rect b="b" l="l" r="r" t="t"/>
                    <a:pathLst>
                      <a:path extrusionOk="0" h="48963" w="48965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grpSp>
                <p:nvGrpSpPr>
                  <p:cNvPr id="9260" name="Google Shape;9260;p6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9261" name="Google Shape;9261;p6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rect b="b" l="l" r="r" t="t"/>
                      <a:pathLst>
                        <a:path extrusionOk="0" h="16420" w="21207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62" name="Google Shape;9262;p6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rect b="b" l="l" r="r" t="t"/>
                      <a:pathLst>
                        <a:path extrusionOk="0" h="24810" w="12089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63" name="Google Shape;9263;p6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rect b="b" l="l" r="r" t="t"/>
                      <a:pathLst>
                        <a:path extrusionOk="0" h="6816" w="26078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64" name="Google Shape;9264;p6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rect b="b" l="l" r="r" t="t"/>
                      <a:pathLst>
                        <a:path extrusionOk="0" h="16438" w="21158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9265" name="Google Shape;9265;p6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rect b="b" l="l" r="r" t="t"/>
                      <a:pathLst>
                        <a:path extrusionOk="0" h="24849" w="1290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</p:grpSp>
        <p:sp>
          <p:nvSpPr>
            <p:cNvPr id="9266" name="Google Shape;9266;p64"/>
            <p:cNvSpPr/>
            <p:nvPr/>
          </p:nvSpPr>
          <p:spPr>
            <a:xfrm>
              <a:off x="2621966" y="1245876"/>
              <a:ext cx="114832" cy="86149"/>
            </a:xfrm>
            <a:custGeom>
              <a:rect b="b" l="l" r="r" t="t"/>
              <a:pathLst>
                <a:path extrusionOk="0" h="7716" w="10285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4"/>
            <p:cNvSpPr/>
            <p:nvPr/>
          </p:nvSpPr>
          <p:spPr>
            <a:xfrm>
              <a:off x="2517909" y="1600456"/>
              <a:ext cx="54396" cy="134951"/>
            </a:xfrm>
            <a:custGeom>
              <a:rect b="b" l="l" r="r" t="t"/>
              <a:pathLst>
                <a:path extrusionOk="0" h="12087" w="4872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4"/>
            <p:cNvSpPr/>
            <p:nvPr/>
          </p:nvSpPr>
          <p:spPr>
            <a:xfrm>
              <a:off x="3174265" y="1614044"/>
              <a:ext cx="46346" cy="135275"/>
            </a:xfrm>
            <a:custGeom>
              <a:rect b="b" l="l" r="r" t="t"/>
              <a:pathLst>
                <a:path extrusionOk="0" h="12116" w="4151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64"/>
            <p:cNvSpPr/>
            <p:nvPr/>
          </p:nvSpPr>
          <p:spPr>
            <a:xfrm>
              <a:off x="3023194" y="1254350"/>
              <a:ext cx="116417" cy="83525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6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rect b="b" l="l" r="r" t="t"/>
              <a:pathLst>
                <a:path extrusionOk="0" h="7481" w="10427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1" name="Google Shape;9271;p64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9272" name="Google Shape;9272;p6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9273" name="Google Shape;9273;p6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rect b="b" l="l" r="r" t="t"/>
                <a:pathLst>
                  <a:path extrusionOk="0" h="43940" w="45218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4" name="Google Shape;9274;p6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rect b="b" l="l" r="r" t="t"/>
                <a:pathLst>
                  <a:path extrusionOk="0" h="9146" w="7159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75" name="Google Shape;9275;p6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9276" name="Google Shape;9276;p6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rect b="b" l="l" r="r" t="t"/>
                <a:pathLst>
                  <a:path extrusionOk="0" h="15844" w="17006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77" name="Google Shape;9277;p6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rect b="b" l="l" r="r" t="t"/>
                <a:pathLst>
                  <a:path extrusionOk="0" h="8881" w="18211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78" name="Google Shape;9278;p6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9279" name="Google Shape;9279;p6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rect b="b" l="l" r="r" t="t"/>
                <a:pathLst>
                  <a:path extrusionOk="0" h="34797" w="36118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0" name="Google Shape;9280;p6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rect b="b" l="l" r="r" t="t"/>
                <a:pathLst>
                  <a:path extrusionOk="0" h="9145" w="53867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81" name="Google Shape;9281;p6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9282" name="Google Shape;9282;p6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rect b="b" l="l" r="r" t="t"/>
                <a:pathLst>
                  <a:path extrusionOk="0" h="25634" w="26899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3" name="Google Shape;9283;p6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rect b="b" l="l" r="r" t="t"/>
                <a:pathLst>
                  <a:path extrusionOk="0" h="9792" w="35055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284" name="Google Shape;9284;p64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9285" name="Google Shape;9285;p64"/>
            <p:cNvSpPr/>
            <p:nvPr/>
          </p:nvSpPr>
          <p:spPr>
            <a:xfrm>
              <a:off x="1745332" y="2158066"/>
              <a:ext cx="571867" cy="571878"/>
            </a:xfrm>
            <a:custGeom>
              <a:rect b="b" l="l" r="r" t="t"/>
              <a:pathLst>
                <a:path extrusionOk="0" h="107749" w="107747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286" name="Google Shape;9286;p6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9287" name="Google Shape;9287;p6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rect b="b" l="l" r="r" t="t"/>
                <a:pathLst>
                  <a:path extrusionOk="0" h="66637" w="36183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8" name="Google Shape;9288;p6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rect b="b" l="l" r="r" t="t"/>
                <a:pathLst>
                  <a:path extrusionOk="0" h="52191" w="62027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89" name="Google Shape;9289;p6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rect b="b" l="l" r="r" t="t"/>
                <a:pathLst>
                  <a:path extrusionOk="0" h="52211" w="62507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290" name="Google Shape;9290;p64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9291" name="Google Shape;9291;p64"/>
            <p:cNvSpPr/>
            <p:nvPr/>
          </p:nvSpPr>
          <p:spPr>
            <a:xfrm>
              <a:off x="2171975" y="3872925"/>
              <a:ext cx="7900" cy="25"/>
            </a:xfrm>
            <a:custGeom>
              <a:rect b="b" l="l" r="r" t="t"/>
              <a:pathLst>
                <a:path extrusionOk="0" h="1" w="316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64"/>
            <p:cNvSpPr/>
            <p:nvPr/>
          </p:nvSpPr>
          <p:spPr>
            <a:xfrm>
              <a:off x="2180300" y="999450"/>
              <a:ext cx="3256350" cy="3708225"/>
            </a:xfrm>
            <a:custGeom>
              <a:rect b="b" l="l" r="r" t="t"/>
              <a:pathLst>
                <a:path extrusionOk="0" h="148329" w="130254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4"/>
            <p:cNvSpPr/>
            <p:nvPr/>
          </p:nvSpPr>
          <p:spPr>
            <a:xfrm>
              <a:off x="238125" y="2853750"/>
              <a:ext cx="2358675" cy="1853475"/>
            </a:xfrm>
            <a:custGeom>
              <a:rect b="b" l="l" r="r" t="t"/>
              <a:pathLst>
                <a:path extrusionOk="0" h="74139" w="94347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4"/>
            <p:cNvSpPr/>
            <p:nvPr/>
          </p:nvSpPr>
          <p:spPr>
            <a:xfrm>
              <a:off x="238125" y="999450"/>
              <a:ext cx="1942200" cy="2270400"/>
            </a:xfrm>
            <a:custGeom>
              <a:rect b="b" l="l" r="r" t="t"/>
              <a:pathLst>
                <a:path extrusionOk="0" h="90816" w="77688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64"/>
            <p:cNvSpPr/>
            <p:nvPr/>
          </p:nvSpPr>
          <p:spPr>
            <a:xfrm>
              <a:off x="3808250" y="2852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64"/>
            <p:cNvSpPr/>
            <p:nvPr/>
          </p:nvSpPr>
          <p:spPr>
            <a:xfrm>
              <a:off x="1762475" y="999450"/>
              <a:ext cx="2386250" cy="2044875"/>
            </a:xfrm>
            <a:custGeom>
              <a:rect b="b" l="l" r="r" t="t"/>
              <a:pathLst>
                <a:path extrusionOk="0" h="81795" w="9545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64"/>
            <p:cNvSpPr/>
            <p:nvPr/>
          </p:nvSpPr>
          <p:spPr>
            <a:xfrm>
              <a:off x="3338000" y="2435975"/>
              <a:ext cx="2101275" cy="2271250"/>
            </a:xfrm>
            <a:custGeom>
              <a:rect b="b" l="l" r="r" t="t"/>
              <a:pathLst>
                <a:path extrusionOk="0" h="90850" w="84051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64"/>
            <p:cNvSpPr/>
            <p:nvPr/>
          </p:nvSpPr>
          <p:spPr>
            <a:xfrm>
              <a:off x="5019250" y="2852875"/>
              <a:ext cx="2359150" cy="1854350"/>
            </a:xfrm>
            <a:custGeom>
              <a:rect b="b" l="l" r="r" t="t"/>
              <a:pathLst>
                <a:path extrusionOk="0" h="74174" w="94366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64"/>
            <p:cNvSpPr/>
            <p:nvPr/>
          </p:nvSpPr>
          <p:spPr>
            <a:xfrm>
              <a:off x="5025375" y="999450"/>
              <a:ext cx="2353450" cy="2270825"/>
            </a:xfrm>
            <a:custGeom>
              <a:rect b="b" l="l" r="r" t="t"/>
              <a:pathLst>
                <a:path extrusionOk="0" h="90833" w="94138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303" name="Shape 9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4" name="Google Shape;9304;p6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9305" name="Google Shape;9305;p6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9306" name="Google Shape;9306;p6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7" name="Google Shape;9307;p6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8" name="Google Shape;9308;p6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09" name="Google Shape;9309;p6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0" name="Google Shape;9310;p6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1" name="Google Shape;9311;p6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2" name="Google Shape;9312;p6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3" name="Google Shape;9313;p6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4" name="Google Shape;9314;p6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5" name="Google Shape;9315;p6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16" name="Google Shape;9316;p6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9317" name="Google Shape;9317;p6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8" name="Google Shape;9318;p6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19" name="Google Shape;9319;p6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0" name="Google Shape;9320;p6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1" name="Google Shape;9321;p6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2" name="Google Shape;9322;p6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3" name="Google Shape;9323;p6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4" name="Google Shape;9324;p6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5" name="Google Shape;9325;p6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6" name="Google Shape;9326;p6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27" name="Google Shape;9327;p6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328" name="Google Shape;9328;p6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9" name="Google Shape;9329;p6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0" name="Google Shape;9330;p6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1" name="Google Shape;9331;p6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2" name="Google Shape;9332;p6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3" name="Google Shape;9333;p6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4" name="Google Shape;9334;p6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5" name="Google Shape;9335;p6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6" name="Google Shape;9336;p6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7" name="Google Shape;9337;p6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38" name="Google Shape;9338;p6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9339" name="Google Shape;9339;p6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0" name="Google Shape;9340;p6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1" name="Google Shape;9341;p6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2" name="Google Shape;9342;p6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3" name="Google Shape;9343;p6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4" name="Google Shape;9344;p6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5" name="Google Shape;9345;p6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6" name="Google Shape;9346;p6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7" name="Google Shape;9347;p6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8" name="Google Shape;9348;p6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49" name="Google Shape;9349;p6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9350" name="Google Shape;9350;p6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1" name="Google Shape;9351;p6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2" name="Google Shape;9352;p6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3" name="Google Shape;9353;p6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4" name="Google Shape;9354;p6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5" name="Google Shape;9355;p6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6" name="Google Shape;9356;p6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7" name="Google Shape;9357;p6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8" name="Google Shape;9358;p6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9" name="Google Shape;9359;p6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60" name="Google Shape;9360;p6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9361" name="Google Shape;9361;p6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2" name="Google Shape;9362;p6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3" name="Google Shape;9363;p6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4" name="Google Shape;9364;p6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5" name="Google Shape;9365;p6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6" name="Google Shape;9366;p6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7" name="Google Shape;9367;p6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8" name="Google Shape;9368;p6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9" name="Google Shape;9369;p6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0" name="Google Shape;9370;p6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71" name="Google Shape;9371;p6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9372" name="Google Shape;9372;p6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3" name="Google Shape;9373;p6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4" name="Google Shape;9374;p6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5" name="Google Shape;9375;p6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6" name="Google Shape;9376;p6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7" name="Google Shape;9377;p6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8" name="Google Shape;9378;p6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9" name="Google Shape;9379;p6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0" name="Google Shape;9380;p6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1" name="Google Shape;9381;p6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82" name="Google Shape;9382;p6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9383" name="Google Shape;9383;p6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4" name="Google Shape;9384;p6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5" name="Google Shape;9385;p6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6" name="Google Shape;9386;p6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7" name="Google Shape;9387;p6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8" name="Google Shape;9388;p6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9" name="Google Shape;9389;p6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0" name="Google Shape;9390;p6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1" name="Google Shape;9391;p6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2" name="Google Shape;9392;p6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93" name="Google Shape;9393;p6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9394" name="Google Shape;9394;p6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5" name="Google Shape;9395;p6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6" name="Google Shape;9396;p6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7" name="Google Shape;9397;p6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8" name="Google Shape;9398;p6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9" name="Google Shape;9399;p6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0" name="Google Shape;9400;p6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1" name="Google Shape;9401;p6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2" name="Google Shape;9402;p6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3" name="Google Shape;9403;p6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04" name="Google Shape;9404;p6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9405" name="Google Shape;9405;p6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6" name="Google Shape;9406;p6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7" name="Google Shape;9407;p6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8" name="Google Shape;9408;p6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9" name="Google Shape;9409;p6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0" name="Google Shape;9410;p6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1" name="Google Shape;9411;p6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2" name="Google Shape;9412;p6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3" name="Google Shape;9413;p6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4" name="Google Shape;9414;p6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415" name="Google Shape;9415;p6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9416" name="Google Shape;9416;p6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9417" name="Google Shape;9417;p6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8" name="Google Shape;9418;p6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9" name="Google Shape;9419;p6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0" name="Google Shape;9420;p6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1" name="Google Shape;9421;p6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22" name="Google Shape;9422;p6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9423" name="Google Shape;9423;p6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4" name="Google Shape;9424;p6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5" name="Google Shape;9425;p6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6" name="Google Shape;9426;p6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7" name="Google Shape;9427;p6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28" name="Google Shape;9428;p6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9429" name="Google Shape;9429;p6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0" name="Google Shape;9430;p6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1" name="Google Shape;9431;p6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2" name="Google Shape;9432;p6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3" name="Google Shape;9433;p6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34" name="Google Shape;9434;p6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9435" name="Google Shape;9435;p6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6" name="Google Shape;9436;p6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7" name="Google Shape;9437;p6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8" name="Google Shape;9438;p6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9" name="Google Shape;9439;p6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440" name="Google Shape;9440;p65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9441" name="Google Shape;9441;p65"/>
            <p:cNvSpPr/>
            <p:nvPr/>
          </p:nvSpPr>
          <p:spPr>
            <a:xfrm>
              <a:off x="320066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3345104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348954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3633992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3778448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392289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406733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5"/>
            <p:cNvSpPr/>
            <p:nvPr/>
          </p:nvSpPr>
          <p:spPr>
            <a:xfrm>
              <a:off x="4211780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5"/>
            <p:cNvSpPr/>
            <p:nvPr/>
          </p:nvSpPr>
          <p:spPr>
            <a:xfrm>
              <a:off x="4356236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450068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4645124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4789568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4934012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5078456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5222900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5367343" y="2180272"/>
              <a:ext cx="108240" cy="378237"/>
            </a:xfrm>
            <a:custGeom>
              <a:rect b="b" l="l" r="r" t="t"/>
              <a:pathLst>
                <a:path extrusionOk="0" h="37890" w="8543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5511787" y="2180272"/>
              <a:ext cx="108240" cy="378097"/>
            </a:xfrm>
            <a:custGeom>
              <a:rect b="b" l="l" r="r" t="t"/>
              <a:pathLst>
                <a:path extrusionOk="0" h="37876" w="8543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5656231" y="2180272"/>
              <a:ext cx="108252" cy="378237"/>
            </a:xfrm>
            <a:custGeom>
              <a:rect b="b" l="l" r="r" t="t"/>
              <a:pathLst>
                <a:path extrusionOk="0" h="37890" w="8544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9" name="Google Shape;9459;p65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9460" name="Google Shape;9460;p6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2" name="Google Shape;9462;p65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9463" name="Google Shape;9463;p65"/>
            <p:cNvSpPr/>
            <p:nvPr/>
          </p:nvSpPr>
          <p:spPr>
            <a:xfrm flipH="1" rot="5400000">
              <a:off x="4436152" y="3134077"/>
              <a:ext cx="111300" cy="18660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5"/>
            <p:cNvSpPr/>
            <p:nvPr/>
          </p:nvSpPr>
          <p:spPr>
            <a:xfrm flipH="1" rot="5400000">
              <a:off x="4157232" y="3412894"/>
              <a:ext cx="111600" cy="1308300"/>
            </a:xfrm>
            <a:prstGeom prst="round2SameRect">
              <a:avLst>
                <a:gd fmla="val 50000" name="adj1"/>
                <a:gd fmla="val 50000" name="adj2"/>
              </a:avLst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5" name="Google Shape;9465;p65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9466" name="Google Shape;9466;p6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6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6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cap="flat" cmpd="sng" w="19050">
              <a:solidFill>
                <a:srgbClr val="5F7D9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6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4" name="Google Shape;9474;p65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9475" name="Google Shape;9475;p6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6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6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fmla="val 19098" name="adj"/>
                <a:gd fmla="val 105146" name="hf"/>
                <a:gd fmla="val 110557" name="vf"/>
              </a:avLst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0" name="Google Shape;9480;p65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9481" name="Google Shape;9481;p6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6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6" name="Google Shape;9486;p65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9487" name="Google Shape;9487;p6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9488" name="Google Shape;9488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489" name="Google Shape;9489;p6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  <p:grpSp>
          <p:nvGrpSpPr>
            <p:cNvPr id="9490" name="Google Shape;9490;p6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9491" name="Google Shape;9491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492" name="Google Shape;9492;p6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7994A9"/>
                </a:solidFill>
                <a:prstDash val="solid"/>
                <a:round/>
                <a:headEnd len="med" w="med" type="none"/>
                <a:tailEnd len="med" w="med" type="oval"/>
              </a:ln>
            </p:spPr>
          </p:cxnSp>
        </p:grpSp>
      </p:grpSp>
      <p:grpSp>
        <p:nvGrpSpPr>
          <p:cNvPr id="9493" name="Google Shape;9493;p6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9494" name="Google Shape;9494;p6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9495" name="Google Shape;9495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6" name="Google Shape;9496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97" name="Google Shape;9497;p6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9498" name="Google Shape;9498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9" name="Google Shape;9499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00" name="Google Shape;9500;p6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9501" name="Google Shape;9501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2" name="Google Shape;9502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03" name="Google Shape;9503;p6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9504" name="Google Shape;9504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rect b="b" l="l" r="r" t="t"/>
                <a:pathLst>
                  <a:path extrusionOk="0" h="155402" w="97241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5" name="Google Shape;9505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rect b="b" l="l" r="r" t="t"/>
                <a:pathLst>
                  <a:path extrusionOk="0" h="31610" w="31642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06" name="Google Shape;9506;p6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9507" name="Google Shape;9507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rect b="b" l="l" r="r" t="t"/>
                <a:pathLst>
                  <a:path extrusionOk="0" h="156544" w="77995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8" name="Google Shape;9508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rect b="b" l="l" r="r" t="t"/>
                <a:pathLst>
                  <a:path extrusionOk="0" h="31838" w="31871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509" name="Google Shape;9509;p65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9510" name="Google Shape;9510;p65"/>
            <p:cNvSpPr/>
            <p:nvPr/>
          </p:nvSpPr>
          <p:spPr>
            <a:xfrm>
              <a:off x="5216414" y="2060033"/>
              <a:ext cx="1436820" cy="600250"/>
            </a:xfrm>
            <a:custGeom>
              <a:rect b="b" l="l" r="r" t="t"/>
              <a:pathLst>
                <a:path extrusionOk="0" h="69253" w="165771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oval"/>
            </a:ln>
          </p:spPr>
        </p:sp>
        <p:grpSp>
          <p:nvGrpSpPr>
            <p:cNvPr id="9511" name="Google Shape;9511;p6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9512" name="Google Shape;9512;p6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513" name="Google Shape;9513;p6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cap="flat" cmpd="sng" w="9525">
                <a:solidFill>
                  <a:srgbClr val="E3E9E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9514" name="Google Shape;9514;p65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9515" name="Google Shape;9515;p6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9516" name="Google Shape;9516;p6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7" name="Google Shape;9517;p6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8" name="Google Shape;9518;p6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rect b="b" l="l" r="r" t="t"/>
                <a:pathLst>
                  <a:path extrusionOk="0" h="6286" w="42851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9" name="Google Shape;9519;p6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rect b="b" l="l" r="r" t="t"/>
                <a:pathLst>
                  <a:path extrusionOk="0" h="6286" w="39596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0" name="Google Shape;9520;p6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rect b="b" l="l" r="r" t="t"/>
                <a:pathLst>
                  <a:path extrusionOk="0" h="6287" w="33089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1" name="Google Shape;9521;p6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rect b="b" l="l" r="r" t="t"/>
                <a:pathLst>
                  <a:path extrusionOk="0" h="6283" w="2007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22" name="Google Shape;9522;p6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9523" name="Google Shape;9523;p6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4" name="Google Shape;9524;p6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5" name="Google Shape;9525;p6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rect b="b" l="l" r="r" t="t"/>
                <a:pathLst>
                  <a:path extrusionOk="0" h="6286" w="42854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6" name="Google Shape;9526;p6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rect b="b" l="l" r="r" t="t"/>
                <a:pathLst>
                  <a:path extrusionOk="0" h="6286" w="33089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7" name="Google Shape;9527;p6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rect b="b" l="l" r="r" t="t"/>
                <a:pathLst>
                  <a:path extrusionOk="0" h="6287" w="2658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8" name="Google Shape;9528;p6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rect b="b" l="l" r="r" t="t"/>
                <a:pathLst>
                  <a:path extrusionOk="0" h="6283" w="20073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529" name="Google Shape;9529;p65"/>
            <p:cNvSpPr/>
            <p:nvPr/>
          </p:nvSpPr>
          <p:spPr>
            <a:xfrm>
              <a:off x="4963437" y="2439811"/>
              <a:ext cx="16" cy="967914"/>
            </a:xfrm>
            <a:custGeom>
              <a:rect b="b" l="l" r="r" t="t"/>
              <a:pathLst>
                <a:path extrusionOk="0" fill="none" h="62006" w="1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cap="flat" cmpd="sng" w="9525">
              <a:solidFill>
                <a:srgbClr val="F2F2F2"/>
              </a:solidFill>
              <a:prstDash val="solid"/>
              <a:miter lim="299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0" name="Google Shape;9530;p65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9531" name="Google Shape;9531;p6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9532" name="Google Shape;9532;p6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9533" name="Google Shape;9533;p6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435D74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534" name="Google Shape;9534;p6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9535" name="Google Shape;9535;p6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9536" name="Google Shape;9536;p6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5F7D95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537" name="Google Shape;9537;p6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9538" name="Google Shape;9538;p6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9539" name="Google Shape;9539;p6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869FB2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540" name="Google Shape;9540;p6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9541" name="Google Shape;9541;p6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cxnSp>
            <p:nvCxnSpPr>
              <p:cNvPr id="9542" name="Google Shape;9542;p6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cap="flat" cmpd="sng" w="28575">
                <a:solidFill>
                  <a:srgbClr val="BAC8D3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</p:grpSp>
      <p:grpSp>
        <p:nvGrpSpPr>
          <p:cNvPr id="9543" name="Google Shape;9543;p65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9544" name="Google Shape;9544;p65"/>
            <p:cNvSpPr/>
            <p:nvPr/>
          </p:nvSpPr>
          <p:spPr>
            <a:xfrm>
              <a:off x="2235475" y="2161100"/>
              <a:ext cx="3138650" cy="1012350"/>
            </a:xfrm>
            <a:custGeom>
              <a:rect b="b" l="l" r="r" t="t"/>
              <a:pathLst>
                <a:path extrusionOk="0" h="40494" w="125546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65"/>
            <p:cNvSpPr/>
            <p:nvPr/>
          </p:nvSpPr>
          <p:spPr>
            <a:xfrm>
              <a:off x="2825775" y="238125"/>
              <a:ext cx="1961900" cy="1850225"/>
            </a:xfrm>
            <a:custGeom>
              <a:rect b="b" l="l" r="r" t="t"/>
              <a:pathLst>
                <a:path extrusionOk="0" h="74009" w="78476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926675" y="4357100"/>
              <a:ext cx="5755100" cy="1114000"/>
            </a:xfrm>
            <a:custGeom>
              <a:rect b="b" l="l" r="r" t="t"/>
              <a:pathLst>
                <a:path extrusionOk="0" h="44560" w="230204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1621700" y="3256600"/>
              <a:ext cx="4370050" cy="1006950"/>
            </a:xfrm>
            <a:custGeom>
              <a:rect b="b" l="l" r="r" t="t"/>
              <a:pathLst>
                <a:path extrusionOk="0" h="40278" w="174802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8" name="Google Shape;9548;p6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9549" name="Google Shape;9549;p6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9550" name="Google Shape;9550;p6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9551" name="Google Shape;9551;p6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cap="flat" cmpd="sng" w="19050">
                <a:solidFill>
                  <a:srgbClr val="E3E7EA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9552" name="Google Shape;9552;p6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9553" name="Google Shape;9553;p6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9554" name="Google Shape;9554;p6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55" name="Google Shape;9555;p6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56" name="Google Shape;9556;p6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57" name="Google Shape;9557;p6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58" name="Google Shape;9558;p6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59" name="Google Shape;9559;p6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0" name="Google Shape;9560;p6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61" name="Google Shape;9561;p6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9562" name="Google Shape;9562;p6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3" name="Google Shape;9563;p6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4" name="Google Shape;9564;p6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5" name="Google Shape;9565;p6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6" name="Google Shape;9566;p6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7" name="Google Shape;9567;p6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68" name="Google Shape;9568;p6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69" name="Google Shape;9569;p6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9570" name="Google Shape;9570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1" name="Google Shape;9571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2" name="Google Shape;9572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3" name="Google Shape;9573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4" name="Google Shape;9574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5" name="Google Shape;9575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6" name="Google Shape;9576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77" name="Google Shape;9577;p6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9578" name="Google Shape;9578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79" name="Google Shape;9579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0" name="Google Shape;9580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1" name="Google Shape;9581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2" name="Google Shape;9582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3" name="Google Shape;9583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4" name="Google Shape;9584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85" name="Google Shape;9585;p6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9586" name="Google Shape;9586;p6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7" name="Google Shape;9587;p6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8" name="Google Shape;9588;p6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89" name="Google Shape;9589;p6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0" name="Google Shape;9590;p6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1" name="Google Shape;9591;p6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2" name="Google Shape;9592;p6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593" name="Google Shape;9593;p6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9594" name="Google Shape;9594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5" name="Google Shape;9595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6" name="Google Shape;9596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7" name="Google Shape;9597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8" name="Google Shape;9598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599" name="Google Shape;9599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0" name="Google Shape;9600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cap="flat" cmpd="sng" w="19050">
                  <a:solidFill>
                    <a:srgbClr val="869FB2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601" name="Google Shape;9601;p6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9602" name="Google Shape;9602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rect b="b" l="l" r="r" t="t"/>
                  <a:pathLst>
                    <a:path extrusionOk="0" h="12380" w="12381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3" name="Google Shape;9603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rect b="b" l="l" r="r" t="t"/>
                  <a:pathLst>
                    <a:path extrusionOk="0" h="12381" w="12381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4" name="Google Shape;9604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rect b="b" l="l" r="r" t="t"/>
                  <a:pathLst>
                    <a:path extrusionOk="0" h="12382" w="12379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5" name="Google Shape;9605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6" name="Google Shape;9606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rect b="b" l="l" r="r" t="t"/>
                  <a:pathLst>
                    <a:path extrusionOk="0" h="12380" w="12379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7" name="Google Shape;9607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rect b="b" l="l" r="r" t="t"/>
                  <a:pathLst>
                    <a:path extrusionOk="0" h="12381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8" name="Google Shape;9608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rect b="b" l="l" r="r" t="t"/>
                  <a:pathLst>
                    <a:path extrusionOk="0" h="12379" w="12379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  <p:grpSp>
        <p:nvGrpSpPr>
          <p:cNvPr id="9609" name="Google Shape;9609;p65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9610" name="Google Shape;9610;p65"/>
            <p:cNvSpPr/>
            <p:nvPr/>
          </p:nvSpPr>
          <p:spPr>
            <a:xfrm>
              <a:off x="238125" y="1741950"/>
              <a:ext cx="6506150" cy="2228050"/>
            </a:xfrm>
            <a:custGeom>
              <a:rect b="b" l="l" r="r" t="t"/>
              <a:pathLst>
                <a:path extrusionOk="0" h="89122" w="260246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65"/>
            <p:cNvSpPr/>
            <p:nvPr/>
          </p:nvSpPr>
          <p:spPr>
            <a:xfrm>
              <a:off x="2480475" y="2435950"/>
              <a:ext cx="438500" cy="841400"/>
            </a:xfrm>
            <a:custGeom>
              <a:rect b="b" l="l" r="r" t="t"/>
              <a:pathLst>
                <a:path extrusionOk="0" h="33656" w="1754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3663250" y="2219875"/>
              <a:ext cx="607450" cy="1272525"/>
            </a:xfrm>
            <a:custGeom>
              <a:rect b="b" l="l" r="r" t="t"/>
              <a:pathLst>
                <a:path extrusionOk="0" h="50901" w="24298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4999700" y="1973525"/>
              <a:ext cx="820500" cy="1764350"/>
            </a:xfrm>
            <a:custGeom>
              <a:rect b="b" l="l" r="r" t="t"/>
              <a:pathLst>
                <a:path extrusionOk="0" h="70574" w="3282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6838275" y="1725700"/>
              <a:ext cx="150" cy="0"/>
            </a:xfrm>
            <a:custGeom>
              <a:rect b="b" l="l" r="r" t="t"/>
              <a:pathLst>
                <a:path extrusionOk="0" h="0" w="6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6838400" y="39860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6744250" y="3969975"/>
              <a:ext cx="94175" cy="16050"/>
            </a:xfrm>
            <a:custGeom>
              <a:rect b="b" l="l" r="r" t="t"/>
              <a:pathLst>
                <a:path extrusionOk="0" h="642" w="3767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5"/>
            <p:cNvSpPr/>
            <p:nvPr/>
          </p:nvSpPr>
          <p:spPr>
            <a:xfrm>
              <a:off x="6744250" y="1725700"/>
              <a:ext cx="94050" cy="16175"/>
            </a:xfrm>
            <a:custGeom>
              <a:rect b="b" l="l" r="r" t="t"/>
              <a:pathLst>
                <a:path extrusionOk="0" h="647" w="3762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5"/>
            <p:cNvSpPr/>
            <p:nvPr/>
          </p:nvSpPr>
          <p:spPr>
            <a:xfrm>
              <a:off x="6294575" y="1725700"/>
              <a:ext cx="1082575" cy="2260225"/>
            </a:xfrm>
            <a:custGeom>
              <a:rect b="b" l="l" r="r" t="t"/>
              <a:pathLst>
                <a:path extrusionOk="0" h="90409" w="43303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1511625" y="2613375"/>
              <a:ext cx="292400" cy="484275"/>
            </a:xfrm>
            <a:custGeom>
              <a:rect b="b" l="l" r="r" t="t"/>
              <a:pathLst>
                <a:path extrusionOk="0" h="19371" w="11696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0" name="Google Shape;9620;p65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9621" name="Google Shape;9621;p65"/>
            <p:cNvSpPr/>
            <p:nvPr/>
          </p:nvSpPr>
          <p:spPr>
            <a:xfrm>
              <a:off x="5479658" y="1210600"/>
              <a:ext cx="3108190" cy="632425"/>
            </a:xfrm>
            <a:custGeom>
              <a:rect b="b" l="l" r="r" t="t"/>
              <a:pathLst>
                <a:path extrusionOk="0" h="25297" w="117257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5769162" y="1842998"/>
              <a:ext cx="2424880" cy="631925"/>
            </a:xfrm>
            <a:custGeom>
              <a:rect b="b" l="l" r="r" t="t"/>
              <a:pathLst>
                <a:path extrusionOk="0" h="25277" w="91479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6065319" y="2474896"/>
              <a:ext cx="1739369" cy="632450"/>
            </a:xfrm>
            <a:custGeom>
              <a:rect b="b" l="l" r="r" t="t"/>
              <a:pathLst>
                <a:path extrusionOk="0" h="25298" w="65618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6354293" y="3107319"/>
              <a:ext cx="1061572" cy="632425"/>
            </a:xfrm>
            <a:custGeom>
              <a:rect b="b" l="l" r="r" t="t"/>
              <a:pathLst>
                <a:path extrusionOk="0" h="25297" w="40048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9625" name="Google Shape;9625;p6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869FB2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626" name="Google Shape;9626;p6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cap="flat" cmpd="sng" w="19050">
              <a:solidFill>
                <a:srgbClr val="BAC8D3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627" name="Google Shape;9627;p6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cap="flat" cmpd="sng" w="19050">
              <a:solidFill>
                <a:srgbClr val="5F7D95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cxnSp>
          <p:nvCxnSpPr>
            <p:cNvPr id="9628" name="Google Shape;9628;p6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cap="flat" cmpd="sng" w="19050">
              <a:solidFill>
                <a:srgbClr val="435D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9629" name="Google Shape;9629;p6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fmla="val 50000" name="adj1"/>
                <a:gd fmla="val 50000" name="adj2"/>
              </a:avLst>
            </a:pr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0" name="Google Shape;9630;p65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9631" name="Google Shape;9631;p6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632" name="Google Shape;9632;p6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rect b="b" l="l" r="r" t="t"/>
                <a:pathLst>
                  <a:path extrusionOk="0" h="26428" w="14992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33" name="Google Shape;9633;p6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634" name="Google Shape;9634;p6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35" name="Google Shape;9635;p6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CFD9E0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36" name="Google Shape;9636;p6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637" name="Google Shape;9637;p6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rect b="b" l="l" r="r" t="t"/>
                <a:pathLst>
                  <a:path extrusionOk="0" h="26371" w="29952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38" name="Google Shape;9638;p6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639" name="Google Shape;9639;p6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40" name="Google Shape;9640;p6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41" name="Google Shape;9641;p6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642" name="Google Shape;9642;p6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rect b="b" l="l" r="r" t="t"/>
                <a:pathLst>
                  <a:path extrusionOk="0" h="30635" w="44762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43" name="Google Shape;9643;p6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644" name="Google Shape;9644;p6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rect b="b" l="l" r="r" t="t"/>
                  <a:pathLst>
                    <a:path extrusionOk="0" h="7847" w="35124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45" name="Google Shape;9645;p6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46" name="Google Shape;9646;p6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647" name="Google Shape;9647;p6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rect b="b" l="l" r="r" t="t"/>
                <a:pathLst>
                  <a:path extrusionOk="0" h="36789" w="62727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48" name="Google Shape;9648;p6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649" name="Google Shape;9649;p6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rect b="b" l="l" r="r" t="t"/>
                  <a:pathLst>
                    <a:path extrusionOk="0" h="7846" w="35124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50" name="Google Shape;9650;p6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1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</p:grpSp>
      <p:grpSp>
        <p:nvGrpSpPr>
          <p:cNvPr id="9651" name="Google Shape;9651;p65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9652" name="Google Shape;9652;p6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9653" name="Google Shape;9653;p6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9654" name="Google Shape;9654;p6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rect b="b" l="l" r="r" t="t"/>
                  <a:pathLst>
                    <a:path extrusionOk="0" h="24594" w="24013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55" name="Google Shape;9655;p6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rect b="b" l="l" r="r" t="t"/>
                  <a:pathLst>
                    <a:path extrusionOk="0" h="24595" w="22564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656" name="Google Shape;9656;p6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9657" name="Google Shape;9657;p6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58" name="Google Shape;9658;p6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A5B7C6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59" name="Google Shape;9659;p6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9660" name="Google Shape;9660;p6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9661" name="Google Shape;9661;p6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rect b="b" l="l" r="r" t="t"/>
                  <a:pathLst>
                    <a:path extrusionOk="0" h="28573" w="35535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62" name="Google Shape;9662;p6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rect b="b" l="l" r="r" t="t"/>
                  <a:pathLst>
                    <a:path extrusionOk="0" h="28570" w="34083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663" name="Google Shape;9663;p6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9664" name="Google Shape;9664;p6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65" name="Google Shape;9665;p6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869FB2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66" name="Google Shape;9666;p6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9667" name="Google Shape;9667;p6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9668" name="Google Shape;9668;p6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rect b="b" l="l" r="r" t="t"/>
                  <a:pathLst>
                    <a:path extrusionOk="0" h="34314" w="4951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69" name="Google Shape;9669;p6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rect b="b" l="l" r="r" t="t"/>
                  <a:pathLst>
                    <a:path extrusionOk="0" h="34311" w="48058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9670" name="Google Shape;9670;p6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671" name="Google Shape;9671;p6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72" name="Google Shape;9672;p6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657E93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</p:grpSp>
        <p:grpSp>
          <p:nvGrpSpPr>
            <p:cNvPr id="9673" name="Google Shape;9673;p6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9674" name="Google Shape;9674;p6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9675" name="Google Shape;9675;p6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rect b="b" l="l" r="r" t="t"/>
                  <a:pathLst>
                    <a:path extrusionOk="0" h="7318" w="32762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cxnSp>
              <p:nvCxnSpPr>
                <p:cNvPr id="9676" name="Google Shape;9676;p6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E3E7EA"/>
                  </a:solidFill>
                  <a:prstDash val="solid"/>
                  <a:round/>
                  <a:headEnd len="med" w="med" type="none"/>
                  <a:tailEnd len="med" w="med" type="oval"/>
                </a:ln>
              </p:spPr>
            </p:cxnSp>
          </p:grpSp>
          <p:grpSp>
            <p:nvGrpSpPr>
              <p:cNvPr id="9677" name="Google Shape;9677;p6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9678" name="Google Shape;9678;p6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79" name="Google Shape;9679;p65"/>
                <p:cNvSpPr/>
                <p:nvPr/>
              </p:nvSpPr>
              <p:spPr>
                <a:xfrm flipH="1" rot="-5400000">
                  <a:off x="6799182" y="1623843"/>
                  <a:ext cx="108296" cy="230061"/>
                </a:xfrm>
                <a:custGeom>
                  <a:rect b="b" l="l" r="r" t="t"/>
                  <a:pathLst>
                    <a:path extrusionOk="0" h="23215" w="10928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683" name="Shape 9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4" name="Google Shape;9684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5" name="Google Shape;9685;p66"/>
          <p:cNvSpPr txBox="1"/>
          <p:nvPr>
            <p:ph idx="4294967295" type="body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86" name="Google Shape;9686;p66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9687" name="Google Shape;9687;p66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88" name="Google Shape;9688;p66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89" name="Google Shape;9689;p66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0" name="Google Shape;9690;p66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1" name="Google Shape;9691;p66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2" name="Google Shape;9692;p66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3" name="Google Shape;9693;p66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9694" name="Google Shape;9694;p66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5" name="Google Shape;9695;p66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6" name="Google Shape;9696;p66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9697" name="Google Shape;9697;p66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698" name="Google Shape;9698;p66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699" name="Google Shape;9699;p66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9700" name="Google Shape;9700;p66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1" name="Google Shape;9701;p66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02" name="Google Shape;9702;p66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9703" name="Google Shape;9703;p66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4" name="Google Shape;9704;p66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5" name="Google Shape;9705;p66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6" name="Google Shape;9706;p66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7" name="Google Shape;9707;p66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08" name="Google Shape;9708;p66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09" name="Google Shape;9709;p66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9710" name="Google Shape;9710;p66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1" name="Google Shape;9711;p66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2" name="Google Shape;9712;p66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3" name="Google Shape;9713;p66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4" name="Google Shape;9714;p66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5" name="Google Shape;9715;p66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6" name="Google Shape;9716;p66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17" name="Google Shape;9717;p66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18" name="Google Shape;9718;p66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9719" name="Google Shape;9719;p66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20" name="Google Shape;9720;p66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21" name="Google Shape;9721;p66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9722" name="Google Shape;9722;p66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23" name="Google Shape;9723;p66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24" name="Google Shape;9724;p66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9725" name="Google Shape;9725;p66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26" name="Google Shape;9726;p66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27" name="Google Shape;9727;p66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9728" name="Google Shape;9728;p66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29" name="Google Shape;9729;p66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0" name="Google Shape;9730;p66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1" name="Google Shape;9731;p66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2" name="Google Shape;9732;p66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33" name="Google Shape;9733;p66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9734" name="Google Shape;9734;p66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5" name="Google Shape;9735;p66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6" name="Google Shape;9736;p66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37" name="Google Shape;9737;p66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738" name="Google Shape;9738;p66"/>
          <p:cNvSpPr/>
          <p:nvPr/>
        </p:nvSpPr>
        <p:spPr>
          <a:xfrm>
            <a:off x="1265674" y="2711214"/>
            <a:ext cx="302200" cy="339253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739" name="Google Shape;9739;p66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9740" name="Google Shape;9740;p66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41" name="Google Shape;9741;p66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42" name="Google Shape;9742;p66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43" name="Google Shape;9743;p66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9744" name="Google Shape;9744;p66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45" name="Google Shape;9745;p66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46" name="Google Shape;9746;p66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9747" name="Google Shape;9747;p66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48" name="Google Shape;9748;p66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49" name="Google Shape;9749;p66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750" name="Google Shape;9750;p66"/>
          <p:cNvSpPr/>
          <p:nvPr/>
        </p:nvSpPr>
        <p:spPr>
          <a:xfrm>
            <a:off x="2919129" y="2721811"/>
            <a:ext cx="339253" cy="318060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751" name="Google Shape;9751;p66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9752" name="Google Shape;9752;p66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53" name="Google Shape;9753;p66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54" name="Google Shape;9754;p66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55" name="Google Shape;9755;p66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56" name="Google Shape;9756;p66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9757" name="Google Shape;9757;p66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58" name="Google Shape;9758;p66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59" name="Google Shape;9759;p66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9760" name="Google Shape;9760;p66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1" name="Google Shape;9761;p66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2" name="Google Shape;9762;p66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3" name="Google Shape;9763;p66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4" name="Google Shape;9764;p66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5" name="Google Shape;9765;p66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66" name="Google Shape;9766;p66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9767" name="Google Shape;9767;p66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8" name="Google Shape;9768;p66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69" name="Google Shape;9769;p66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0" name="Google Shape;9770;p66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1" name="Google Shape;9771;p66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2" name="Google Shape;9772;p66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3" name="Google Shape;9773;p66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74" name="Google Shape;9774;p66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9775" name="Google Shape;9775;p66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6" name="Google Shape;9776;p66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7" name="Google Shape;9777;p66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78" name="Google Shape;9778;p66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79" name="Google Shape;9779;p66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9780" name="Google Shape;9780;p66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81" name="Google Shape;9781;p66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82" name="Google Shape;9782;p66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9783" name="Google Shape;9783;p66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84" name="Google Shape;9784;p66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85" name="Google Shape;9785;p66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86" name="Google Shape;9786;p66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9787" name="Google Shape;9787;p66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88" name="Google Shape;9788;p66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89" name="Google Shape;9789;p66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90" name="Google Shape;9790;p66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9791" name="Google Shape;9791;p66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92" name="Google Shape;9792;p66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93" name="Google Shape;9793;p66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9794" name="Google Shape;9794;p66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95" name="Google Shape;9795;p66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96" name="Google Shape;9796;p66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97" name="Google Shape;9797;p66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98" name="Google Shape;9798;p66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799" name="Google Shape;9799;p66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9800" name="Google Shape;9800;p66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1" name="Google Shape;9801;p66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2" name="Google Shape;9802;p66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3" name="Google Shape;9803;p66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4" name="Google Shape;9804;p66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5" name="Google Shape;9805;p66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6" name="Google Shape;9806;p66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7" name="Google Shape;9807;p66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8" name="Google Shape;9808;p66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09" name="Google Shape;9809;p66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0" name="Google Shape;9810;p66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1" name="Google Shape;9811;p66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2" name="Google Shape;9812;p66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3" name="Google Shape;9813;p66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4" name="Google Shape;9814;p66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5" name="Google Shape;9815;p66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6" name="Google Shape;9816;p66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7" name="Google Shape;9817;p66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18" name="Google Shape;9818;p66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19" name="Google Shape;9819;p66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9820" name="Google Shape;9820;p66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21" name="Google Shape;9821;p66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22" name="Google Shape;9822;p66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23" name="Google Shape;9823;p66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24" name="Google Shape;9824;p66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9825" name="Google Shape;9825;p66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26" name="Google Shape;9826;p66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27" name="Google Shape;9827;p66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28" name="Google Shape;9828;p66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9829" name="Google Shape;9829;p66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0" name="Google Shape;9830;p66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1" name="Google Shape;9831;p66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2" name="Google Shape;9832;p66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3" name="Google Shape;9833;p66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34" name="Google Shape;9834;p66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9835" name="Google Shape;9835;p66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6" name="Google Shape;9836;p66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37" name="Google Shape;9837;p66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38" name="Google Shape;9838;p66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9839" name="Google Shape;9839;p66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0" name="Google Shape;9840;p66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1" name="Google Shape;9841;p66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42" name="Google Shape;9842;p66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9843" name="Google Shape;9843;p66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4" name="Google Shape;9844;p66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5" name="Google Shape;9845;p66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6" name="Google Shape;9846;p66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47" name="Google Shape;9847;p66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48" name="Google Shape;9848;p66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9849" name="Google Shape;9849;p66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50" name="Google Shape;9850;p66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51" name="Google Shape;9851;p66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852" name="Google Shape;9852;p66"/>
          <p:cNvSpPr/>
          <p:nvPr/>
        </p:nvSpPr>
        <p:spPr>
          <a:xfrm>
            <a:off x="2921919" y="3550464"/>
            <a:ext cx="333673" cy="315824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853" name="Google Shape;9853;p66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9854" name="Google Shape;9854;p66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55" name="Google Shape;9855;p66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56" name="Google Shape;9856;p66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9857" name="Google Shape;9857;p66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58" name="Google Shape;9858;p66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59" name="Google Shape;9859;p66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0" name="Google Shape;9860;p66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1" name="Google Shape;9861;p66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2" name="Google Shape;9862;p66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3" name="Google Shape;9863;p66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4" name="Google Shape;9864;p66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65" name="Google Shape;9865;p66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9866" name="Google Shape;9866;p66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7" name="Google Shape;9867;p66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68" name="Google Shape;9868;p66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69" name="Google Shape;9869;p66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9870" name="Google Shape;9870;p66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71" name="Google Shape;9871;p66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72" name="Google Shape;9872;p66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9873" name="Google Shape;9873;p66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74" name="Google Shape;9874;p66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75" name="Google Shape;9875;p66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76" name="Google Shape;9876;p66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9877" name="Google Shape;9877;p66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78" name="Google Shape;9878;p66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79" name="Google Shape;9879;p66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80" name="Google Shape;9880;p66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81" name="Google Shape;9881;p66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82" name="Google Shape;9882;p66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9883" name="Google Shape;9883;p66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84" name="Google Shape;9884;p66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885" name="Google Shape;9885;p66"/>
          <p:cNvSpPr/>
          <p:nvPr/>
        </p:nvSpPr>
        <p:spPr>
          <a:xfrm>
            <a:off x="5873522" y="2287094"/>
            <a:ext cx="352508" cy="339253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886" name="Google Shape;9886;p66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9887" name="Google Shape;9887;p66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88" name="Google Shape;9888;p66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89" name="Google Shape;9889;p66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0" name="Google Shape;9890;p66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1" name="Google Shape;9891;p66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2" name="Google Shape;9892;p66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3" name="Google Shape;9893;p66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94" name="Google Shape;9894;p66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9895" name="Google Shape;9895;p66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6" name="Google Shape;9896;p66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897" name="Google Shape;9897;p66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898" name="Google Shape;9898;p66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9899" name="Google Shape;9899;p66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0" name="Google Shape;9900;p66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1" name="Google Shape;9901;p66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2" name="Google Shape;9902;p66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03" name="Google Shape;9903;p66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9904" name="Google Shape;9904;p66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5" name="Google Shape;9905;p66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6" name="Google Shape;9906;p66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7" name="Google Shape;9907;p66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8" name="Google Shape;9908;p66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09" name="Google Shape;9909;p66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10" name="Google Shape;9910;p66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9911" name="Google Shape;9911;p66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2" name="Google Shape;9912;p66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3" name="Google Shape;9913;p66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14" name="Google Shape;9914;p66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9915" name="Google Shape;9915;p66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6" name="Google Shape;9916;p66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7" name="Google Shape;9917;p66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8" name="Google Shape;9918;p66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19" name="Google Shape;9919;p66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0" name="Google Shape;9920;p66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1" name="Google Shape;9921;p66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22" name="Google Shape;9922;p66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9923" name="Google Shape;9923;p66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4" name="Google Shape;9924;p66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5" name="Google Shape;9925;p66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6" name="Google Shape;9926;p66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27" name="Google Shape;9927;p66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928" name="Google Shape;9928;p66"/>
          <p:cNvSpPr/>
          <p:nvPr/>
        </p:nvSpPr>
        <p:spPr>
          <a:xfrm>
            <a:off x="5037584" y="2720693"/>
            <a:ext cx="345027" cy="320295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929" name="Google Shape;9929;p66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9930" name="Google Shape;9930;p66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31" name="Google Shape;9931;p66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32" name="Google Shape;9932;p66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33" name="Google Shape;9933;p66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9934" name="Google Shape;9934;p66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35" name="Google Shape;9935;p66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936" name="Google Shape;9936;p66"/>
          <p:cNvSpPr/>
          <p:nvPr/>
        </p:nvSpPr>
        <p:spPr>
          <a:xfrm>
            <a:off x="6294404" y="2778690"/>
            <a:ext cx="339253" cy="204295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937" name="Google Shape;9937;p66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9938" name="Google Shape;9938;p66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39" name="Google Shape;9939;p66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40" name="Google Shape;9940;p66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9941" name="Google Shape;9941;p66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42" name="Google Shape;9942;p66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943" name="Google Shape;9943;p66"/>
          <p:cNvSpPr/>
          <p:nvPr/>
        </p:nvSpPr>
        <p:spPr>
          <a:xfrm>
            <a:off x="7549578" y="2711214"/>
            <a:ext cx="339306" cy="339253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9944" name="Google Shape;9944;p66"/>
          <p:cNvSpPr/>
          <p:nvPr/>
        </p:nvSpPr>
        <p:spPr>
          <a:xfrm>
            <a:off x="7974508" y="2731069"/>
            <a:ext cx="339253" cy="299542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9945" name="Google Shape;9945;p66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9946" name="Google Shape;9946;p66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47" name="Google Shape;9947;p66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48" name="Google Shape;9948;p66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49" name="Google Shape;9949;p66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0" name="Google Shape;9950;p66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51" name="Google Shape;9951;p66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9952" name="Google Shape;9952;p66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3" name="Google Shape;9953;p66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4" name="Google Shape;9954;p66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5" name="Google Shape;9955;p66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6" name="Google Shape;9956;p66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57" name="Google Shape;9957;p66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58" name="Google Shape;9958;p66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9959" name="Google Shape;9959;p66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0" name="Google Shape;9960;p66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1" name="Google Shape;9961;p66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2" name="Google Shape;9962;p66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3" name="Google Shape;9963;p66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64" name="Google Shape;9964;p66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9965" name="Google Shape;9965;p66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6" name="Google Shape;9966;p66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7" name="Google Shape;9967;p66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68" name="Google Shape;9968;p66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69" name="Google Shape;9969;p66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9970" name="Google Shape;9970;p66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71" name="Google Shape;9971;p66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72" name="Google Shape;9972;p66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9973" name="Google Shape;9973;p66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74" name="Google Shape;9974;p66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75" name="Google Shape;9975;p66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9976" name="Google Shape;9976;p66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77" name="Google Shape;9977;p66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78" name="Google Shape;9978;p66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9979" name="Google Shape;9979;p66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0" name="Google Shape;9980;p66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81" name="Google Shape;9981;p66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9982" name="Google Shape;9982;p66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3" name="Google Shape;9983;p66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4" name="Google Shape;9984;p66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5" name="Google Shape;9985;p66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6" name="Google Shape;9986;p66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87" name="Google Shape;9987;p66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88" name="Google Shape;9988;p66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9989" name="Google Shape;9989;p66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0" name="Google Shape;9990;p66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1" name="Google Shape;9991;p66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92" name="Google Shape;9992;p66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9993" name="Google Shape;9993;p66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4" name="Google Shape;9994;p66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5" name="Google Shape;9995;p66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6" name="Google Shape;9996;p66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997" name="Google Shape;9997;p66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9998" name="Google Shape;9998;p66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999" name="Google Shape;9999;p66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0" name="Google Shape;10000;p66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01" name="Google Shape;10001;p66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10002" name="Google Shape;10002;p66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3" name="Google Shape;10003;p66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4" name="Google Shape;10004;p66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5" name="Google Shape;10005;p66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6" name="Google Shape;10006;p66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7" name="Google Shape;10007;p66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8" name="Google Shape;10008;p66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09" name="Google Shape;10009;p66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10" name="Google Shape;10010;p66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10011" name="Google Shape;10011;p66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2" name="Google Shape;10012;p66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3" name="Google Shape;10013;p66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4" name="Google Shape;10014;p66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5" name="Google Shape;10015;p66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16" name="Google Shape;10016;p66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10017" name="Google Shape;10017;p66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8" name="Google Shape;10018;p66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19" name="Google Shape;10019;p66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0" name="Google Shape;10020;p66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1" name="Google Shape;10021;p66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2" name="Google Shape;10022;p66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23" name="Google Shape;10023;p66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10024" name="Google Shape;10024;p66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5" name="Google Shape;10025;p66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6" name="Google Shape;10026;p66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7" name="Google Shape;10027;p66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8" name="Google Shape;10028;p66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29" name="Google Shape;10029;p66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0" name="Google Shape;10030;p66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1" name="Google Shape;10031;p66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2" name="Google Shape;10032;p66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3" name="Google Shape;10033;p66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4" name="Google Shape;10034;p66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5" name="Google Shape;10035;p66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36" name="Google Shape;10036;p66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10037" name="Google Shape;10037;p66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8" name="Google Shape;10038;p66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39" name="Google Shape;10039;p66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0" name="Google Shape;10040;p66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1" name="Google Shape;10041;p66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2" name="Google Shape;10042;p66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3" name="Google Shape;10043;p66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44" name="Google Shape;10044;p66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10045" name="Google Shape;10045;p66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6" name="Google Shape;10046;p66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7" name="Google Shape;10047;p66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8" name="Google Shape;10048;p66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49" name="Google Shape;10049;p66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50" name="Google Shape;10050;p66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10051" name="Google Shape;10051;p66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52" name="Google Shape;10052;p66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0053" name="Google Shape;10053;p66"/>
          <p:cNvSpPr/>
          <p:nvPr/>
        </p:nvSpPr>
        <p:spPr>
          <a:xfrm>
            <a:off x="7957998" y="3538820"/>
            <a:ext cx="372275" cy="339112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10054" name="Google Shape;10054;p66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10055" name="Google Shape;10055;p66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56" name="Google Shape;10056;p66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57" name="Google Shape;10057;p66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10058" name="Google Shape;10058;p66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59" name="Google Shape;10059;p66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60" name="Google Shape;10060;p66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61" name="Google Shape;10061;p66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10062" name="Google Shape;10062;p66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63" name="Google Shape;10063;p66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64" name="Google Shape;10064;p66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65" name="Google Shape;10065;p66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10066" name="Google Shape;10066;p66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67" name="Google Shape;10067;p66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68" name="Google Shape;10068;p66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10069" name="Google Shape;10069;p66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70" name="Google Shape;10070;p66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71" name="Google Shape;10071;p66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10072" name="Google Shape;10072;p66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73" name="Google Shape;10073;p66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74" name="Google Shape;10074;p66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75" name="Google Shape;10075;p66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10076" name="Google Shape;10076;p66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77" name="Google Shape;10077;p66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78" name="Google Shape;10078;p66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79" name="Google Shape;10079;p66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10080" name="Google Shape;10080;p66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1" name="Google Shape;10081;p66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2" name="Google Shape;10082;p66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3" name="Google Shape;10083;p66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84" name="Google Shape;10084;p66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10085" name="Google Shape;10085;p66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6" name="Google Shape;10086;p66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7" name="Google Shape;10087;p66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88" name="Google Shape;10088;p66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0089" name="Google Shape;10089;p66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10090" name="Google Shape;10090;p66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91" name="Google Shape;10091;p66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92" name="Google Shape;10092;p66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0093" name="Google Shape;10093;p66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440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31"/>
          <p:cNvSpPr txBox="1"/>
          <p:nvPr>
            <p:ph type="ctrTitle"/>
          </p:nvPr>
        </p:nvSpPr>
        <p:spPr>
          <a:xfrm>
            <a:off x="3022900" y="1888775"/>
            <a:ext cx="3111300" cy="82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US</a:t>
            </a:r>
            <a:endParaRPr/>
          </a:p>
        </p:txBody>
      </p:sp>
      <p:sp>
        <p:nvSpPr>
          <p:cNvPr id="2442" name="Google Shape;2442;p31"/>
          <p:cNvSpPr txBox="1"/>
          <p:nvPr>
            <p:ph idx="1" type="subTitle"/>
          </p:nvPr>
        </p:nvSpPr>
        <p:spPr>
          <a:xfrm>
            <a:off x="2152450" y="2724075"/>
            <a:ext cx="4833000" cy="139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Moon. The planet’s name has nothing to do with the liquid metal </a:t>
            </a:r>
            <a:endParaRPr/>
          </a:p>
        </p:txBody>
      </p:sp>
      <p:grpSp>
        <p:nvGrpSpPr>
          <p:cNvPr id="2443" name="Google Shape;2443;p31"/>
          <p:cNvGrpSpPr/>
          <p:nvPr/>
        </p:nvGrpSpPr>
        <p:grpSpPr>
          <a:xfrm>
            <a:off x="3716796" y="753482"/>
            <a:ext cx="1379963" cy="1180357"/>
            <a:chOff x="55450" y="2951550"/>
            <a:chExt cx="1830675" cy="1565875"/>
          </a:xfrm>
        </p:grpSpPr>
        <p:sp>
          <p:nvSpPr>
            <p:cNvPr id="2444" name="Google Shape;2444;p31"/>
            <p:cNvSpPr/>
            <p:nvPr/>
          </p:nvSpPr>
          <p:spPr>
            <a:xfrm>
              <a:off x="822425" y="4217450"/>
              <a:ext cx="993550" cy="59250"/>
            </a:xfrm>
            <a:custGeom>
              <a:rect b="b" l="l" r="r" t="t"/>
              <a:pathLst>
                <a:path extrusionOk="0" h="2370" w="39742">
                  <a:moveTo>
                    <a:pt x="1" y="0"/>
                  </a:moveTo>
                  <a:lnTo>
                    <a:pt x="1" y="2370"/>
                  </a:lnTo>
                  <a:lnTo>
                    <a:pt x="39741" y="2370"/>
                  </a:lnTo>
                  <a:lnTo>
                    <a:pt x="39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31"/>
            <p:cNvSpPr/>
            <p:nvPr/>
          </p:nvSpPr>
          <p:spPr>
            <a:xfrm>
              <a:off x="1648375" y="3976600"/>
              <a:ext cx="173825" cy="540825"/>
            </a:xfrm>
            <a:custGeom>
              <a:rect b="b" l="l" r="r" t="t"/>
              <a:pathLst>
                <a:path extrusionOk="0" h="21633" w="6953">
                  <a:moveTo>
                    <a:pt x="894" y="1"/>
                  </a:moveTo>
                  <a:cubicBezTo>
                    <a:pt x="894" y="1"/>
                    <a:pt x="177" y="17813"/>
                    <a:pt x="83" y="19486"/>
                  </a:cubicBezTo>
                  <a:cubicBezTo>
                    <a:pt x="0" y="21159"/>
                    <a:pt x="1143" y="21513"/>
                    <a:pt x="1143" y="21513"/>
                  </a:cubicBezTo>
                  <a:cubicBezTo>
                    <a:pt x="1143" y="21513"/>
                    <a:pt x="2164" y="21633"/>
                    <a:pt x="3365" y="21633"/>
                  </a:cubicBezTo>
                  <a:cubicBezTo>
                    <a:pt x="3965" y="21633"/>
                    <a:pt x="4611" y="21603"/>
                    <a:pt x="5196" y="21513"/>
                  </a:cubicBezTo>
                  <a:cubicBezTo>
                    <a:pt x="6953" y="21253"/>
                    <a:pt x="6693" y="19933"/>
                    <a:pt x="6693" y="19933"/>
                  </a:cubicBezTo>
                  <a:lnTo>
                    <a:pt x="6693" y="1175"/>
                  </a:lnTo>
                  <a:lnTo>
                    <a:pt x="8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31"/>
            <p:cNvSpPr/>
            <p:nvPr/>
          </p:nvSpPr>
          <p:spPr>
            <a:xfrm>
              <a:off x="1710200" y="3935025"/>
              <a:ext cx="33550" cy="535750"/>
            </a:xfrm>
            <a:custGeom>
              <a:rect b="b" l="l" r="r" t="t"/>
              <a:pathLst>
                <a:path extrusionOk="0" h="21430" w="1342">
                  <a:moveTo>
                    <a:pt x="1341" y="1"/>
                  </a:moveTo>
                  <a:lnTo>
                    <a:pt x="0" y="214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31"/>
            <p:cNvSpPr/>
            <p:nvPr/>
          </p:nvSpPr>
          <p:spPr>
            <a:xfrm>
              <a:off x="1708125" y="3934775"/>
              <a:ext cx="37700" cy="536275"/>
            </a:xfrm>
            <a:custGeom>
              <a:rect b="b" l="l" r="r" t="t"/>
              <a:pathLst>
                <a:path extrusionOk="0" h="21451" w="1508">
                  <a:moveTo>
                    <a:pt x="1320" y="0"/>
                  </a:moveTo>
                  <a:lnTo>
                    <a:pt x="0" y="21440"/>
                  </a:lnTo>
                  <a:lnTo>
                    <a:pt x="187" y="21450"/>
                  </a:lnTo>
                  <a:lnTo>
                    <a:pt x="1507" y="11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31"/>
            <p:cNvSpPr/>
            <p:nvPr/>
          </p:nvSpPr>
          <p:spPr>
            <a:xfrm>
              <a:off x="1680050" y="3934775"/>
              <a:ext cx="26275" cy="536275"/>
            </a:xfrm>
            <a:custGeom>
              <a:rect b="b" l="l" r="r" t="t"/>
              <a:pathLst>
                <a:path extrusionOk="0" h="21451" w="1051">
                  <a:moveTo>
                    <a:pt x="1051" y="0"/>
                  </a:moveTo>
                  <a:lnTo>
                    <a:pt x="1" y="2145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31"/>
            <p:cNvSpPr/>
            <p:nvPr/>
          </p:nvSpPr>
          <p:spPr>
            <a:xfrm>
              <a:off x="1677475" y="3934500"/>
              <a:ext cx="31200" cy="536550"/>
            </a:xfrm>
            <a:custGeom>
              <a:rect b="b" l="l" r="r" t="t"/>
              <a:pathLst>
                <a:path extrusionOk="0" h="21462" w="1248">
                  <a:moveTo>
                    <a:pt x="1060" y="1"/>
                  </a:moveTo>
                  <a:lnTo>
                    <a:pt x="0" y="21451"/>
                  </a:lnTo>
                  <a:lnTo>
                    <a:pt x="187" y="21461"/>
                  </a:lnTo>
                  <a:lnTo>
                    <a:pt x="1247" y="11"/>
                  </a:lnTo>
                  <a:lnTo>
                    <a:pt x="10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31"/>
            <p:cNvSpPr/>
            <p:nvPr/>
          </p:nvSpPr>
          <p:spPr>
            <a:xfrm>
              <a:off x="1743450" y="3934775"/>
              <a:ext cx="21075" cy="536525"/>
            </a:xfrm>
            <a:custGeom>
              <a:rect b="b" l="l" r="r" t="t"/>
              <a:pathLst>
                <a:path extrusionOk="0" h="21461" w="843">
                  <a:moveTo>
                    <a:pt x="842" y="0"/>
                  </a:moveTo>
                  <a:lnTo>
                    <a:pt x="1" y="2146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31"/>
            <p:cNvSpPr/>
            <p:nvPr/>
          </p:nvSpPr>
          <p:spPr>
            <a:xfrm>
              <a:off x="1741375" y="3934775"/>
              <a:ext cx="25475" cy="536775"/>
            </a:xfrm>
            <a:custGeom>
              <a:rect b="b" l="l" r="r" t="t"/>
              <a:pathLst>
                <a:path extrusionOk="0" h="21471" w="1019">
                  <a:moveTo>
                    <a:pt x="832" y="0"/>
                  </a:moveTo>
                  <a:lnTo>
                    <a:pt x="1" y="21461"/>
                  </a:lnTo>
                  <a:lnTo>
                    <a:pt x="188" y="21471"/>
                  </a:lnTo>
                  <a:lnTo>
                    <a:pt x="1019" y="1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31"/>
            <p:cNvSpPr/>
            <p:nvPr/>
          </p:nvSpPr>
          <p:spPr>
            <a:xfrm>
              <a:off x="1773075" y="3934775"/>
              <a:ext cx="27825" cy="536275"/>
            </a:xfrm>
            <a:custGeom>
              <a:rect b="b" l="l" r="r" t="t"/>
              <a:pathLst>
                <a:path extrusionOk="0" h="21451" w="1113">
                  <a:moveTo>
                    <a:pt x="1112" y="0"/>
                  </a:moveTo>
                  <a:lnTo>
                    <a:pt x="0" y="2145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31"/>
            <p:cNvSpPr/>
            <p:nvPr/>
          </p:nvSpPr>
          <p:spPr>
            <a:xfrm>
              <a:off x="1773600" y="3929325"/>
              <a:ext cx="31725" cy="537300"/>
            </a:xfrm>
            <a:custGeom>
              <a:rect b="b" l="l" r="r" t="t"/>
              <a:pathLst>
                <a:path extrusionOk="0" h="21492" w="1269">
                  <a:moveTo>
                    <a:pt x="1081" y="0"/>
                  </a:moveTo>
                  <a:lnTo>
                    <a:pt x="0" y="21481"/>
                  </a:lnTo>
                  <a:lnTo>
                    <a:pt x="187" y="21492"/>
                  </a:lnTo>
                  <a:lnTo>
                    <a:pt x="1268" y="11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31"/>
            <p:cNvSpPr/>
            <p:nvPr/>
          </p:nvSpPr>
          <p:spPr>
            <a:xfrm>
              <a:off x="55450" y="2951550"/>
              <a:ext cx="1498551" cy="793896"/>
            </a:xfrm>
            <a:custGeom>
              <a:rect b="b" l="l" r="r" t="t"/>
              <a:pathLst>
                <a:path extrusionOk="0" h="30930" w="59549">
                  <a:moveTo>
                    <a:pt x="8553" y="1"/>
                  </a:moveTo>
                  <a:cubicBezTo>
                    <a:pt x="8553" y="1"/>
                    <a:pt x="0" y="19507"/>
                    <a:pt x="23903" y="25337"/>
                  </a:cubicBezTo>
                  <a:cubicBezTo>
                    <a:pt x="45984" y="30726"/>
                    <a:pt x="50259" y="30930"/>
                    <a:pt x="50780" y="30930"/>
                  </a:cubicBezTo>
                  <a:cubicBezTo>
                    <a:pt x="50822" y="30930"/>
                    <a:pt x="50840" y="30928"/>
                    <a:pt x="50840" y="30928"/>
                  </a:cubicBezTo>
                  <a:lnTo>
                    <a:pt x="59549" y="23020"/>
                  </a:lnTo>
                  <a:lnTo>
                    <a:pt x="58832" y="16628"/>
                  </a:lnTo>
                  <a:cubicBezTo>
                    <a:pt x="58832" y="16628"/>
                    <a:pt x="42297" y="15465"/>
                    <a:pt x="29660" y="10154"/>
                  </a:cubicBezTo>
                  <a:cubicBezTo>
                    <a:pt x="26823" y="8959"/>
                    <a:pt x="11671" y="1840"/>
                    <a:pt x="85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31"/>
            <p:cNvSpPr/>
            <p:nvPr/>
          </p:nvSpPr>
          <p:spPr>
            <a:xfrm>
              <a:off x="749400" y="3574425"/>
              <a:ext cx="670350" cy="187350"/>
            </a:xfrm>
            <a:custGeom>
              <a:rect b="b" l="l" r="r" t="t"/>
              <a:pathLst>
                <a:path extrusionOk="0" h="7494" w="26814">
                  <a:moveTo>
                    <a:pt x="2110" y="0"/>
                  </a:moveTo>
                  <a:lnTo>
                    <a:pt x="1" y="2006"/>
                  </a:lnTo>
                  <a:lnTo>
                    <a:pt x="23301" y="7493"/>
                  </a:lnTo>
                  <a:lnTo>
                    <a:pt x="26813" y="5394"/>
                  </a:lnTo>
                  <a:cubicBezTo>
                    <a:pt x="18634" y="3160"/>
                    <a:pt x="2110" y="0"/>
                    <a:pt x="2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31"/>
            <p:cNvSpPr/>
            <p:nvPr/>
          </p:nvSpPr>
          <p:spPr>
            <a:xfrm>
              <a:off x="881400" y="3516225"/>
              <a:ext cx="133300" cy="143425"/>
            </a:xfrm>
            <a:custGeom>
              <a:rect b="b" l="l" r="r" t="t"/>
              <a:pathLst>
                <a:path extrusionOk="0" h="5737" w="5332">
                  <a:moveTo>
                    <a:pt x="5197" y="0"/>
                  </a:moveTo>
                  <a:lnTo>
                    <a:pt x="1" y="5612"/>
                  </a:lnTo>
                  <a:lnTo>
                    <a:pt x="136" y="5737"/>
                  </a:lnTo>
                  <a:lnTo>
                    <a:pt x="5332" y="125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31"/>
            <p:cNvSpPr/>
            <p:nvPr/>
          </p:nvSpPr>
          <p:spPr>
            <a:xfrm>
              <a:off x="926875" y="3537525"/>
              <a:ext cx="122900" cy="132775"/>
            </a:xfrm>
            <a:custGeom>
              <a:rect b="b" l="l" r="r" t="t"/>
              <a:pathLst>
                <a:path extrusionOk="0" h="5311" w="4916">
                  <a:moveTo>
                    <a:pt x="4770" y="0"/>
                  </a:moveTo>
                  <a:lnTo>
                    <a:pt x="0" y="5186"/>
                  </a:lnTo>
                  <a:lnTo>
                    <a:pt x="135" y="5311"/>
                  </a:lnTo>
                  <a:lnTo>
                    <a:pt x="4916" y="125"/>
                  </a:lnTo>
                  <a:lnTo>
                    <a:pt x="477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31"/>
            <p:cNvSpPr/>
            <p:nvPr/>
          </p:nvSpPr>
          <p:spPr>
            <a:xfrm>
              <a:off x="971825" y="3552325"/>
              <a:ext cx="108875" cy="128125"/>
            </a:xfrm>
            <a:custGeom>
              <a:rect b="b" l="l" r="r" t="t"/>
              <a:pathLst>
                <a:path extrusionOk="0" h="5125" w="4355">
                  <a:moveTo>
                    <a:pt x="4209" y="1"/>
                  </a:moveTo>
                  <a:lnTo>
                    <a:pt x="0" y="5000"/>
                  </a:lnTo>
                  <a:lnTo>
                    <a:pt x="146" y="5124"/>
                  </a:lnTo>
                  <a:lnTo>
                    <a:pt x="4355" y="115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31"/>
            <p:cNvSpPr/>
            <p:nvPr/>
          </p:nvSpPr>
          <p:spPr>
            <a:xfrm>
              <a:off x="1011575" y="3571825"/>
              <a:ext cx="96400" cy="116425"/>
            </a:xfrm>
            <a:custGeom>
              <a:rect b="b" l="l" r="r" t="t"/>
              <a:pathLst>
                <a:path extrusionOk="0" h="4657" w="3856">
                  <a:moveTo>
                    <a:pt x="3710" y="0"/>
                  </a:moveTo>
                  <a:lnTo>
                    <a:pt x="0" y="4531"/>
                  </a:lnTo>
                  <a:lnTo>
                    <a:pt x="146" y="4656"/>
                  </a:lnTo>
                  <a:lnTo>
                    <a:pt x="3856" y="125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31"/>
            <p:cNvSpPr/>
            <p:nvPr/>
          </p:nvSpPr>
          <p:spPr>
            <a:xfrm>
              <a:off x="1131350" y="3614700"/>
              <a:ext cx="84975" cy="99775"/>
            </a:xfrm>
            <a:custGeom>
              <a:rect b="b" l="l" r="r" t="t"/>
              <a:pathLst>
                <a:path extrusionOk="0" h="3991" w="3399">
                  <a:moveTo>
                    <a:pt x="3263" y="0"/>
                  </a:moveTo>
                  <a:lnTo>
                    <a:pt x="0" y="3876"/>
                  </a:lnTo>
                  <a:lnTo>
                    <a:pt x="146" y="3991"/>
                  </a:lnTo>
                  <a:lnTo>
                    <a:pt x="3398" y="125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31"/>
            <p:cNvSpPr/>
            <p:nvPr/>
          </p:nvSpPr>
          <p:spPr>
            <a:xfrm>
              <a:off x="1187725" y="3625350"/>
              <a:ext cx="85250" cy="99775"/>
            </a:xfrm>
            <a:custGeom>
              <a:rect b="b" l="l" r="r" t="t"/>
              <a:pathLst>
                <a:path extrusionOk="0" h="3991" w="3410">
                  <a:moveTo>
                    <a:pt x="3264" y="0"/>
                  </a:moveTo>
                  <a:lnTo>
                    <a:pt x="0" y="3866"/>
                  </a:lnTo>
                  <a:lnTo>
                    <a:pt x="146" y="3991"/>
                  </a:lnTo>
                  <a:lnTo>
                    <a:pt x="3409" y="12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31"/>
            <p:cNvSpPr/>
            <p:nvPr/>
          </p:nvSpPr>
          <p:spPr>
            <a:xfrm>
              <a:off x="286425" y="2965670"/>
              <a:ext cx="454700" cy="264250"/>
            </a:xfrm>
            <a:custGeom>
              <a:rect b="b" l="l" r="r" t="t"/>
              <a:pathLst>
                <a:path extrusionOk="0" h="10570" w="18188">
                  <a:moveTo>
                    <a:pt x="313" y="0"/>
                  </a:moveTo>
                  <a:lnTo>
                    <a:pt x="313" y="0"/>
                  </a:lnTo>
                  <a:cubicBezTo>
                    <a:pt x="1" y="3627"/>
                    <a:pt x="6787" y="7514"/>
                    <a:pt x="6787" y="7514"/>
                  </a:cubicBezTo>
                  <a:lnTo>
                    <a:pt x="17720" y="10569"/>
                  </a:lnTo>
                  <a:lnTo>
                    <a:pt x="18188" y="912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31"/>
            <p:cNvSpPr/>
            <p:nvPr/>
          </p:nvSpPr>
          <p:spPr>
            <a:xfrm>
              <a:off x="284100" y="2961770"/>
              <a:ext cx="459900" cy="271000"/>
            </a:xfrm>
            <a:custGeom>
              <a:rect b="b" l="l" r="r" t="t"/>
              <a:pathLst>
                <a:path extrusionOk="0" h="10840" w="18396">
                  <a:moveTo>
                    <a:pt x="489" y="302"/>
                  </a:moveTo>
                  <a:lnTo>
                    <a:pt x="18166" y="9312"/>
                  </a:lnTo>
                  <a:lnTo>
                    <a:pt x="18166" y="9312"/>
                  </a:lnTo>
                  <a:lnTo>
                    <a:pt x="17751" y="10601"/>
                  </a:lnTo>
                  <a:lnTo>
                    <a:pt x="6922" y="7576"/>
                  </a:lnTo>
                  <a:cubicBezTo>
                    <a:pt x="6631" y="7410"/>
                    <a:pt x="375" y="3721"/>
                    <a:pt x="489" y="302"/>
                  </a:cubicBezTo>
                  <a:close/>
                  <a:moveTo>
                    <a:pt x="323" y="0"/>
                  </a:moveTo>
                  <a:lnTo>
                    <a:pt x="312" y="146"/>
                  </a:lnTo>
                  <a:cubicBezTo>
                    <a:pt x="0" y="3794"/>
                    <a:pt x="6558" y="7587"/>
                    <a:pt x="6839" y="7743"/>
                  </a:cubicBezTo>
                  <a:lnTo>
                    <a:pt x="17875" y="10840"/>
                  </a:lnTo>
                  <a:lnTo>
                    <a:pt x="18395" y="9229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31"/>
            <p:cNvSpPr/>
            <p:nvPr/>
          </p:nvSpPr>
          <p:spPr>
            <a:xfrm>
              <a:off x="244100" y="3082850"/>
              <a:ext cx="485600" cy="165525"/>
            </a:xfrm>
            <a:custGeom>
              <a:rect b="b" l="l" r="r" t="t"/>
              <a:pathLst>
                <a:path extrusionOk="0" h="6621" w="19424">
                  <a:moveTo>
                    <a:pt x="197" y="1"/>
                  </a:moveTo>
                  <a:cubicBezTo>
                    <a:pt x="0" y="2828"/>
                    <a:pt x="5446" y="4864"/>
                    <a:pt x="5446" y="4864"/>
                  </a:cubicBezTo>
                  <a:lnTo>
                    <a:pt x="19351" y="6621"/>
                  </a:lnTo>
                  <a:lnTo>
                    <a:pt x="19423" y="5592"/>
                  </a:lnTo>
                  <a:cubicBezTo>
                    <a:pt x="19423" y="5592"/>
                    <a:pt x="457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31"/>
            <p:cNvSpPr/>
            <p:nvPr/>
          </p:nvSpPr>
          <p:spPr>
            <a:xfrm>
              <a:off x="241500" y="3080525"/>
              <a:ext cx="490525" cy="170725"/>
            </a:xfrm>
            <a:custGeom>
              <a:rect b="b" l="l" r="r" t="t"/>
              <a:pathLst>
                <a:path extrusionOk="0" h="6829" w="19621">
                  <a:moveTo>
                    <a:pt x="385" y="208"/>
                  </a:moveTo>
                  <a:lnTo>
                    <a:pt x="385" y="208"/>
                  </a:lnTo>
                  <a:cubicBezTo>
                    <a:pt x="1590" y="510"/>
                    <a:pt x="13167" y="3918"/>
                    <a:pt x="19424" y="5768"/>
                  </a:cubicBezTo>
                  <a:lnTo>
                    <a:pt x="19372" y="6610"/>
                  </a:lnTo>
                  <a:lnTo>
                    <a:pt x="5570" y="4864"/>
                  </a:lnTo>
                  <a:cubicBezTo>
                    <a:pt x="5311" y="4770"/>
                    <a:pt x="343" y="2817"/>
                    <a:pt x="385" y="208"/>
                  </a:cubicBezTo>
                  <a:close/>
                  <a:moveTo>
                    <a:pt x="208" y="0"/>
                  </a:moveTo>
                  <a:lnTo>
                    <a:pt x="208" y="94"/>
                  </a:lnTo>
                  <a:cubicBezTo>
                    <a:pt x="0" y="2952"/>
                    <a:pt x="5290" y="4968"/>
                    <a:pt x="5518" y="5051"/>
                  </a:cubicBezTo>
                  <a:lnTo>
                    <a:pt x="19548" y="6828"/>
                  </a:lnTo>
                  <a:lnTo>
                    <a:pt x="19621" y="5633"/>
                  </a:lnTo>
                  <a:lnTo>
                    <a:pt x="19548" y="5612"/>
                  </a:lnTo>
                  <a:cubicBezTo>
                    <a:pt x="16379" y="4677"/>
                    <a:pt x="572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31"/>
            <p:cNvSpPr/>
            <p:nvPr/>
          </p:nvSpPr>
          <p:spPr>
            <a:xfrm>
              <a:off x="242000" y="3197175"/>
              <a:ext cx="487450" cy="98750"/>
            </a:xfrm>
            <a:custGeom>
              <a:rect b="b" l="l" r="r" t="t"/>
              <a:pathLst>
                <a:path extrusionOk="0" h="3950" w="19498">
                  <a:moveTo>
                    <a:pt x="1" y="0"/>
                  </a:moveTo>
                  <a:lnTo>
                    <a:pt x="1" y="0"/>
                  </a:lnTo>
                  <a:cubicBezTo>
                    <a:pt x="874" y="1882"/>
                    <a:pt x="6527" y="3492"/>
                    <a:pt x="6527" y="3492"/>
                  </a:cubicBezTo>
                  <a:lnTo>
                    <a:pt x="19497" y="3950"/>
                  </a:lnTo>
                  <a:lnTo>
                    <a:pt x="19435" y="20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31"/>
            <p:cNvSpPr/>
            <p:nvPr/>
          </p:nvSpPr>
          <p:spPr>
            <a:xfrm>
              <a:off x="238125" y="3194325"/>
              <a:ext cx="493900" cy="103950"/>
            </a:xfrm>
            <a:custGeom>
              <a:rect b="b" l="l" r="r" t="t"/>
              <a:pathLst>
                <a:path extrusionOk="0" h="4158" w="19756">
                  <a:moveTo>
                    <a:pt x="322" y="229"/>
                  </a:moveTo>
                  <a:lnTo>
                    <a:pt x="19496" y="2245"/>
                  </a:lnTo>
                  <a:lnTo>
                    <a:pt x="19559" y="3960"/>
                  </a:lnTo>
                  <a:lnTo>
                    <a:pt x="6693" y="3513"/>
                  </a:lnTo>
                  <a:cubicBezTo>
                    <a:pt x="6423" y="3440"/>
                    <a:pt x="1372" y="1944"/>
                    <a:pt x="322" y="229"/>
                  </a:cubicBezTo>
                  <a:close/>
                  <a:moveTo>
                    <a:pt x="0" y="0"/>
                  </a:moveTo>
                  <a:lnTo>
                    <a:pt x="73" y="156"/>
                  </a:lnTo>
                  <a:cubicBezTo>
                    <a:pt x="956" y="2047"/>
                    <a:pt x="6423" y="3638"/>
                    <a:pt x="6651" y="3700"/>
                  </a:cubicBezTo>
                  <a:lnTo>
                    <a:pt x="19756" y="4157"/>
                  </a:lnTo>
                  <a:lnTo>
                    <a:pt x="19683" y="2079"/>
                  </a:lnTo>
                  <a:lnTo>
                    <a:pt x="166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31"/>
            <p:cNvSpPr/>
            <p:nvPr/>
          </p:nvSpPr>
          <p:spPr>
            <a:xfrm>
              <a:off x="257850" y="3284475"/>
              <a:ext cx="483275" cy="81600"/>
            </a:xfrm>
            <a:custGeom>
              <a:rect b="b" l="l" r="r" t="t"/>
              <a:pathLst>
                <a:path extrusionOk="0" h="3264" w="19331">
                  <a:moveTo>
                    <a:pt x="1" y="0"/>
                  </a:moveTo>
                  <a:cubicBezTo>
                    <a:pt x="1269" y="1964"/>
                    <a:pt x="8772" y="3264"/>
                    <a:pt x="8772" y="3264"/>
                  </a:cubicBezTo>
                  <a:lnTo>
                    <a:pt x="19331" y="967"/>
                  </a:lnTo>
                  <a:lnTo>
                    <a:pt x="19331" y="5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253450" y="3282400"/>
              <a:ext cx="490025" cy="86275"/>
            </a:xfrm>
            <a:custGeom>
              <a:rect b="b" l="l" r="r" t="t"/>
              <a:pathLst>
                <a:path extrusionOk="0" h="3451" w="19601">
                  <a:moveTo>
                    <a:pt x="374" y="198"/>
                  </a:moveTo>
                  <a:lnTo>
                    <a:pt x="19413" y="676"/>
                  </a:lnTo>
                  <a:lnTo>
                    <a:pt x="19413" y="676"/>
                  </a:lnTo>
                  <a:lnTo>
                    <a:pt x="19413" y="977"/>
                  </a:lnTo>
                  <a:lnTo>
                    <a:pt x="8948" y="3263"/>
                  </a:lnTo>
                  <a:cubicBezTo>
                    <a:pt x="8543" y="3191"/>
                    <a:pt x="1840" y="1964"/>
                    <a:pt x="374" y="198"/>
                  </a:cubicBezTo>
                  <a:close/>
                  <a:moveTo>
                    <a:pt x="0" y="0"/>
                  </a:moveTo>
                  <a:lnTo>
                    <a:pt x="104" y="146"/>
                  </a:lnTo>
                  <a:cubicBezTo>
                    <a:pt x="1372" y="2110"/>
                    <a:pt x="8615" y="3388"/>
                    <a:pt x="8927" y="3450"/>
                  </a:cubicBezTo>
                  <a:lnTo>
                    <a:pt x="8948" y="3450"/>
                  </a:lnTo>
                  <a:lnTo>
                    <a:pt x="19600" y="1133"/>
                  </a:lnTo>
                  <a:lnTo>
                    <a:pt x="19600" y="499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318125" y="3304225"/>
              <a:ext cx="486150" cy="131700"/>
            </a:xfrm>
            <a:custGeom>
              <a:rect b="b" l="l" r="r" t="t"/>
              <a:pathLst>
                <a:path extrusionOk="0" h="5268" w="19446">
                  <a:moveTo>
                    <a:pt x="19445" y="0"/>
                  </a:moveTo>
                  <a:lnTo>
                    <a:pt x="18447" y="11"/>
                  </a:lnTo>
                  <a:lnTo>
                    <a:pt x="1" y="4095"/>
                  </a:lnTo>
                  <a:cubicBezTo>
                    <a:pt x="1137" y="5017"/>
                    <a:pt x="3203" y="5267"/>
                    <a:pt x="5109" y="5267"/>
                  </a:cubicBezTo>
                  <a:cubicBezTo>
                    <a:pt x="7369" y="5267"/>
                    <a:pt x="9406" y="4916"/>
                    <a:pt x="9406" y="4916"/>
                  </a:cubicBezTo>
                  <a:lnTo>
                    <a:pt x="194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312675" y="3301875"/>
              <a:ext cx="501975" cy="136425"/>
            </a:xfrm>
            <a:custGeom>
              <a:rect b="b" l="l" r="r" t="t"/>
              <a:pathLst>
                <a:path extrusionOk="0" h="5457" w="20079">
                  <a:moveTo>
                    <a:pt x="19258" y="198"/>
                  </a:moveTo>
                  <a:lnTo>
                    <a:pt x="9603" y="4906"/>
                  </a:lnTo>
                  <a:cubicBezTo>
                    <a:pt x="9422" y="4934"/>
                    <a:pt x="7462" y="5252"/>
                    <a:pt x="5310" y="5252"/>
                  </a:cubicBezTo>
                  <a:cubicBezTo>
                    <a:pt x="3511" y="5252"/>
                    <a:pt x="1577" y="5030"/>
                    <a:pt x="437" y="4230"/>
                  </a:cubicBezTo>
                  <a:lnTo>
                    <a:pt x="18676" y="198"/>
                  </a:lnTo>
                  <a:close/>
                  <a:moveTo>
                    <a:pt x="18665" y="1"/>
                  </a:moveTo>
                  <a:lnTo>
                    <a:pt x="1" y="4126"/>
                  </a:lnTo>
                  <a:lnTo>
                    <a:pt x="157" y="4261"/>
                  </a:lnTo>
                  <a:cubicBezTo>
                    <a:pt x="1320" y="5197"/>
                    <a:pt x="3399" y="5457"/>
                    <a:pt x="5322" y="5457"/>
                  </a:cubicBezTo>
                  <a:cubicBezTo>
                    <a:pt x="6766" y="5446"/>
                    <a:pt x="8211" y="5322"/>
                    <a:pt x="9645" y="5093"/>
                  </a:cubicBezTo>
                  <a:lnTo>
                    <a:pt x="200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401525" y="3304225"/>
              <a:ext cx="474450" cy="193025"/>
            </a:xfrm>
            <a:custGeom>
              <a:rect b="b" l="l" r="r" t="t"/>
              <a:pathLst>
                <a:path extrusionOk="0" h="7721" w="18978">
                  <a:moveTo>
                    <a:pt x="16109" y="0"/>
                  </a:moveTo>
                  <a:lnTo>
                    <a:pt x="1" y="7431"/>
                  </a:lnTo>
                  <a:cubicBezTo>
                    <a:pt x="841" y="7645"/>
                    <a:pt x="1900" y="7720"/>
                    <a:pt x="2977" y="7720"/>
                  </a:cubicBezTo>
                  <a:cubicBezTo>
                    <a:pt x="5560" y="7720"/>
                    <a:pt x="8242" y="7285"/>
                    <a:pt x="8242" y="7285"/>
                  </a:cubicBezTo>
                  <a:lnTo>
                    <a:pt x="18977" y="956"/>
                  </a:lnTo>
                  <a:lnTo>
                    <a:pt x="161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394775" y="3301875"/>
              <a:ext cx="486650" cy="197750"/>
            </a:xfrm>
            <a:custGeom>
              <a:rect b="b" l="l" r="r" t="t"/>
              <a:pathLst>
                <a:path extrusionOk="0" h="7910" w="19466">
                  <a:moveTo>
                    <a:pt x="16389" y="198"/>
                  </a:moveTo>
                  <a:lnTo>
                    <a:pt x="19029" y="1071"/>
                  </a:lnTo>
                  <a:lnTo>
                    <a:pt x="8491" y="7286"/>
                  </a:lnTo>
                  <a:cubicBezTo>
                    <a:pt x="8252" y="7323"/>
                    <a:pt x="5696" y="7720"/>
                    <a:pt x="3244" y="7720"/>
                  </a:cubicBezTo>
                  <a:cubicBezTo>
                    <a:pt x="2286" y="7720"/>
                    <a:pt x="1344" y="7660"/>
                    <a:pt x="562" y="7494"/>
                  </a:cubicBezTo>
                  <a:lnTo>
                    <a:pt x="16389" y="198"/>
                  </a:lnTo>
                  <a:close/>
                  <a:moveTo>
                    <a:pt x="16379" y="1"/>
                  </a:moveTo>
                  <a:lnTo>
                    <a:pt x="1" y="7545"/>
                  </a:lnTo>
                  <a:lnTo>
                    <a:pt x="260" y="7618"/>
                  </a:lnTo>
                  <a:cubicBezTo>
                    <a:pt x="1092" y="7836"/>
                    <a:pt x="2162" y="7909"/>
                    <a:pt x="3243" y="7909"/>
                  </a:cubicBezTo>
                  <a:cubicBezTo>
                    <a:pt x="5010" y="7888"/>
                    <a:pt x="6776" y="7743"/>
                    <a:pt x="8533" y="7473"/>
                  </a:cubicBezTo>
                  <a:lnTo>
                    <a:pt x="19466" y="1029"/>
                  </a:lnTo>
                  <a:lnTo>
                    <a:pt x="163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513141" y="3336374"/>
              <a:ext cx="384961" cy="213592"/>
            </a:xfrm>
            <a:custGeom>
              <a:rect b="b" l="l" r="r" t="t"/>
              <a:pathLst>
                <a:path extrusionOk="0" h="8687" w="15652">
                  <a:moveTo>
                    <a:pt x="14519" y="1"/>
                  </a:moveTo>
                  <a:lnTo>
                    <a:pt x="1" y="8637"/>
                  </a:lnTo>
                  <a:cubicBezTo>
                    <a:pt x="218" y="8671"/>
                    <a:pt x="455" y="8686"/>
                    <a:pt x="708" y="8686"/>
                  </a:cubicBezTo>
                  <a:cubicBezTo>
                    <a:pt x="3562" y="8686"/>
                    <a:pt x="8377" y="6704"/>
                    <a:pt x="8377" y="6704"/>
                  </a:cubicBezTo>
                  <a:lnTo>
                    <a:pt x="15652" y="1591"/>
                  </a:lnTo>
                  <a:lnTo>
                    <a:pt x="145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506500" y="3333325"/>
              <a:ext cx="394676" cy="219001"/>
            </a:xfrm>
            <a:custGeom>
              <a:rect b="b" l="l" r="r" t="t"/>
              <a:pathLst>
                <a:path extrusionOk="0" h="8907" w="16047">
                  <a:moveTo>
                    <a:pt x="14768" y="250"/>
                  </a:moveTo>
                  <a:lnTo>
                    <a:pt x="15797" y="1694"/>
                  </a:lnTo>
                  <a:lnTo>
                    <a:pt x="8605" y="6745"/>
                  </a:lnTo>
                  <a:cubicBezTo>
                    <a:pt x="8359" y="6843"/>
                    <a:pt x="3723" y="8715"/>
                    <a:pt x="979" y="8715"/>
                  </a:cubicBezTo>
                  <a:cubicBezTo>
                    <a:pt x="834" y="8715"/>
                    <a:pt x="695" y="8709"/>
                    <a:pt x="562" y="8698"/>
                  </a:cubicBezTo>
                  <a:lnTo>
                    <a:pt x="14768" y="250"/>
                  </a:lnTo>
                  <a:close/>
                  <a:moveTo>
                    <a:pt x="14810" y="0"/>
                  </a:moveTo>
                  <a:lnTo>
                    <a:pt x="1" y="8813"/>
                  </a:lnTo>
                  <a:lnTo>
                    <a:pt x="260" y="8854"/>
                  </a:lnTo>
                  <a:cubicBezTo>
                    <a:pt x="499" y="8886"/>
                    <a:pt x="738" y="8906"/>
                    <a:pt x="988" y="8906"/>
                  </a:cubicBezTo>
                  <a:cubicBezTo>
                    <a:pt x="3804" y="8906"/>
                    <a:pt x="8470" y="6994"/>
                    <a:pt x="8678" y="6911"/>
                  </a:cubicBezTo>
                  <a:lnTo>
                    <a:pt x="16046" y="1736"/>
                  </a:lnTo>
                  <a:lnTo>
                    <a:pt x="148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31"/>
            <p:cNvSpPr/>
            <p:nvPr/>
          </p:nvSpPr>
          <p:spPr>
            <a:xfrm>
              <a:off x="709150" y="3183150"/>
              <a:ext cx="154350" cy="135650"/>
            </a:xfrm>
            <a:custGeom>
              <a:rect b="b" l="l" r="r" t="t"/>
              <a:pathLst>
                <a:path extrusionOk="0" h="5426" w="6174">
                  <a:moveTo>
                    <a:pt x="208" y="0"/>
                  </a:moveTo>
                  <a:cubicBezTo>
                    <a:pt x="208" y="0"/>
                    <a:pt x="0" y="2463"/>
                    <a:pt x="52" y="3960"/>
                  </a:cubicBezTo>
                  <a:cubicBezTo>
                    <a:pt x="103" y="5405"/>
                    <a:pt x="1284" y="5425"/>
                    <a:pt x="1349" y="5425"/>
                  </a:cubicBezTo>
                  <a:cubicBezTo>
                    <a:pt x="1351" y="5425"/>
                    <a:pt x="1351" y="5425"/>
                    <a:pt x="1351" y="5425"/>
                  </a:cubicBezTo>
                  <a:lnTo>
                    <a:pt x="6174" y="5425"/>
                  </a:lnTo>
                  <a:lnTo>
                    <a:pt x="5966" y="253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31"/>
            <p:cNvSpPr/>
            <p:nvPr/>
          </p:nvSpPr>
          <p:spPr>
            <a:xfrm>
              <a:off x="706800" y="3179500"/>
              <a:ext cx="159050" cy="141625"/>
            </a:xfrm>
            <a:custGeom>
              <a:rect b="b" l="l" r="r" t="t"/>
              <a:pathLst>
                <a:path extrusionOk="0" h="5665" w="6362">
                  <a:moveTo>
                    <a:pt x="385" y="292"/>
                  </a:moveTo>
                  <a:lnTo>
                    <a:pt x="5977" y="2755"/>
                  </a:lnTo>
                  <a:lnTo>
                    <a:pt x="6164" y="5478"/>
                  </a:lnTo>
                  <a:lnTo>
                    <a:pt x="1445" y="5478"/>
                  </a:lnTo>
                  <a:cubicBezTo>
                    <a:pt x="1394" y="5478"/>
                    <a:pt x="292" y="5478"/>
                    <a:pt x="240" y="4106"/>
                  </a:cubicBezTo>
                  <a:cubicBezTo>
                    <a:pt x="198" y="2838"/>
                    <a:pt x="344" y="822"/>
                    <a:pt x="385" y="292"/>
                  </a:cubicBezTo>
                  <a:close/>
                  <a:moveTo>
                    <a:pt x="219" y="1"/>
                  </a:moveTo>
                  <a:lnTo>
                    <a:pt x="209" y="136"/>
                  </a:lnTo>
                  <a:cubicBezTo>
                    <a:pt x="209" y="157"/>
                    <a:pt x="1" y="2630"/>
                    <a:pt x="53" y="4106"/>
                  </a:cubicBezTo>
                  <a:cubicBezTo>
                    <a:pt x="105" y="5644"/>
                    <a:pt x="1394" y="5665"/>
                    <a:pt x="1445" y="5665"/>
                  </a:cubicBezTo>
                  <a:lnTo>
                    <a:pt x="6361" y="5665"/>
                  </a:lnTo>
                  <a:lnTo>
                    <a:pt x="6164" y="2630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949750" y="3294600"/>
              <a:ext cx="593425" cy="259050"/>
            </a:xfrm>
            <a:custGeom>
              <a:rect b="b" l="l" r="r" t="t"/>
              <a:pathLst>
                <a:path extrusionOk="0" h="10362" w="23737">
                  <a:moveTo>
                    <a:pt x="540" y="1"/>
                  </a:moveTo>
                  <a:cubicBezTo>
                    <a:pt x="540" y="1"/>
                    <a:pt x="0" y="8356"/>
                    <a:pt x="21429" y="10362"/>
                  </a:cubicBezTo>
                  <a:lnTo>
                    <a:pt x="23736" y="9312"/>
                  </a:lnTo>
                  <a:lnTo>
                    <a:pt x="23331" y="5301"/>
                  </a:lnTo>
                  <a:cubicBezTo>
                    <a:pt x="23331" y="5301"/>
                    <a:pt x="5030" y="2536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1010275" y="3329200"/>
              <a:ext cx="12150" cy="26750"/>
            </a:xfrm>
            <a:custGeom>
              <a:rect b="b" l="l" r="r" t="t"/>
              <a:pathLst>
                <a:path extrusionOk="0" h="1070" w="486">
                  <a:moveTo>
                    <a:pt x="373" y="1"/>
                  </a:moveTo>
                  <a:cubicBezTo>
                    <a:pt x="347" y="1"/>
                    <a:pt x="326" y="12"/>
                    <a:pt x="322" y="40"/>
                  </a:cubicBezTo>
                  <a:lnTo>
                    <a:pt x="11" y="986"/>
                  </a:lnTo>
                  <a:cubicBezTo>
                    <a:pt x="0" y="1017"/>
                    <a:pt x="21" y="1059"/>
                    <a:pt x="63" y="1069"/>
                  </a:cubicBezTo>
                  <a:lnTo>
                    <a:pt x="83" y="1069"/>
                  </a:lnTo>
                  <a:cubicBezTo>
                    <a:pt x="104" y="1069"/>
                    <a:pt x="135" y="1048"/>
                    <a:pt x="146" y="1028"/>
                  </a:cubicBezTo>
                  <a:lnTo>
                    <a:pt x="458" y="92"/>
                  </a:lnTo>
                  <a:cubicBezTo>
                    <a:pt x="485" y="44"/>
                    <a:pt x="422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1034950" y="3341025"/>
              <a:ext cx="12150" cy="26875"/>
            </a:xfrm>
            <a:custGeom>
              <a:rect b="b" l="l" r="r" t="t"/>
              <a:pathLst>
                <a:path extrusionOk="0" h="1075" w="486">
                  <a:moveTo>
                    <a:pt x="373" y="0"/>
                  </a:moveTo>
                  <a:cubicBezTo>
                    <a:pt x="348" y="0"/>
                    <a:pt x="326" y="10"/>
                    <a:pt x="323" y="35"/>
                  </a:cubicBezTo>
                  <a:lnTo>
                    <a:pt x="11" y="981"/>
                  </a:lnTo>
                  <a:cubicBezTo>
                    <a:pt x="1" y="1012"/>
                    <a:pt x="21" y="1053"/>
                    <a:pt x="63" y="1074"/>
                  </a:cubicBezTo>
                  <a:lnTo>
                    <a:pt x="84" y="1074"/>
                  </a:lnTo>
                  <a:cubicBezTo>
                    <a:pt x="115" y="1064"/>
                    <a:pt x="136" y="1053"/>
                    <a:pt x="146" y="1022"/>
                  </a:cubicBezTo>
                  <a:lnTo>
                    <a:pt x="458" y="87"/>
                  </a:lnTo>
                  <a:cubicBezTo>
                    <a:pt x="485" y="39"/>
                    <a:pt x="422" y="0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1061200" y="3349700"/>
              <a:ext cx="15175" cy="29875"/>
            </a:xfrm>
            <a:custGeom>
              <a:rect b="b" l="l" r="r" t="t"/>
              <a:pathLst>
                <a:path extrusionOk="0" h="1195" w="607">
                  <a:moveTo>
                    <a:pt x="516" y="1"/>
                  </a:moveTo>
                  <a:cubicBezTo>
                    <a:pt x="493" y="1"/>
                    <a:pt x="471" y="10"/>
                    <a:pt x="457" y="31"/>
                  </a:cubicBezTo>
                  <a:lnTo>
                    <a:pt x="11" y="1101"/>
                  </a:lnTo>
                  <a:cubicBezTo>
                    <a:pt x="0" y="1143"/>
                    <a:pt x="11" y="1174"/>
                    <a:pt x="52" y="1195"/>
                  </a:cubicBezTo>
                  <a:lnTo>
                    <a:pt x="73" y="1195"/>
                  </a:lnTo>
                  <a:cubicBezTo>
                    <a:pt x="104" y="1195"/>
                    <a:pt x="125" y="1185"/>
                    <a:pt x="146" y="1153"/>
                  </a:cubicBezTo>
                  <a:lnTo>
                    <a:pt x="593" y="93"/>
                  </a:lnTo>
                  <a:cubicBezTo>
                    <a:pt x="606" y="38"/>
                    <a:pt x="560" y="1"/>
                    <a:pt x="5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1084325" y="3356100"/>
              <a:ext cx="16650" cy="34400"/>
            </a:xfrm>
            <a:custGeom>
              <a:rect b="b" l="l" r="r" t="t"/>
              <a:pathLst>
                <a:path extrusionOk="0" h="1376" w="666">
                  <a:moveTo>
                    <a:pt x="586" y="1"/>
                  </a:moveTo>
                  <a:cubicBezTo>
                    <a:pt x="558" y="1"/>
                    <a:pt x="528" y="20"/>
                    <a:pt x="520" y="45"/>
                  </a:cubicBezTo>
                  <a:lnTo>
                    <a:pt x="21" y="1282"/>
                  </a:lnTo>
                  <a:cubicBezTo>
                    <a:pt x="0" y="1313"/>
                    <a:pt x="21" y="1355"/>
                    <a:pt x="52" y="1375"/>
                  </a:cubicBezTo>
                  <a:lnTo>
                    <a:pt x="83" y="1375"/>
                  </a:lnTo>
                  <a:cubicBezTo>
                    <a:pt x="114" y="1375"/>
                    <a:pt x="135" y="1355"/>
                    <a:pt x="146" y="1334"/>
                  </a:cubicBezTo>
                  <a:lnTo>
                    <a:pt x="644" y="97"/>
                  </a:lnTo>
                  <a:cubicBezTo>
                    <a:pt x="665" y="66"/>
                    <a:pt x="644" y="24"/>
                    <a:pt x="603" y="4"/>
                  </a:cubicBezTo>
                  <a:cubicBezTo>
                    <a:pt x="597" y="2"/>
                    <a:pt x="592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31"/>
            <p:cNvSpPr/>
            <p:nvPr/>
          </p:nvSpPr>
          <p:spPr>
            <a:xfrm>
              <a:off x="1113925" y="3364425"/>
              <a:ext cx="12500" cy="34900"/>
            </a:xfrm>
            <a:custGeom>
              <a:rect b="b" l="l" r="r" t="t"/>
              <a:pathLst>
                <a:path extrusionOk="0" h="1396" w="500">
                  <a:moveTo>
                    <a:pt x="425" y="1"/>
                  </a:moveTo>
                  <a:cubicBezTo>
                    <a:pt x="403" y="1"/>
                    <a:pt x="380" y="11"/>
                    <a:pt x="365" y="34"/>
                  </a:cubicBezTo>
                  <a:lnTo>
                    <a:pt x="11" y="1313"/>
                  </a:lnTo>
                  <a:cubicBezTo>
                    <a:pt x="1" y="1344"/>
                    <a:pt x="22" y="1385"/>
                    <a:pt x="63" y="1396"/>
                  </a:cubicBezTo>
                  <a:lnTo>
                    <a:pt x="84" y="1396"/>
                  </a:lnTo>
                  <a:cubicBezTo>
                    <a:pt x="105" y="1396"/>
                    <a:pt x="136" y="1375"/>
                    <a:pt x="146" y="1344"/>
                  </a:cubicBezTo>
                  <a:lnTo>
                    <a:pt x="500" y="76"/>
                  </a:lnTo>
                  <a:cubicBezTo>
                    <a:pt x="500" y="30"/>
                    <a:pt x="463" y="1"/>
                    <a:pt x="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31"/>
            <p:cNvSpPr/>
            <p:nvPr/>
          </p:nvSpPr>
          <p:spPr>
            <a:xfrm>
              <a:off x="1148500" y="3373575"/>
              <a:ext cx="12700" cy="35375"/>
            </a:xfrm>
            <a:custGeom>
              <a:rect b="b" l="l" r="r" t="t"/>
              <a:pathLst>
                <a:path extrusionOk="0" h="1415" w="508">
                  <a:moveTo>
                    <a:pt x="422" y="0"/>
                  </a:moveTo>
                  <a:cubicBezTo>
                    <a:pt x="394" y="0"/>
                    <a:pt x="366" y="16"/>
                    <a:pt x="353" y="53"/>
                  </a:cubicBezTo>
                  <a:lnTo>
                    <a:pt x="10" y="1331"/>
                  </a:lnTo>
                  <a:cubicBezTo>
                    <a:pt x="0" y="1362"/>
                    <a:pt x="21" y="1404"/>
                    <a:pt x="62" y="1414"/>
                  </a:cubicBezTo>
                  <a:lnTo>
                    <a:pt x="73" y="1414"/>
                  </a:lnTo>
                  <a:cubicBezTo>
                    <a:pt x="104" y="1414"/>
                    <a:pt x="135" y="1393"/>
                    <a:pt x="146" y="1362"/>
                  </a:cubicBezTo>
                  <a:lnTo>
                    <a:pt x="488" y="94"/>
                  </a:lnTo>
                  <a:cubicBezTo>
                    <a:pt x="507" y="38"/>
                    <a:pt x="465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1183825" y="3377675"/>
              <a:ext cx="11725" cy="38025"/>
            </a:xfrm>
            <a:custGeom>
              <a:rect b="b" l="l" r="r" t="t"/>
              <a:pathLst>
                <a:path extrusionOk="0" h="1521" w="469">
                  <a:moveTo>
                    <a:pt x="385" y="1"/>
                  </a:moveTo>
                  <a:cubicBezTo>
                    <a:pt x="351" y="1"/>
                    <a:pt x="323" y="21"/>
                    <a:pt x="323" y="55"/>
                  </a:cubicBezTo>
                  <a:lnTo>
                    <a:pt x="11" y="1437"/>
                  </a:lnTo>
                  <a:cubicBezTo>
                    <a:pt x="0" y="1469"/>
                    <a:pt x="21" y="1510"/>
                    <a:pt x="63" y="1520"/>
                  </a:cubicBezTo>
                  <a:lnTo>
                    <a:pt x="84" y="1520"/>
                  </a:lnTo>
                  <a:cubicBezTo>
                    <a:pt x="115" y="1520"/>
                    <a:pt x="146" y="1500"/>
                    <a:pt x="146" y="1469"/>
                  </a:cubicBezTo>
                  <a:lnTo>
                    <a:pt x="458" y="86"/>
                  </a:lnTo>
                  <a:cubicBezTo>
                    <a:pt x="468" y="45"/>
                    <a:pt x="437" y="14"/>
                    <a:pt x="406" y="3"/>
                  </a:cubicBezTo>
                  <a:cubicBezTo>
                    <a:pt x="399" y="1"/>
                    <a:pt x="391" y="1"/>
                    <a:pt x="3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1218375" y="3388075"/>
              <a:ext cx="8075" cy="35425"/>
            </a:xfrm>
            <a:custGeom>
              <a:rect b="b" l="l" r="r" t="t"/>
              <a:pathLst>
                <a:path extrusionOk="0" h="1417" w="323">
                  <a:moveTo>
                    <a:pt x="245" y="1"/>
                  </a:moveTo>
                  <a:cubicBezTo>
                    <a:pt x="211" y="1"/>
                    <a:pt x="186" y="29"/>
                    <a:pt x="177" y="65"/>
                  </a:cubicBezTo>
                  <a:lnTo>
                    <a:pt x="11" y="1333"/>
                  </a:lnTo>
                  <a:cubicBezTo>
                    <a:pt x="1" y="1375"/>
                    <a:pt x="32" y="1416"/>
                    <a:pt x="73" y="1416"/>
                  </a:cubicBezTo>
                  <a:lnTo>
                    <a:pt x="84" y="1416"/>
                  </a:lnTo>
                  <a:cubicBezTo>
                    <a:pt x="115" y="1416"/>
                    <a:pt x="146" y="1385"/>
                    <a:pt x="156" y="1354"/>
                  </a:cubicBezTo>
                  <a:lnTo>
                    <a:pt x="312" y="76"/>
                  </a:lnTo>
                  <a:cubicBezTo>
                    <a:pt x="323" y="44"/>
                    <a:pt x="292" y="3"/>
                    <a:pt x="260" y="3"/>
                  </a:cubicBezTo>
                  <a:cubicBezTo>
                    <a:pt x="255" y="2"/>
                    <a:pt x="250" y="1"/>
                    <a:pt x="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1249025" y="3394300"/>
              <a:ext cx="10675" cy="37775"/>
            </a:xfrm>
            <a:custGeom>
              <a:rect b="b" l="l" r="r" t="t"/>
              <a:pathLst>
                <a:path extrusionOk="0" h="1511" w="427">
                  <a:moveTo>
                    <a:pt x="344" y="1"/>
                  </a:moveTo>
                  <a:cubicBezTo>
                    <a:pt x="313" y="1"/>
                    <a:pt x="290" y="21"/>
                    <a:pt x="282" y="55"/>
                  </a:cubicBezTo>
                  <a:lnTo>
                    <a:pt x="11" y="1437"/>
                  </a:lnTo>
                  <a:cubicBezTo>
                    <a:pt x="1" y="1469"/>
                    <a:pt x="22" y="1510"/>
                    <a:pt x="63" y="1510"/>
                  </a:cubicBezTo>
                  <a:lnTo>
                    <a:pt x="74" y="1510"/>
                  </a:lnTo>
                  <a:cubicBezTo>
                    <a:pt x="105" y="1510"/>
                    <a:pt x="136" y="1489"/>
                    <a:pt x="146" y="1458"/>
                  </a:cubicBezTo>
                  <a:lnTo>
                    <a:pt x="417" y="86"/>
                  </a:lnTo>
                  <a:cubicBezTo>
                    <a:pt x="427" y="45"/>
                    <a:pt x="406" y="3"/>
                    <a:pt x="365" y="3"/>
                  </a:cubicBezTo>
                  <a:cubicBezTo>
                    <a:pt x="358" y="2"/>
                    <a:pt x="351" y="1"/>
                    <a:pt x="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1278125" y="3400075"/>
              <a:ext cx="9650" cy="40575"/>
            </a:xfrm>
            <a:custGeom>
              <a:rect b="b" l="l" r="r" t="t"/>
              <a:pathLst>
                <a:path extrusionOk="0" h="1623" w="386">
                  <a:moveTo>
                    <a:pt x="323" y="1"/>
                  </a:moveTo>
                  <a:cubicBezTo>
                    <a:pt x="281" y="1"/>
                    <a:pt x="240" y="22"/>
                    <a:pt x="240" y="63"/>
                  </a:cubicBezTo>
                  <a:lnTo>
                    <a:pt x="11" y="1549"/>
                  </a:lnTo>
                  <a:cubicBezTo>
                    <a:pt x="1" y="1581"/>
                    <a:pt x="32" y="1622"/>
                    <a:pt x="63" y="1622"/>
                  </a:cubicBezTo>
                  <a:lnTo>
                    <a:pt x="74" y="1622"/>
                  </a:lnTo>
                  <a:cubicBezTo>
                    <a:pt x="115" y="1622"/>
                    <a:pt x="136" y="1601"/>
                    <a:pt x="146" y="1570"/>
                  </a:cubicBezTo>
                  <a:lnTo>
                    <a:pt x="375" y="84"/>
                  </a:lnTo>
                  <a:cubicBezTo>
                    <a:pt x="385" y="42"/>
                    <a:pt x="354" y="11"/>
                    <a:pt x="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1307500" y="3403725"/>
              <a:ext cx="10675" cy="44975"/>
            </a:xfrm>
            <a:custGeom>
              <a:rect b="b" l="l" r="r" t="t"/>
              <a:pathLst>
                <a:path extrusionOk="0" h="1799" w="427">
                  <a:moveTo>
                    <a:pt x="364" y="0"/>
                  </a:moveTo>
                  <a:cubicBezTo>
                    <a:pt x="322" y="0"/>
                    <a:pt x="281" y="21"/>
                    <a:pt x="281" y="63"/>
                  </a:cubicBezTo>
                  <a:lnTo>
                    <a:pt x="0" y="1715"/>
                  </a:lnTo>
                  <a:cubicBezTo>
                    <a:pt x="0" y="1757"/>
                    <a:pt x="21" y="1788"/>
                    <a:pt x="63" y="1798"/>
                  </a:cubicBezTo>
                  <a:lnTo>
                    <a:pt x="73" y="1798"/>
                  </a:lnTo>
                  <a:cubicBezTo>
                    <a:pt x="104" y="1798"/>
                    <a:pt x="135" y="1767"/>
                    <a:pt x="135" y="1736"/>
                  </a:cubicBezTo>
                  <a:lnTo>
                    <a:pt x="416" y="84"/>
                  </a:lnTo>
                  <a:cubicBezTo>
                    <a:pt x="426" y="42"/>
                    <a:pt x="395" y="11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1349050" y="3413850"/>
              <a:ext cx="6275" cy="36400"/>
            </a:xfrm>
            <a:custGeom>
              <a:rect b="b" l="l" r="r" t="t"/>
              <a:pathLst>
                <a:path extrusionOk="0" h="1456" w="251">
                  <a:moveTo>
                    <a:pt x="178" y="1"/>
                  </a:moveTo>
                  <a:cubicBezTo>
                    <a:pt x="136" y="1"/>
                    <a:pt x="105" y="32"/>
                    <a:pt x="105" y="73"/>
                  </a:cubicBezTo>
                  <a:lnTo>
                    <a:pt x="1" y="1383"/>
                  </a:lnTo>
                  <a:cubicBezTo>
                    <a:pt x="1" y="1414"/>
                    <a:pt x="32" y="1456"/>
                    <a:pt x="63" y="1456"/>
                  </a:cubicBezTo>
                  <a:lnTo>
                    <a:pt x="74" y="1456"/>
                  </a:lnTo>
                  <a:cubicBezTo>
                    <a:pt x="115" y="1456"/>
                    <a:pt x="146" y="1424"/>
                    <a:pt x="146" y="1393"/>
                  </a:cubicBezTo>
                  <a:lnTo>
                    <a:pt x="240" y="84"/>
                  </a:lnTo>
                  <a:cubicBezTo>
                    <a:pt x="250" y="42"/>
                    <a:pt x="219" y="1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1385700" y="3418275"/>
              <a:ext cx="5225" cy="41600"/>
            </a:xfrm>
            <a:custGeom>
              <a:rect b="b" l="l" r="r" t="t"/>
              <a:pathLst>
                <a:path extrusionOk="0" h="1664" w="209">
                  <a:moveTo>
                    <a:pt x="146" y="0"/>
                  </a:moveTo>
                  <a:cubicBezTo>
                    <a:pt x="104" y="0"/>
                    <a:pt x="73" y="32"/>
                    <a:pt x="73" y="73"/>
                  </a:cubicBezTo>
                  <a:lnTo>
                    <a:pt x="0" y="1580"/>
                  </a:lnTo>
                  <a:cubicBezTo>
                    <a:pt x="0" y="1622"/>
                    <a:pt x="32" y="1653"/>
                    <a:pt x="73" y="1663"/>
                  </a:cubicBezTo>
                  <a:cubicBezTo>
                    <a:pt x="104" y="1663"/>
                    <a:pt x="146" y="1632"/>
                    <a:pt x="146" y="1590"/>
                  </a:cubicBezTo>
                  <a:lnTo>
                    <a:pt x="208" y="73"/>
                  </a:lnTo>
                  <a:cubicBezTo>
                    <a:pt x="208" y="32"/>
                    <a:pt x="177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1416350" y="3424250"/>
              <a:ext cx="4450" cy="36400"/>
            </a:xfrm>
            <a:custGeom>
              <a:rect b="b" l="l" r="r" t="t"/>
              <a:pathLst>
                <a:path extrusionOk="0" h="1456" w="178">
                  <a:moveTo>
                    <a:pt x="115" y="0"/>
                  </a:moveTo>
                  <a:cubicBezTo>
                    <a:pt x="73" y="0"/>
                    <a:pt x="42" y="32"/>
                    <a:pt x="42" y="73"/>
                  </a:cubicBezTo>
                  <a:lnTo>
                    <a:pt x="11" y="1383"/>
                  </a:lnTo>
                  <a:cubicBezTo>
                    <a:pt x="1" y="1414"/>
                    <a:pt x="32" y="1455"/>
                    <a:pt x="73" y="1455"/>
                  </a:cubicBezTo>
                  <a:cubicBezTo>
                    <a:pt x="115" y="1455"/>
                    <a:pt x="146" y="1424"/>
                    <a:pt x="146" y="1383"/>
                  </a:cubicBezTo>
                  <a:lnTo>
                    <a:pt x="177" y="73"/>
                  </a:lnTo>
                  <a:cubicBezTo>
                    <a:pt x="177" y="32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1449600" y="3430425"/>
              <a:ext cx="6275" cy="35425"/>
            </a:xfrm>
            <a:custGeom>
              <a:rect b="b" l="l" r="r" t="t"/>
              <a:pathLst>
                <a:path extrusionOk="0" h="1417" w="251">
                  <a:moveTo>
                    <a:pt x="162" y="1"/>
                  </a:moveTo>
                  <a:cubicBezTo>
                    <a:pt x="128" y="1"/>
                    <a:pt x="105" y="29"/>
                    <a:pt x="105" y="65"/>
                  </a:cubicBezTo>
                  <a:lnTo>
                    <a:pt x="1" y="1333"/>
                  </a:lnTo>
                  <a:cubicBezTo>
                    <a:pt x="1" y="1375"/>
                    <a:pt x="22" y="1406"/>
                    <a:pt x="63" y="1416"/>
                  </a:cubicBezTo>
                  <a:cubicBezTo>
                    <a:pt x="105" y="1416"/>
                    <a:pt x="136" y="1385"/>
                    <a:pt x="136" y="1354"/>
                  </a:cubicBezTo>
                  <a:lnTo>
                    <a:pt x="240" y="76"/>
                  </a:lnTo>
                  <a:cubicBezTo>
                    <a:pt x="250" y="34"/>
                    <a:pt x="219" y="3"/>
                    <a:pt x="178" y="3"/>
                  </a:cubicBezTo>
                  <a:cubicBezTo>
                    <a:pt x="172" y="1"/>
                    <a:pt x="167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31"/>
            <p:cNvSpPr/>
            <p:nvPr/>
          </p:nvSpPr>
          <p:spPr>
            <a:xfrm>
              <a:off x="1481050" y="3436450"/>
              <a:ext cx="4450" cy="35375"/>
            </a:xfrm>
            <a:custGeom>
              <a:rect b="b" l="l" r="r" t="t"/>
              <a:pathLst>
                <a:path extrusionOk="0" h="1415" w="178">
                  <a:moveTo>
                    <a:pt x="73" y="1"/>
                  </a:moveTo>
                  <a:cubicBezTo>
                    <a:pt x="32" y="1"/>
                    <a:pt x="0" y="32"/>
                    <a:pt x="0" y="74"/>
                  </a:cubicBezTo>
                  <a:lnTo>
                    <a:pt x="32" y="1341"/>
                  </a:lnTo>
                  <a:cubicBezTo>
                    <a:pt x="32" y="1383"/>
                    <a:pt x="63" y="1414"/>
                    <a:pt x="104" y="1414"/>
                  </a:cubicBezTo>
                  <a:cubicBezTo>
                    <a:pt x="146" y="1414"/>
                    <a:pt x="177" y="1383"/>
                    <a:pt x="177" y="1341"/>
                  </a:cubicBezTo>
                  <a:lnTo>
                    <a:pt x="146" y="63"/>
                  </a:lnTo>
                  <a:cubicBezTo>
                    <a:pt x="135" y="22"/>
                    <a:pt x="104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31"/>
            <p:cNvSpPr/>
            <p:nvPr/>
          </p:nvSpPr>
          <p:spPr>
            <a:xfrm>
              <a:off x="1506250" y="3439875"/>
              <a:ext cx="8225" cy="34550"/>
            </a:xfrm>
            <a:custGeom>
              <a:rect b="b" l="l" r="r" t="t"/>
              <a:pathLst>
                <a:path extrusionOk="0" h="1382" w="329">
                  <a:moveTo>
                    <a:pt x="246" y="1"/>
                  </a:moveTo>
                  <a:cubicBezTo>
                    <a:pt x="213" y="1"/>
                    <a:pt x="182" y="20"/>
                    <a:pt x="177" y="61"/>
                  </a:cubicBezTo>
                  <a:lnTo>
                    <a:pt x="0" y="1298"/>
                  </a:lnTo>
                  <a:cubicBezTo>
                    <a:pt x="0" y="1340"/>
                    <a:pt x="21" y="1371"/>
                    <a:pt x="63" y="1381"/>
                  </a:cubicBezTo>
                  <a:lnTo>
                    <a:pt x="73" y="1381"/>
                  </a:lnTo>
                  <a:cubicBezTo>
                    <a:pt x="115" y="1381"/>
                    <a:pt x="136" y="1350"/>
                    <a:pt x="146" y="1319"/>
                  </a:cubicBezTo>
                  <a:lnTo>
                    <a:pt x="323" y="82"/>
                  </a:lnTo>
                  <a:cubicBezTo>
                    <a:pt x="328" y="30"/>
                    <a:pt x="286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1025075" y="3377925"/>
              <a:ext cx="9125" cy="22450"/>
            </a:xfrm>
            <a:custGeom>
              <a:rect b="b" l="l" r="r" t="t"/>
              <a:pathLst>
                <a:path extrusionOk="0" h="898" w="365">
                  <a:moveTo>
                    <a:pt x="281" y="1"/>
                  </a:moveTo>
                  <a:cubicBezTo>
                    <a:pt x="250" y="1"/>
                    <a:pt x="226" y="19"/>
                    <a:pt x="208" y="45"/>
                  </a:cubicBezTo>
                  <a:lnTo>
                    <a:pt x="11" y="804"/>
                  </a:lnTo>
                  <a:cubicBezTo>
                    <a:pt x="1" y="845"/>
                    <a:pt x="21" y="887"/>
                    <a:pt x="53" y="897"/>
                  </a:cubicBezTo>
                  <a:lnTo>
                    <a:pt x="73" y="897"/>
                  </a:lnTo>
                  <a:cubicBezTo>
                    <a:pt x="105" y="897"/>
                    <a:pt x="136" y="877"/>
                    <a:pt x="146" y="845"/>
                  </a:cubicBezTo>
                  <a:lnTo>
                    <a:pt x="354" y="87"/>
                  </a:lnTo>
                  <a:cubicBezTo>
                    <a:pt x="364" y="45"/>
                    <a:pt x="333" y="14"/>
                    <a:pt x="302" y="4"/>
                  </a:cubicBezTo>
                  <a:cubicBezTo>
                    <a:pt x="295" y="2"/>
                    <a:pt x="288" y="1"/>
                    <a:pt x="2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1045075" y="3387675"/>
              <a:ext cx="10950" cy="26475"/>
            </a:xfrm>
            <a:custGeom>
              <a:rect b="b" l="l" r="r" t="t"/>
              <a:pathLst>
                <a:path extrusionOk="0" h="1059" w="438">
                  <a:moveTo>
                    <a:pt x="371" y="0"/>
                  </a:moveTo>
                  <a:cubicBezTo>
                    <a:pt x="350" y="0"/>
                    <a:pt x="328" y="10"/>
                    <a:pt x="313" y="29"/>
                  </a:cubicBezTo>
                  <a:lnTo>
                    <a:pt x="11" y="965"/>
                  </a:lnTo>
                  <a:cubicBezTo>
                    <a:pt x="1" y="1006"/>
                    <a:pt x="22" y="1037"/>
                    <a:pt x="53" y="1058"/>
                  </a:cubicBezTo>
                  <a:lnTo>
                    <a:pt x="74" y="1058"/>
                  </a:lnTo>
                  <a:cubicBezTo>
                    <a:pt x="105" y="1048"/>
                    <a:pt x="126" y="1037"/>
                    <a:pt x="136" y="1006"/>
                  </a:cubicBezTo>
                  <a:lnTo>
                    <a:pt x="437" y="71"/>
                  </a:lnTo>
                  <a:cubicBezTo>
                    <a:pt x="437" y="26"/>
                    <a:pt x="405" y="0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1069500" y="3400275"/>
              <a:ext cx="14050" cy="32575"/>
            </a:xfrm>
            <a:custGeom>
              <a:rect b="b" l="l" r="r" t="t"/>
              <a:pathLst>
                <a:path extrusionOk="0" h="1303" w="562">
                  <a:moveTo>
                    <a:pt x="493" y="1"/>
                  </a:moveTo>
                  <a:cubicBezTo>
                    <a:pt x="465" y="1"/>
                    <a:pt x="434" y="19"/>
                    <a:pt x="416" y="45"/>
                  </a:cubicBezTo>
                  <a:lnTo>
                    <a:pt x="11" y="1219"/>
                  </a:lnTo>
                  <a:cubicBezTo>
                    <a:pt x="1" y="1250"/>
                    <a:pt x="22" y="1292"/>
                    <a:pt x="63" y="1302"/>
                  </a:cubicBezTo>
                  <a:lnTo>
                    <a:pt x="84" y="1302"/>
                  </a:lnTo>
                  <a:cubicBezTo>
                    <a:pt x="115" y="1302"/>
                    <a:pt x="136" y="1292"/>
                    <a:pt x="146" y="1261"/>
                  </a:cubicBezTo>
                  <a:lnTo>
                    <a:pt x="552" y="97"/>
                  </a:lnTo>
                  <a:cubicBezTo>
                    <a:pt x="562" y="55"/>
                    <a:pt x="552" y="14"/>
                    <a:pt x="510" y="3"/>
                  </a:cubicBezTo>
                  <a:cubicBezTo>
                    <a:pt x="504" y="1"/>
                    <a:pt x="499" y="1"/>
                    <a:pt x="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1102500" y="3415075"/>
              <a:ext cx="9650" cy="32575"/>
            </a:xfrm>
            <a:custGeom>
              <a:rect b="b" l="l" r="r" t="t"/>
              <a:pathLst>
                <a:path extrusionOk="0" h="1303" w="386">
                  <a:moveTo>
                    <a:pt x="308" y="1"/>
                  </a:moveTo>
                  <a:cubicBezTo>
                    <a:pt x="280" y="1"/>
                    <a:pt x="253" y="15"/>
                    <a:pt x="240" y="45"/>
                  </a:cubicBezTo>
                  <a:lnTo>
                    <a:pt x="1" y="1220"/>
                  </a:lnTo>
                  <a:cubicBezTo>
                    <a:pt x="1" y="1261"/>
                    <a:pt x="21" y="1292"/>
                    <a:pt x="63" y="1303"/>
                  </a:cubicBezTo>
                  <a:lnTo>
                    <a:pt x="73" y="1303"/>
                  </a:lnTo>
                  <a:cubicBezTo>
                    <a:pt x="105" y="1303"/>
                    <a:pt x="136" y="1282"/>
                    <a:pt x="146" y="1251"/>
                  </a:cubicBezTo>
                  <a:lnTo>
                    <a:pt x="385" y="76"/>
                  </a:lnTo>
                  <a:cubicBezTo>
                    <a:pt x="385" y="28"/>
                    <a:pt x="346" y="1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1137825" y="3422500"/>
              <a:ext cx="12400" cy="36325"/>
            </a:xfrm>
            <a:custGeom>
              <a:rect b="b" l="l" r="r" t="t"/>
              <a:pathLst>
                <a:path extrusionOk="0" h="1453" w="496">
                  <a:moveTo>
                    <a:pt x="416" y="1"/>
                  </a:moveTo>
                  <a:cubicBezTo>
                    <a:pt x="389" y="1"/>
                    <a:pt x="363" y="16"/>
                    <a:pt x="354" y="50"/>
                  </a:cubicBezTo>
                  <a:lnTo>
                    <a:pt x="11" y="1369"/>
                  </a:lnTo>
                  <a:cubicBezTo>
                    <a:pt x="1" y="1401"/>
                    <a:pt x="22" y="1442"/>
                    <a:pt x="53" y="1453"/>
                  </a:cubicBezTo>
                  <a:lnTo>
                    <a:pt x="74" y="1453"/>
                  </a:lnTo>
                  <a:cubicBezTo>
                    <a:pt x="105" y="1453"/>
                    <a:pt x="136" y="1432"/>
                    <a:pt x="146" y="1390"/>
                  </a:cubicBezTo>
                  <a:lnTo>
                    <a:pt x="489" y="81"/>
                  </a:lnTo>
                  <a:cubicBezTo>
                    <a:pt x="496" y="32"/>
                    <a:pt x="455" y="1"/>
                    <a:pt x="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1173175" y="3432175"/>
              <a:ext cx="10700" cy="36275"/>
            </a:xfrm>
            <a:custGeom>
              <a:rect b="b" l="l" r="r" t="t"/>
              <a:pathLst>
                <a:path extrusionOk="0" h="1451" w="428">
                  <a:moveTo>
                    <a:pt x="349" y="0"/>
                  </a:moveTo>
                  <a:cubicBezTo>
                    <a:pt x="320" y="0"/>
                    <a:pt x="290" y="17"/>
                    <a:pt x="281" y="58"/>
                  </a:cubicBezTo>
                  <a:lnTo>
                    <a:pt x="11" y="1367"/>
                  </a:lnTo>
                  <a:cubicBezTo>
                    <a:pt x="0" y="1398"/>
                    <a:pt x="21" y="1440"/>
                    <a:pt x="63" y="1450"/>
                  </a:cubicBezTo>
                  <a:lnTo>
                    <a:pt x="83" y="1450"/>
                  </a:lnTo>
                  <a:cubicBezTo>
                    <a:pt x="115" y="1450"/>
                    <a:pt x="135" y="1419"/>
                    <a:pt x="146" y="1388"/>
                  </a:cubicBezTo>
                  <a:lnTo>
                    <a:pt x="416" y="78"/>
                  </a:lnTo>
                  <a:cubicBezTo>
                    <a:pt x="428" y="31"/>
                    <a:pt x="389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1215250" y="3441550"/>
              <a:ext cx="11250" cy="48450"/>
            </a:xfrm>
            <a:custGeom>
              <a:rect b="b" l="l" r="r" t="t"/>
              <a:pathLst>
                <a:path extrusionOk="0" h="1938" w="450">
                  <a:moveTo>
                    <a:pt x="364" y="0"/>
                  </a:moveTo>
                  <a:cubicBezTo>
                    <a:pt x="335" y="0"/>
                    <a:pt x="307" y="17"/>
                    <a:pt x="302" y="57"/>
                  </a:cubicBezTo>
                  <a:lnTo>
                    <a:pt x="11" y="1855"/>
                  </a:lnTo>
                  <a:cubicBezTo>
                    <a:pt x="1" y="1896"/>
                    <a:pt x="22" y="1927"/>
                    <a:pt x="63" y="1938"/>
                  </a:cubicBezTo>
                  <a:lnTo>
                    <a:pt x="74" y="1938"/>
                  </a:lnTo>
                  <a:cubicBezTo>
                    <a:pt x="115" y="1938"/>
                    <a:pt x="146" y="1917"/>
                    <a:pt x="146" y="1875"/>
                  </a:cubicBezTo>
                  <a:lnTo>
                    <a:pt x="437" y="88"/>
                  </a:lnTo>
                  <a:cubicBezTo>
                    <a:pt x="449" y="33"/>
                    <a:pt x="405" y="0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1244350" y="3451350"/>
              <a:ext cx="14225" cy="52425"/>
            </a:xfrm>
            <a:custGeom>
              <a:rect b="b" l="l" r="r" t="t"/>
              <a:pathLst>
                <a:path extrusionOk="0" h="2097" w="569">
                  <a:moveTo>
                    <a:pt x="493" y="0"/>
                  </a:moveTo>
                  <a:cubicBezTo>
                    <a:pt x="466" y="0"/>
                    <a:pt x="440" y="15"/>
                    <a:pt x="427" y="49"/>
                  </a:cubicBezTo>
                  <a:lnTo>
                    <a:pt x="1" y="2013"/>
                  </a:lnTo>
                  <a:cubicBezTo>
                    <a:pt x="1" y="2045"/>
                    <a:pt x="22" y="2086"/>
                    <a:pt x="63" y="2096"/>
                  </a:cubicBezTo>
                  <a:lnTo>
                    <a:pt x="74" y="2096"/>
                  </a:lnTo>
                  <a:cubicBezTo>
                    <a:pt x="105" y="2096"/>
                    <a:pt x="136" y="2076"/>
                    <a:pt x="146" y="2045"/>
                  </a:cubicBezTo>
                  <a:lnTo>
                    <a:pt x="562" y="80"/>
                  </a:lnTo>
                  <a:cubicBezTo>
                    <a:pt x="568" y="31"/>
                    <a:pt x="531" y="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1283325" y="3451800"/>
              <a:ext cx="12500" cy="56900"/>
            </a:xfrm>
            <a:custGeom>
              <a:rect b="b" l="l" r="r" t="t"/>
              <a:pathLst>
                <a:path extrusionOk="0" h="2276" w="500">
                  <a:moveTo>
                    <a:pt x="427" y="0"/>
                  </a:moveTo>
                  <a:cubicBezTo>
                    <a:pt x="396" y="0"/>
                    <a:pt x="354" y="21"/>
                    <a:pt x="354" y="62"/>
                  </a:cubicBezTo>
                  <a:lnTo>
                    <a:pt x="11" y="2203"/>
                  </a:lnTo>
                  <a:cubicBezTo>
                    <a:pt x="1" y="2234"/>
                    <a:pt x="32" y="2276"/>
                    <a:pt x="73" y="2276"/>
                  </a:cubicBezTo>
                  <a:lnTo>
                    <a:pt x="84" y="2276"/>
                  </a:lnTo>
                  <a:cubicBezTo>
                    <a:pt x="115" y="2276"/>
                    <a:pt x="146" y="2255"/>
                    <a:pt x="146" y="2224"/>
                  </a:cubicBezTo>
                  <a:lnTo>
                    <a:pt x="489" y="83"/>
                  </a:lnTo>
                  <a:cubicBezTo>
                    <a:pt x="500" y="42"/>
                    <a:pt x="468" y="1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31"/>
            <p:cNvSpPr/>
            <p:nvPr/>
          </p:nvSpPr>
          <p:spPr>
            <a:xfrm>
              <a:off x="1325950" y="3464725"/>
              <a:ext cx="10400" cy="60625"/>
            </a:xfrm>
            <a:custGeom>
              <a:rect b="b" l="l" r="r" t="t"/>
              <a:pathLst>
                <a:path extrusionOk="0" h="2425" w="416">
                  <a:moveTo>
                    <a:pt x="338" y="1"/>
                  </a:moveTo>
                  <a:cubicBezTo>
                    <a:pt x="304" y="1"/>
                    <a:pt x="281" y="29"/>
                    <a:pt x="281" y="65"/>
                  </a:cubicBezTo>
                  <a:lnTo>
                    <a:pt x="10" y="2341"/>
                  </a:lnTo>
                  <a:cubicBezTo>
                    <a:pt x="0" y="2382"/>
                    <a:pt x="31" y="2414"/>
                    <a:pt x="73" y="2424"/>
                  </a:cubicBezTo>
                  <a:lnTo>
                    <a:pt x="83" y="2424"/>
                  </a:lnTo>
                  <a:cubicBezTo>
                    <a:pt x="114" y="2424"/>
                    <a:pt x="146" y="2393"/>
                    <a:pt x="146" y="2362"/>
                  </a:cubicBezTo>
                  <a:lnTo>
                    <a:pt x="416" y="86"/>
                  </a:lnTo>
                  <a:cubicBezTo>
                    <a:pt x="416" y="44"/>
                    <a:pt x="395" y="13"/>
                    <a:pt x="353" y="3"/>
                  </a:cubicBezTo>
                  <a:cubicBezTo>
                    <a:pt x="348" y="1"/>
                    <a:pt x="343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31"/>
            <p:cNvSpPr/>
            <p:nvPr/>
          </p:nvSpPr>
          <p:spPr>
            <a:xfrm>
              <a:off x="1358150" y="3469225"/>
              <a:ext cx="11600" cy="66250"/>
            </a:xfrm>
            <a:custGeom>
              <a:rect b="b" l="l" r="r" t="t"/>
              <a:pathLst>
                <a:path extrusionOk="0" h="2650" w="464">
                  <a:moveTo>
                    <a:pt x="383" y="0"/>
                  </a:moveTo>
                  <a:cubicBezTo>
                    <a:pt x="350" y="0"/>
                    <a:pt x="317" y="19"/>
                    <a:pt x="313" y="62"/>
                  </a:cubicBezTo>
                  <a:lnTo>
                    <a:pt x="1" y="2577"/>
                  </a:lnTo>
                  <a:cubicBezTo>
                    <a:pt x="1" y="2608"/>
                    <a:pt x="22" y="2649"/>
                    <a:pt x="63" y="2649"/>
                  </a:cubicBezTo>
                  <a:lnTo>
                    <a:pt x="73" y="2649"/>
                  </a:lnTo>
                  <a:cubicBezTo>
                    <a:pt x="105" y="2649"/>
                    <a:pt x="136" y="2629"/>
                    <a:pt x="146" y="2597"/>
                  </a:cubicBezTo>
                  <a:lnTo>
                    <a:pt x="458" y="72"/>
                  </a:lnTo>
                  <a:cubicBezTo>
                    <a:pt x="464" y="27"/>
                    <a:pt x="423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31"/>
            <p:cNvSpPr/>
            <p:nvPr/>
          </p:nvSpPr>
          <p:spPr>
            <a:xfrm>
              <a:off x="1397375" y="3476625"/>
              <a:ext cx="8375" cy="63250"/>
            </a:xfrm>
            <a:custGeom>
              <a:rect b="b" l="l" r="r" t="t"/>
              <a:pathLst>
                <a:path extrusionOk="0" h="2530" w="335">
                  <a:moveTo>
                    <a:pt x="250" y="0"/>
                  </a:moveTo>
                  <a:cubicBezTo>
                    <a:pt x="214" y="0"/>
                    <a:pt x="178" y="24"/>
                    <a:pt x="178" y="77"/>
                  </a:cubicBezTo>
                  <a:lnTo>
                    <a:pt x="11" y="2457"/>
                  </a:lnTo>
                  <a:cubicBezTo>
                    <a:pt x="1" y="2488"/>
                    <a:pt x="32" y="2520"/>
                    <a:pt x="74" y="2530"/>
                  </a:cubicBezTo>
                  <a:cubicBezTo>
                    <a:pt x="115" y="2530"/>
                    <a:pt x="146" y="2499"/>
                    <a:pt x="146" y="2468"/>
                  </a:cubicBezTo>
                  <a:lnTo>
                    <a:pt x="323" y="88"/>
                  </a:lnTo>
                  <a:cubicBezTo>
                    <a:pt x="334" y="32"/>
                    <a:pt x="292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31"/>
            <p:cNvSpPr/>
            <p:nvPr/>
          </p:nvSpPr>
          <p:spPr>
            <a:xfrm>
              <a:off x="1435325" y="3478550"/>
              <a:ext cx="8600" cy="64725"/>
            </a:xfrm>
            <a:custGeom>
              <a:rect b="b" l="l" r="r" t="t"/>
              <a:pathLst>
                <a:path extrusionOk="0" h="2589" w="344">
                  <a:moveTo>
                    <a:pt x="281" y="0"/>
                  </a:moveTo>
                  <a:cubicBezTo>
                    <a:pt x="239" y="0"/>
                    <a:pt x="208" y="21"/>
                    <a:pt x="208" y="63"/>
                  </a:cubicBezTo>
                  <a:lnTo>
                    <a:pt x="11" y="2515"/>
                  </a:lnTo>
                  <a:cubicBezTo>
                    <a:pt x="0" y="2547"/>
                    <a:pt x="31" y="2588"/>
                    <a:pt x="73" y="2588"/>
                  </a:cubicBezTo>
                  <a:cubicBezTo>
                    <a:pt x="104" y="2588"/>
                    <a:pt x="135" y="2557"/>
                    <a:pt x="135" y="2526"/>
                  </a:cubicBezTo>
                  <a:lnTo>
                    <a:pt x="343" y="73"/>
                  </a:lnTo>
                  <a:cubicBezTo>
                    <a:pt x="343" y="42"/>
                    <a:pt x="322" y="0"/>
                    <a:pt x="2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31"/>
            <p:cNvSpPr/>
            <p:nvPr/>
          </p:nvSpPr>
          <p:spPr>
            <a:xfrm>
              <a:off x="1470650" y="3484525"/>
              <a:ext cx="4450" cy="58750"/>
            </a:xfrm>
            <a:custGeom>
              <a:rect b="b" l="l" r="r" t="t"/>
              <a:pathLst>
                <a:path extrusionOk="0" h="2350" w="178">
                  <a:moveTo>
                    <a:pt x="105" y="0"/>
                  </a:moveTo>
                  <a:cubicBezTo>
                    <a:pt x="63" y="0"/>
                    <a:pt x="32" y="32"/>
                    <a:pt x="32" y="73"/>
                  </a:cubicBezTo>
                  <a:cubicBezTo>
                    <a:pt x="32" y="499"/>
                    <a:pt x="21" y="842"/>
                    <a:pt x="21" y="1175"/>
                  </a:cubicBezTo>
                  <a:cubicBezTo>
                    <a:pt x="11" y="1507"/>
                    <a:pt x="1" y="1850"/>
                    <a:pt x="1" y="2276"/>
                  </a:cubicBezTo>
                  <a:cubicBezTo>
                    <a:pt x="1" y="2318"/>
                    <a:pt x="32" y="2349"/>
                    <a:pt x="73" y="2349"/>
                  </a:cubicBezTo>
                  <a:cubicBezTo>
                    <a:pt x="115" y="2349"/>
                    <a:pt x="146" y="2318"/>
                    <a:pt x="146" y="2276"/>
                  </a:cubicBezTo>
                  <a:cubicBezTo>
                    <a:pt x="146" y="1850"/>
                    <a:pt x="157" y="1518"/>
                    <a:pt x="157" y="1175"/>
                  </a:cubicBezTo>
                  <a:cubicBezTo>
                    <a:pt x="167" y="842"/>
                    <a:pt x="177" y="510"/>
                    <a:pt x="177" y="73"/>
                  </a:cubicBezTo>
                  <a:cubicBezTo>
                    <a:pt x="177" y="32"/>
                    <a:pt x="146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31"/>
            <p:cNvSpPr/>
            <p:nvPr/>
          </p:nvSpPr>
          <p:spPr>
            <a:xfrm>
              <a:off x="1502100" y="3483750"/>
              <a:ext cx="6500" cy="48350"/>
            </a:xfrm>
            <a:custGeom>
              <a:rect b="b" l="l" r="r" t="t"/>
              <a:pathLst>
                <a:path extrusionOk="0" h="1934" w="260">
                  <a:moveTo>
                    <a:pt x="62" y="0"/>
                  </a:moveTo>
                  <a:cubicBezTo>
                    <a:pt x="21" y="11"/>
                    <a:pt x="0" y="52"/>
                    <a:pt x="11" y="83"/>
                  </a:cubicBezTo>
                  <a:cubicBezTo>
                    <a:pt x="125" y="676"/>
                    <a:pt x="125" y="1268"/>
                    <a:pt x="11" y="1860"/>
                  </a:cubicBezTo>
                  <a:cubicBezTo>
                    <a:pt x="0" y="1892"/>
                    <a:pt x="21" y="1933"/>
                    <a:pt x="62" y="1933"/>
                  </a:cubicBezTo>
                  <a:lnTo>
                    <a:pt x="73" y="1933"/>
                  </a:lnTo>
                  <a:cubicBezTo>
                    <a:pt x="114" y="1933"/>
                    <a:pt x="146" y="1912"/>
                    <a:pt x="146" y="1881"/>
                  </a:cubicBezTo>
                  <a:cubicBezTo>
                    <a:pt x="260" y="1279"/>
                    <a:pt x="260" y="655"/>
                    <a:pt x="146" y="63"/>
                  </a:cubicBezTo>
                  <a:cubicBezTo>
                    <a:pt x="135" y="21"/>
                    <a:pt x="10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31"/>
            <p:cNvSpPr/>
            <p:nvPr/>
          </p:nvSpPr>
          <p:spPr>
            <a:xfrm>
              <a:off x="797475" y="3238225"/>
              <a:ext cx="607475" cy="411050"/>
            </a:xfrm>
            <a:custGeom>
              <a:rect b="b" l="l" r="r" t="t"/>
              <a:pathLst>
                <a:path extrusionOk="0" h="16442" w="24299">
                  <a:moveTo>
                    <a:pt x="1768" y="0"/>
                  </a:moveTo>
                  <a:lnTo>
                    <a:pt x="1768" y="0"/>
                  </a:lnTo>
                  <a:cubicBezTo>
                    <a:pt x="1" y="15402"/>
                    <a:pt x="23186" y="16441"/>
                    <a:pt x="23186" y="16441"/>
                  </a:cubicBezTo>
                  <a:lnTo>
                    <a:pt x="24298" y="14945"/>
                  </a:lnTo>
                  <a:cubicBezTo>
                    <a:pt x="915" y="14404"/>
                    <a:pt x="3285" y="510"/>
                    <a:pt x="3285" y="510"/>
                  </a:cubicBezTo>
                  <a:lnTo>
                    <a:pt x="17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31"/>
            <p:cNvSpPr/>
            <p:nvPr/>
          </p:nvSpPr>
          <p:spPr>
            <a:xfrm>
              <a:off x="828925" y="3235100"/>
              <a:ext cx="580700" cy="416500"/>
            </a:xfrm>
            <a:custGeom>
              <a:rect b="b" l="l" r="r" t="t"/>
              <a:pathLst>
                <a:path extrusionOk="0" h="16660" w="23228">
                  <a:moveTo>
                    <a:pt x="582" y="250"/>
                  </a:moveTo>
                  <a:lnTo>
                    <a:pt x="1923" y="697"/>
                  </a:lnTo>
                  <a:cubicBezTo>
                    <a:pt x="1850" y="1289"/>
                    <a:pt x="1497" y="5145"/>
                    <a:pt x="4428" y="8699"/>
                  </a:cubicBezTo>
                  <a:cubicBezTo>
                    <a:pt x="7764" y="12752"/>
                    <a:pt x="13968" y="14924"/>
                    <a:pt x="22864" y="15163"/>
                  </a:cubicBezTo>
                  <a:lnTo>
                    <a:pt x="21887" y="16473"/>
                  </a:lnTo>
                  <a:cubicBezTo>
                    <a:pt x="21003" y="16421"/>
                    <a:pt x="8699" y="15610"/>
                    <a:pt x="3191" y="9146"/>
                  </a:cubicBezTo>
                  <a:cubicBezTo>
                    <a:pt x="1092" y="6683"/>
                    <a:pt x="219" y="3690"/>
                    <a:pt x="582" y="250"/>
                  </a:cubicBezTo>
                  <a:close/>
                  <a:moveTo>
                    <a:pt x="426" y="1"/>
                  </a:moveTo>
                  <a:lnTo>
                    <a:pt x="416" y="115"/>
                  </a:lnTo>
                  <a:cubicBezTo>
                    <a:pt x="0" y="3659"/>
                    <a:pt x="894" y="6745"/>
                    <a:pt x="3045" y="9271"/>
                  </a:cubicBezTo>
                  <a:cubicBezTo>
                    <a:pt x="8792" y="16005"/>
                    <a:pt x="21793" y="16660"/>
                    <a:pt x="21928" y="16660"/>
                  </a:cubicBezTo>
                  <a:lnTo>
                    <a:pt x="21980" y="16660"/>
                  </a:lnTo>
                  <a:lnTo>
                    <a:pt x="23227" y="14976"/>
                  </a:lnTo>
                  <a:lnTo>
                    <a:pt x="23051" y="14976"/>
                  </a:lnTo>
                  <a:cubicBezTo>
                    <a:pt x="14113" y="14768"/>
                    <a:pt x="7909" y="12617"/>
                    <a:pt x="4573" y="8585"/>
                  </a:cubicBezTo>
                  <a:cubicBezTo>
                    <a:pt x="1466" y="4802"/>
                    <a:pt x="2120" y="687"/>
                    <a:pt x="2120" y="645"/>
                  </a:cubicBezTo>
                  <a:lnTo>
                    <a:pt x="2141" y="572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31"/>
            <p:cNvSpPr/>
            <p:nvPr/>
          </p:nvSpPr>
          <p:spPr>
            <a:xfrm>
              <a:off x="1185900" y="3935550"/>
              <a:ext cx="382475" cy="292825"/>
            </a:xfrm>
            <a:custGeom>
              <a:rect b="b" l="l" r="r" t="t"/>
              <a:pathLst>
                <a:path extrusionOk="0" h="11713" w="15299">
                  <a:moveTo>
                    <a:pt x="11328" y="1"/>
                  </a:moveTo>
                  <a:lnTo>
                    <a:pt x="7317" y="11006"/>
                  </a:lnTo>
                  <a:lnTo>
                    <a:pt x="1" y="11006"/>
                  </a:lnTo>
                  <a:lnTo>
                    <a:pt x="1" y="11713"/>
                  </a:lnTo>
                  <a:lnTo>
                    <a:pt x="8761" y="11713"/>
                  </a:lnTo>
                  <a:lnTo>
                    <a:pt x="11328" y="5197"/>
                  </a:lnTo>
                  <a:lnTo>
                    <a:pt x="13272" y="8450"/>
                  </a:lnTo>
                  <a:lnTo>
                    <a:pt x="152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31"/>
            <p:cNvSpPr/>
            <p:nvPr/>
          </p:nvSpPr>
          <p:spPr>
            <a:xfrm>
              <a:off x="1340225" y="3238975"/>
              <a:ext cx="415975" cy="989400"/>
            </a:xfrm>
            <a:custGeom>
              <a:rect b="b" l="l" r="r" t="t"/>
              <a:pathLst>
                <a:path extrusionOk="0" h="39576" w="16639">
                  <a:moveTo>
                    <a:pt x="10404" y="1"/>
                  </a:moveTo>
                  <a:cubicBezTo>
                    <a:pt x="8369" y="1"/>
                    <a:pt x="6683" y="823"/>
                    <a:pt x="6683" y="823"/>
                  </a:cubicBezTo>
                  <a:cubicBezTo>
                    <a:pt x="2547" y="1436"/>
                    <a:pt x="3337" y="3909"/>
                    <a:pt x="3337" y="3909"/>
                  </a:cubicBezTo>
                  <a:cubicBezTo>
                    <a:pt x="3337" y="3909"/>
                    <a:pt x="4101" y="3049"/>
                    <a:pt x="5246" y="3049"/>
                  </a:cubicBezTo>
                  <a:cubicBezTo>
                    <a:pt x="5658" y="3049"/>
                    <a:pt x="6118" y="3160"/>
                    <a:pt x="6610" y="3462"/>
                  </a:cubicBezTo>
                  <a:cubicBezTo>
                    <a:pt x="8460" y="4605"/>
                    <a:pt x="6610" y="12628"/>
                    <a:pt x="6610" y="12628"/>
                  </a:cubicBezTo>
                  <a:cubicBezTo>
                    <a:pt x="6610" y="12628"/>
                    <a:pt x="7577" y="19851"/>
                    <a:pt x="7837" y="26627"/>
                  </a:cubicBezTo>
                  <a:cubicBezTo>
                    <a:pt x="8096" y="33403"/>
                    <a:pt x="5363" y="38339"/>
                    <a:pt x="5363" y="38339"/>
                  </a:cubicBezTo>
                  <a:lnTo>
                    <a:pt x="1" y="38516"/>
                  </a:lnTo>
                  <a:lnTo>
                    <a:pt x="1" y="39576"/>
                  </a:lnTo>
                  <a:lnTo>
                    <a:pt x="10393" y="39576"/>
                  </a:lnTo>
                  <a:lnTo>
                    <a:pt x="10393" y="38339"/>
                  </a:lnTo>
                  <a:lnTo>
                    <a:pt x="7400" y="38339"/>
                  </a:lnTo>
                  <a:lnTo>
                    <a:pt x="8554" y="33590"/>
                  </a:lnTo>
                  <a:lnTo>
                    <a:pt x="10559" y="35699"/>
                  </a:lnTo>
                  <a:lnTo>
                    <a:pt x="13116" y="30327"/>
                  </a:lnTo>
                  <a:cubicBezTo>
                    <a:pt x="13116" y="30327"/>
                    <a:pt x="16639" y="2673"/>
                    <a:pt x="13552" y="823"/>
                  </a:cubicBezTo>
                  <a:cubicBezTo>
                    <a:pt x="12527" y="206"/>
                    <a:pt x="11422" y="1"/>
                    <a:pt x="104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31"/>
            <p:cNvSpPr/>
            <p:nvPr/>
          </p:nvSpPr>
          <p:spPr>
            <a:xfrm>
              <a:off x="1568350" y="3733675"/>
              <a:ext cx="317775" cy="373375"/>
            </a:xfrm>
            <a:custGeom>
              <a:rect b="b" l="l" r="r" t="t"/>
              <a:pathLst>
                <a:path extrusionOk="0" h="14935" w="12711">
                  <a:moveTo>
                    <a:pt x="10154" y="1"/>
                  </a:moveTo>
                  <a:lnTo>
                    <a:pt x="0" y="6839"/>
                  </a:lnTo>
                  <a:cubicBezTo>
                    <a:pt x="1746" y="13677"/>
                    <a:pt x="10154" y="14935"/>
                    <a:pt x="10154" y="14935"/>
                  </a:cubicBezTo>
                  <a:cubicBezTo>
                    <a:pt x="12710" y="7016"/>
                    <a:pt x="10413" y="146"/>
                    <a:pt x="10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31"/>
            <p:cNvSpPr/>
            <p:nvPr/>
          </p:nvSpPr>
          <p:spPr>
            <a:xfrm>
              <a:off x="1578050" y="3834525"/>
              <a:ext cx="230900" cy="232000"/>
            </a:xfrm>
            <a:custGeom>
              <a:rect b="b" l="l" r="r" t="t"/>
              <a:pathLst>
                <a:path extrusionOk="0" h="9280" w="9236">
                  <a:moveTo>
                    <a:pt x="239" y="1"/>
                  </a:moveTo>
                  <a:cubicBezTo>
                    <a:pt x="120" y="1"/>
                    <a:pt x="1" y="110"/>
                    <a:pt x="59" y="259"/>
                  </a:cubicBezTo>
                  <a:cubicBezTo>
                    <a:pt x="90" y="342"/>
                    <a:pt x="2959" y="7970"/>
                    <a:pt x="8934" y="9269"/>
                  </a:cubicBezTo>
                  <a:lnTo>
                    <a:pt x="8976" y="9269"/>
                  </a:lnTo>
                  <a:lnTo>
                    <a:pt x="8976" y="9279"/>
                  </a:lnTo>
                  <a:cubicBezTo>
                    <a:pt x="9204" y="9279"/>
                    <a:pt x="9236" y="8947"/>
                    <a:pt x="9017" y="8905"/>
                  </a:cubicBezTo>
                  <a:cubicBezTo>
                    <a:pt x="3239" y="7648"/>
                    <a:pt x="444" y="207"/>
                    <a:pt x="412" y="134"/>
                  </a:cubicBezTo>
                  <a:cubicBezTo>
                    <a:pt x="381" y="40"/>
                    <a:pt x="310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31"/>
            <p:cNvSpPr/>
            <p:nvPr/>
          </p:nvSpPr>
          <p:spPr>
            <a:xfrm>
              <a:off x="258900" y="3237400"/>
              <a:ext cx="1613975" cy="1120275"/>
            </a:xfrm>
            <a:custGeom>
              <a:rect b="b" l="l" r="r" t="t"/>
              <a:pathLst>
                <a:path extrusionOk="0" h="44811" w="64559">
                  <a:moveTo>
                    <a:pt x="54593" y="1"/>
                  </a:moveTo>
                  <a:cubicBezTo>
                    <a:pt x="54169" y="1"/>
                    <a:pt x="53906" y="65"/>
                    <a:pt x="53906" y="65"/>
                  </a:cubicBezTo>
                  <a:cubicBezTo>
                    <a:pt x="56369" y="917"/>
                    <a:pt x="57886" y="3951"/>
                    <a:pt x="56192" y="5635"/>
                  </a:cubicBezTo>
                  <a:cubicBezTo>
                    <a:pt x="46423" y="18230"/>
                    <a:pt x="0" y="35232"/>
                    <a:pt x="0" y="35232"/>
                  </a:cubicBezTo>
                  <a:cubicBezTo>
                    <a:pt x="3216" y="42894"/>
                    <a:pt x="8719" y="44810"/>
                    <a:pt x="13419" y="44810"/>
                  </a:cubicBezTo>
                  <a:cubicBezTo>
                    <a:pt x="18122" y="44810"/>
                    <a:pt x="22022" y="42892"/>
                    <a:pt x="22022" y="42892"/>
                  </a:cubicBezTo>
                  <a:lnTo>
                    <a:pt x="63498" y="23603"/>
                  </a:lnTo>
                  <a:cubicBezTo>
                    <a:pt x="64558" y="20174"/>
                    <a:pt x="61825" y="9865"/>
                    <a:pt x="59809" y="4492"/>
                  </a:cubicBezTo>
                  <a:cubicBezTo>
                    <a:pt x="58310" y="518"/>
                    <a:pt x="55799" y="1"/>
                    <a:pt x="545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18" name="Google Shape;2518;p31"/>
            <p:cNvGrpSpPr/>
            <p:nvPr/>
          </p:nvGrpSpPr>
          <p:grpSpPr>
            <a:xfrm>
              <a:off x="1277600" y="3765475"/>
              <a:ext cx="121625" cy="276975"/>
              <a:chOff x="1277600" y="3765475"/>
              <a:chExt cx="121625" cy="276975"/>
            </a:xfrm>
          </p:grpSpPr>
          <p:sp>
            <p:nvSpPr>
              <p:cNvPr id="2519" name="Google Shape;2519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0" name="Google Shape;2520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521" name="Google Shape;2521;p31"/>
            <p:cNvSpPr/>
            <p:nvPr/>
          </p:nvSpPr>
          <p:spPr>
            <a:xfrm>
              <a:off x="739300" y="3968025"/>
              <a:ext cx="268925" cy="316950"/>
            </a:xfrm>
            <a:custGeom>
              <a:rect b="b" l="l" r="r" t="t"/>
              <a:pathLst>
                <a:path extrusionOk="0" h="12678" w="10757">
                  <a:moveTo>
                    <a:pt x="9533" y="0"/>
                  </a:moveTo>
                  <a:cubicBezTo>
                    <a:pt x="8362" y="0"/>
                    <a:pt x="7098" y="757"/>
                    <a:pt x="7098" y="757"/>
                  </a:cubicBezTo>
                  <a:lnTo>
                    <a:pt x="0" y="12677"/>
                  </a:lnTo>
                  <a:cubicBezTo>
                    <a:pt x="0" y="12677"/>
                    <a:pt x="8553" y="8894"/>
                    <a:pt x="10756" y="414"/>
                  </a:cubicBezTo>
                  <a:cubicBezTo>
                    <a:pt x="10412" y="110"/>
                    <a:pt x="9979" y="0"/>
                    <a:pt x="9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31"/>
            <p:cNvSpPr/>
            <p:nvPr/>
          </p:nvSpPr>
          <p:spPr>
            <a:xfrm>
              <a:off x="733575" y="3965600"/>
              <a:ext cx="277250" cy="324575"/>
            </a:xfrm>
            <a:custGeom>
              <a:rect b="b" l="l" r="r" t="t"/>
              <a:pathLst>
                <a:path extrusionOk="0" h="12983" w="11090">
                  <a:moveTo>
                    <a:pt x="9769" y="190"/>
                  </a:moveTo>
                  <a:cubicBezTo>
                    <a:pt x="10175" y="190"/>
                    <a:pt x="10567" y="285"/>
                    <a:pt x="10882" y="542"/>
                  </a:cubicBezTo>
                  <a:cubicBezTo>
                    <a:pt x="8917" y="7973"/>
                    <a:pt x="1954" y="11808"/>
                    <a:pt x="479" y="12556"/>
                  </a:cubicBezTo>
                  <a:lnTo>
                    <a:pt x="7400" y="927"/>
                  </a:lnTo>
                  <a:cubicBezTo>
                    <a:pt x="7565" y="829"/>
                    <a:pt x="8716" y="190"/>
                    <a:pt x="9769" y="190"/>
                  </a:cubicBezTo>
                  <a:close/>
                  <a:moveTo>
                    <a:pt x="9760" y="0"/>
                  </a:moveTo>
                  <a:cubicBezTo>
                    <a:pt x="8589" y="0"/>
                    <a:pt x="7350" y="734"/>
                    <a:pt x="7275" y="771"/>
                  </a:cubicBezTo>
                  <a:lnTo>
                    <a:pt x="7255" y="792"/>
                  </a:lnTo>
                  <a:lnTo>
                    <a:pt x="1" y="12982"/>
                  </a:lnTo>
                  <a:lnTo>
                    <a:pt x="271" y="12857"/>
                  </a:lnTo>
                  <a:cubicBezTo>
                    <a:pt x="354" y="12826"/>
                    <a:pt x="8886" y="8960"/>
                    <a:pt x="11079" y="532"/>
                  </a:cubicBezTo>
                  <a:lnTo>
                    <a:pt x="11089" y="480"/>
                  </a:lnTo>
                  <a:lnTo>
                    <a:pt x="11048" y="439"/>
                  </a:lnTo>
                  <a:cubicBezTo>
                    <a:pt x="10681" y="116"/>
                    <a:pt x="10226" y="0"/>
                    <a:pt x="9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31"/>
            <p:cNvSpPr/>
            <p:nvPr/>
          </p:nvSpPr>
          <p:spPr>
            <a:xfrm>
              <a:off x="506500" y="3975025"/>
              <a:ext cx="424550" cy="302950"/>
            </a:xfrm>
            <a:custGeom>
              <a:rect b="b" l="l" r="r" t="t"/>
              <a:pathLst>
                <a:path extrusionOk="0" h="12118" w="16982">
                  <a:moveTo>
                    <a:pt x="14331" y="197"/>
                  </a:moveTo>
                  <a:lnTo>
                    <a:pt x="16711" y="582"/>
                  </a:lnTo>
                  <a:cubicBezTo>
                    <a:pt x="13625" y="6703"/>
                    <a:pt x="9333" y="9457"/>
                    <a:pt x="6267" y="10694"/>
                  </a:cubicBezTo>
                  <a:cubicBezTo>
                    <a:pt x="3523" y="11806"/>
                    <a:pt x="1237" y="11930"/>
                    <a:pt x="499" y="11930"/>
                  </a:cubicBezTo>
                  <a:cubicBezTo>
                    <a:pt x="2203" y="10507"/>
                    <a:pt x="13510" y="1050"/>
                    <a:pt x="14331" y="197"/>
                  </a:cubicBezTo>
                  <a:close/>
                  <a:moveTo>
                    <a:pt x="14248" y="0"/>
                  </a:moveTo>
                  <a:lnTo>
                    <a:pt x="14217" y="42"/>
                  </a:lnTo>
                  <a:cubicBezTo>
                    <a:pt x="13968" y="395"/>
                    <a:pt x="4001" y="8761"/>
                    <a:pt x="177" y="11941"/>
                  </a:cubicBezTo>
                  <a:lnTo>
                    <a:pt x="0" y="12107"/>
                  </a:lnTo>
                  <a:lnTo>
                    <a:pt x="239" y="12118"/>
                  </a:lnTo>
                  <a:lnTo>
                    <a:pt x="437" y="12118"/>
                  </a:lnTo>
                  <a:cubicBezTo>
                    <a:pt x="1112" y="12118"/>
                    <a:pt x="3471" y="12024"/>
                    <a:pt x="6329" y="10870"/>
                  </a:cubicBezTo>
                  <a:cubicBezTo>
                    <a:pt x="9447" y="9613"/>
                    <a:pt x="13822" y="6807"/>
                    <a:pt x="16929" y="551"/>
                  </a:cubicBezTo>
                  <a:lnTo>
                    <a:pt x="16981" y="437"/>
                  </a:lnTo>
                  <a:lnTo>
                    <a:pt x="143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31"/>
            <p:cNvSpPr/>
            <p:nvPr/>
          </p:nvSpPr>
          <p:spPr>
            <a:xfrm>
              <a:off x="315525" y="3929975"/>
              <a:ext cx="454450" cy="186650"/>
            </a:xfrm>
            <a:custGeom>
              <a:rect b="b" l="l" r="r" t="t"/>
              <a:pathLst>
                <a:path extrusionOk="0" h="7466" w="18178">
                  <a:moveTo>
                    <a:pt x="16683" y="0"/>
                  </a:moveTo>
                  <a:cubicBezTo>
                    <a:pt x="15735" y="0"/>
                    <a:pt x="14010" y="1105"/>
                    <a:pt x="13397" y="1371"/>
                  </a:cubicBezTo>
                  <a:lnTo>
                    <a:pt x="4885" y="5061"/>
                  </a:lnTo>
                  <a:lnTo>
                    <a:pt x="1" y="7181"/>
                  </a:lnTo>
                  <a:cubicBezTo>
                    <a:pt x="1358" y="7371"/>
                    <a:pt x="2722" y="7466"/>
                    <a:pt x="4080" y="7466"/>
                  </a:cubicBezTo>
                  <a:cubicBezTo>
                    <a:pt x="8941" y="7466"/>
                    <a:pt x="13748" y="6257"/>
                    <a:pt x="18052" y="3917"/>
                  </a:cubicBezTo>
                  <a:cubicBezTo>
                    <a:pt x="18177" y="3855"/>
                    <a:pt x="17377" y="301"/>
                    <a:pt x="17086" y="104"/>
                  </a:cubicBezTo>
                  <a:cubicBezTo>
                    <a:pt x="16979" y="32"/>
                    <a:pt x="16842" y="0"/>
                    <a:pt x="166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31"/>
            <p:cNvSpPr/>
            <p:nvPr/>
          </p:nvSpPr>
          <p:spPr>
            <a:xfrm>
              <a:off x="512475" y="3977350"/>
              <a:ext cx="415200" cy="298125"/>
            </a:xfrm>
            <a:custGeom>
              <a:rect b="b" l="l" r="r" t="t"/>
              <a:pathLst>
                <a:path extrusionOk="0" h="11925" w="16608">
                  <a:moveTo>
                    <a:pt x="14061" y="1"/>
                  </a:moveTo>
                  <a:cubicBezTo>
                    <a:pt x="13781" y="416"/>
                    <a:pt x="0" y="11921"/>
                    <a:pt x="0" y="11921"/>
                  </a:cubicBezTo>
                  <a:cubicBezTo>
                    <a:pt x="0" y="11921"/>
                    <a:pt x="77" y="11925"/>
                    <a:pt x="221" y="11925"/>
                  </a:cubicBezTo>
                  <a:cubicBezTo>
                    <a:pt x="1773" y="11925"/>
                    <a:pt x="11121" y="11455"/>
                    <a:pt x="16607" y="416"/>
                  </a:cubicBezTo>
                  <a:lnTo>
                    <a:pt x="140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31"/>
            <p:cNvSpPr/>
            <p:nvPr/>
          </p:nvSpPr>
          <p:spPr>
            <a:xfrm>
              <a:off x="306700" y="3927775"/>
              <a:ext cx="463275" cy="191350"/>
            </a:xfrm>
            <a:custGeom>
              <a:rect b="b" l="l" r="r" t="t"/>
              <a:pathLst>
                <a:path extrusionOk="0" h="7654" w="18531">
                  <a:moveTo>
                    <a:pt x="17035" y="187"/>
                  </a:moveTo>
                  <a:cubicBezTo>
                    <a:pt x="17176" y="187"/>
                    <a:pt x="17296" y="214"/>
                    <a:pt x="17387" y="275"/>
                  </a:cubicBezTo>
                  <a:cubicBezTo>
                    <a:pt x="17626" y="462"/>
                    <a:pt x="18343" y="3538"/>
                    <a:pt x="18333" y="3943"/>
                  </a:cubicBezTo>
                  <a:cubicBezTo>
                    <a:pt x="14050" y="6262"/>
                    <a:pt x="9283" y="7460"/>
                    <a:pt x="4457" y="7460"/>
                  </a:cubicBezTo>
                  <a:cubicBezTo>
                    <a:pt x="3205" y="7460"/>
                    <a:pt x="1949" y="7379"/>
                    <a:pt x="697" y="7217"/>
                  </a:cubicBezTo>
                  <a:lnTo>
                    <a:pt x="13781" y="1543"/>
                  </a:lnTo>
                  <a:cubicBezTo>
                    <a:pt x="13947" y="1470"/>
                    <a:pt x="14186" y="1345"/>
                    <a:pt x="14467" y="1200"/>
                  </a:cubicBezTo>
                  <a:cubicBezTo>
                    <a:pt x="15207" y="804"/>
                    <a:pt x="16360" y="187"/>
                    <a:pt x="17035" y="187"/>
                  </a:cubicBezTo>
                  <a:close/>
                  <a:moveTo>
                    <a:pt x="17032" y="0"/>
                  </a:moveTo>
                  <a:cubicBezTo>
                    <a:pt x="16309" y="0"/>
                    <a:pt x="15214" y="584"/>
                    <a:pt x="14373" y="1033"/>
                  </a:cubicBezTo>
                  <a:cubicBezTo>
                    <a:pt x="14103" y="1179"/>
                    <a:pt x="13864" y="1303"/>
                    <a:pt x="13708" y="1376"/>
                  </a:cubicBezTo>
                  <a:lnTo>
                    <a:pt x="0" y="7310"/>
                  </a:lnTo>
                  <a:lnTo>
                    <a:pt x="333" y="7352"/>
                  </a:lnTo>
                  <a:cubicBezTo>
                    <a:pt x="1694" y="7549"/>
                    <a:pt x="3077" y="7653"/>
                    <a:pt x="4448" y="7653"/>
                  </a:cubicBezTo>
                  <a:cubicBezTo>
                    <a:pt x="9343" y="7653"/>
                    <a:pt x="14155" y="6427"/>
                    <a:pt x="18457" y="4099"/>
                  </a:cubicBezTo>
                  <a:cubicBezTo>
                    <a:pt x="18499" y="4068"/>
                    <a:pt x="18520" y="4016"/>
                    <a:pt x="18520" y="3974"/>
                  </a:cubicBezTo>
                  <a:cubicBezTo>
                    <a:pt x="18530" y="3569"/>
                    <a:pt x="17823" y="347"/>
                    <a:pt x="17491" y="119"/>
                  </a:cubicBezTo>
                  <a:cubicBezTo>
                    <a:pt x="17367" y="36"/>
                    <a:pt x="17211" y="0"/>
                    <a:pt x="17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31"/>
            <p:cNvSpPr/>
            <p:nvPr/>
          </p:nvSpPr>
          <p:spPr>
            <a:xfrm>
              <a:off x="407350" y="3977700"/>
              <a:ext cx="463000" cy="242800"/>
            </a:xfrm>
            <a:custGeom>
              <a:rect b="b" l="l" r="r" t="t"/>
              <a:pathLst>
                <a:path extrusionOk="0" h="9712" w="18520">
                  <a:moveTo>
                    <a:pt x="15876" y="1"/>
                  </a:moveTo>
                  <a:cubicBezTo>
                    <a:pt x="15431" y="1"/>
                    <a:pt x="15058" y="273"/>
                    <a:pt x="14529" y="544"/>
                  </a:cubicBezTo>
                  <a:lnTo>
                    <a:pt x="9707" y="3039"/>
                  </a:lnTo>
                  <a:lnTo>
                    <a:pt x="0" y="8058"/>
                  </a:lnTo>
                  <a:cubicBezTo>
                    <a:pt x="821" y="9149"/>
                    <a:pt x="2234" y="9679"/>
                    <a:pt x="3606" y="9710"/>
                  </a:cubicBezTo>
                  <a:cubicBezTo>
                    <a:pt x="3639" y="9711"/>
                    <a:pt x="3672" y="9711"/>
                    <a:pt x="3705" y="9711"/>
                  </a:cubicBezTo>
                  <a:cubicBezTo>
                    <a:pt x="5042" y="9711"/>
                    <a:pt x="6349" y="9304"/>
                    <a:pt x="7597" y="8817"/>
                  </a:cubicBezTo>
                  <a:cubicBezTo>
                    <a:pt x="11702" y="7227"/>
                    <a:pt x="15422" y="4784"/>
                    <a:pt x="18519" y="1667"/>
                  </a:cubicBezTo>
                  <a:lnTo>
                    <a:pt x="18519" y="1667"/>
                  </a:lnTo>
                  <a:cubicBezTo>
                    <a:pt x="18518" y="1668"/>
                    <a:pt x="18517" y="1668"/>
                    <a:pt x="18515" y="1668"/>
                  </a:cubicBezTo>
                  <a:cubicBezTo>
                    <a:pt x="18405" y="1668"/>
                    <a:pt x="16676" y="262"/>
                    <a:pt x="16482" y="160"/>
                  </a:cubicBezTo>
                  <a:cubicBezTo>
                    <a:pt x="16257" y="47"/>
                    <a:pt x="16060" y="1"/>
                    <a:pt x="158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31"/>
            <p:cNvSpPr/>
            <p:nvPr/>
          </p:nvSpPr>
          <p:spPr>
            <a:xfrm>
              <a:off x="403700" y="3975025"/>
              <a:ext cx="468200" cy="247775"/>
            </a:xfrm>
            <a:custGeom>
              <a:rect b="b" l="l" r="r" t="t"/>
              <a:pathLst>
                <a:path extrusionOk="0" h="9911" w="18728">
                  <a:moveTo>
                    <a:pt x="16005" y="193"/>
                  </a:moveTo>
                  <a:cubicBezTo>
                    <a:pt x="16179" y="193"/>
                    <a:pt x="16362" y="239"/>
                    <a:pt x="16576" y="350"/>
                  </a:cubicBezTo>
                  <a:cubicBezTo>
                    <a:pt x="16660" y="381"/>
                    <a:pt x="17044" y="683"/>
                    <a:pt x="17418" y="974"/>
                  </a:cubicBezTo>
                  <a:cubicBezTo>
                    <a:pt x="18031" y="1452"/>
                    <a:pt x="18343" y="1680"/>
                    <a:pt x="18509" y="1784"/>
                  </a:cubicBezTo>
                  <a:cubicBezTo>
                    <a:pt x="15433" y="4860"/>
                    <a:pt x="11754" y="7261"/>
                    <a:pt x="7701" y="8841"/>
                  </a:cubicBezTo>
                  <a:cubicBezTo>
                    <a:pt x="6584" y="9273"/>
                    <a:pt x="5253" y="9725"/>
                    <a:pt x="3887" y="9725"/>
                  </a:cubicBezTo>
                  <a:cubicBezTo>
                    <a:pt x="3842" y="9725"/>
                    <a:pt x="3797" y="9725"/>
                    <a:pt x="3752" y="9724"/>
                  </a:cubicBezTo>
                  <a:cubicBezTo>
                    <a:pt x="2328" y="9693"/>
                    <a:pt x="1040" y="9121"/>
                    <a:pt x="292" y="8196"/>
                  </a:cubicBezTo>
                  <a:lnTo>
                    <a:pt x="14727" y="724"/>
                  </a:lnTo>
                  <a:cubicBezTo>
                    <a:pt x="14841" y="662"/>
                    <a:pt x="14945" y="610"/>
                    <a:pt x="15049" y="547"/>
                  </a:cubicBezTo>
                  <a:cubicBezTo>
                    <a:pt x="15411" y="346"/>
                    <a:pt x="15691" y="193"/>
                    <a:pt x="16005" y="193"/>
                  </a:cubicBezTo>
                  <a:close/>
                  <a:moveTo>
                    <a:pt x="16012" y="1"/>
                  </a:moveTo>
                  <a:cubicBezTo>
                    <a:pt x="15644" y="1"/>
                    <a:pt x="15328" y="178"/>
                    <a:pt x="14955" y="381"/>
                  </a:cubicBezTo>
                  <a:cubicBezTo>
                    <a:pt x="14851" y="444"/>
                    <a:pt x="14747" y="496"/>
                    <a:pt x="14633" y="558"/>
                  </a:cubicBezTo>
                  <a:lnTo>
                    <a:pt x="1" y="8134"/>
                  </a:lnTo>
                  <a:lnTo>
                    <a:pt x="63" y="8217"/>
                  </a:lnTo>
                  <a:cubicBezTo>
                    <a:pt x="842" y="9246"/>
                    <a:pt x="2214" y="9880"/>
                    <a:pt x="3752" y="9911"/>
                  </a:cubicBezTo>
                  <a:lnTo>
                    <a:pt x="3877" y="9911"/>
                  </a:lnTo>
                  <a:cubicBezTo>
                    <a:pt x="5280" y="9911"/>
                    <a:pt x="6631" y="9454"/>
                    <a:pt x="7764" y="9017"/>
                  </a:cubicBezTo>
                  <a:cubicBezTo>
                    <a:pt x="11879" y="7417"/>
                    <a:pt x="15610" y="4964"/>
                    <a:pt x="18717" y="1836"/>
                  </a:cubicBezTo>
                  <a:lnTo>
                    <a:pt x="18728" y="1826"/>
                  </a:lnTo>
                  <a:lnTo>
                    <a:pt x="18593" y="1701"/>
                  </a:lnTo>
                  <a:cubicBezTo>
                    <a:pt x="18608" y="1686"/>
                    <a:pt x="18629" y="1676"/>
                    <a:pt x="18651" y="1676"/>
                  </a:cubicBezTo>
                  <a:cubicBezTo>
                    <a:pt x="18659" y="1676"/>
                    <a:pt x="18667" y="1677"/>
                    <a:pt x="18676" y="1680"/>
                  </a:cubicBezTo>
                  <a:cubicBezTo>
                    <a:pt x="18582" y="1639"/>
                    <a:pt x="17969" y="1171"/>
                    <a:pt x="17533" y="828"/>
                  </a:cubicBezTo>
                  <a:cubicBezTo>
                    <a:pt x="17055" y="454"/>
                    <a:pt x="16753" y="225"/>
                    <a:pt x="16660" y="173"/>
                  </a:cubicBezTo>
                  <a:cubicBezTo>
                    <a:pt x="16418" y="51"/>
                    <a:pt x="16208" y="1"/>
                    <a:pt x="160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31"/>
            <p:cNvSpPr/>
            <p:nvPr/>
          </p:nvSpPr>
          <p:spPr>
            <a:xfrm>
              <a:off x="1447275" y="3795775"/>
              <a:ext cx="21850" cy="228650"/>
            </a:xfrm>
            <a:custGeom>
              <a:rect b="b" l="l" r="r" t="t"/>
              <a:pathLst>
                <a:path extrusionOk="0" h="9146" w="874">
                  <a:moveTo>
                    <a:pt x="873" y="0"/>
                  </a:moveTo>
                  <a:lnTo>
                    <a:pt x="0" y="9146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31"/>
            <p:cNvSpPr/>
            <p:nvPr/>
          </p:nvSpPr>
          <p:spPr>
            <a:xfrm>
              <a:off x="1444925" y="3795525"/>
              <a:ext cx="26525" cy="229175"/>
            </a:xfrm>
            <a:custGeom>
              <a:rect b="b" l="l" r="r" t="t"/>
              <a:pathLst>
                <a:path extrusionOk="0" h="9167" w="1061">
                  <a:moveTo>
                    <a:pt x="874" y="0"/>
                  </a:moveTo>
                  <a:lnTo>
                    <a:pt x="1" y="9145"/>
                  </a:lnTo>
                  <a:lnTo>
                    <a:pt x="188" y="9166"/>
                  </a:lnTo>
                  <a:lnTo>
                    <a:pt x="1061" y="21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31"/>
            <p:cNvSpPr/>
            <p:nvPr/>
          </p:nvSpPr>
          <p:spPr>
            <a:xfrm>
              <a:off x="1503650" y="3761475"/>
              <a:ext cx="21850" cy="234125"/>
            </a:xfrm>
            <a:custGeom>
              <a:rect b="b" l="l" r="r" t="t"/>
              <a:pathLst>
                <a:path extrusionOk="0" h="9365" w="874">
                  <a:moveTo>
                    <a:pt x="873" y="1"/>
                  </a:moveTo>
                  <a:lnTo>
                    <a:pt x="0" y="9364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31"/>
            <p:cNvSpPr/>
            <p:nvPr/>
          </p:nvSpPr>
          <p:spPr>
            <a:xfrm>
              <a:off x="1501300" y="3760950"/>
              <a:ext cx="26275" cy="234650"/>
            </a:xfrm>
            <a:custGeom>
              <a:rect b="b" l="l" r="r" t="t"/>
              <a:pathLst>
                <a:path extrusionOk="0" h="9386" w="1051">
                  <a:moveTo>
                    <a:pt x="864" y="1"/>
                  </a:moveTo>
                  <a:lnTo>
                    <a:pt x="1" y="9375"/>
                  </a:lnTo>
                  <a:lnTo>
                    <a:pt x="188" y="9385"/>
                  </a:lnTo>
                  <a:lnTo>
                    <a:pt x="1051" y="22"/>
                  </a:lnTo>
                  <a:lnTo>
                    <a:pt x="86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31"/>
            <p:cNvSpPr/>
            <p:nvPr/>
          </p:nvSpPr>
          <p:spPr>
            <a:xfrm>
              <a:off x="1558475" y="3733675"/>
              <a:ext cx="17175" cy="243200"/>
            </a:xfrm>
            <a:custGeom>
              <a:rect b="b" l="l" r="r" t="t"/>
              <a:pathLst>
                <a:path extrusionOk="0" h="9728" w="687">
                  <a:moveTo>
                    <a:pt x="686" y="1"/>
                  </a:moveTo>
                  <a:lnTo>
                    <a:pt x="0" y="9728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31"/>
            <p:cNvSpPr/>
            <p:nvPr/>
          </p:nvSpPr>
          <p:spPr>
            <a:xfrm>
              <a:off x="1556125" y="3733425"/>
              <a:ext cx="21850" cy="243450"/>
            </a:xfrm>
            <a:custGeom>
              <a:rect b="b" l="l" r="r" t="t"/>
              <a:pathLst>
                <a:path extrusionOk="0" h="9738" w="874">
                  <a:moveTo>
                    <a:pt x="687" y="0"/>
                  </a:moveTo>
                  <a:lnTo>
                    <a:pt x="1" y="9728"/>
                  </a:lnTo>
                  <a:lnTo>
                    <a:pt x="188" y="9738"/>
                  </a:lnTo>
                  <a:lnTo>
                    <a:pt x="874" y="11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31"/>
            <p:cNvSpPr/>
            <p:nvPr/>
          </p:nvSpPr>
          <p:spPr>
            <a:xfrm>
              <a:off x="1611475" y="3701200"/>
              <a:ext cx="12500" cy="253600"/>
            </a:xfrm>
            <a:custGeom>
              <a:rect b="b" l="l" r="r" t="t"/>
              <a:pathLst>
                <a:path extrusionOk="0" h="10144" w="500">
                  <a:moveTo>
                    <a:pt x="499" y="1"/>
                  </a:moveTo>
                  <a:lnTo>
                    <a:pt x="0" y="10144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31"/>
            <p:cNvSpPr/>
            <p:nvPr/>
          </p:nvSpPr>
          <p:spPr>
            <a:xfrm>
              <a:off x="1609125" y="3700950"/>
              <a:ext cx="17175" cy="253850"/>
            </a:xfrm>
            <a:custGeom>
              <a:rect b="b" l="l" r="r" t="t"/>
              <a:pathLst>
                <a:path extrusionOk="0" h="10154" w="687">
                  <a:moveTo>
                    <a:pt x="500" y="0"/>
                  </a:moveTo>
                  <a:lnTo>
                    <a:pt x="1" y="10143"/>
                  </a:lnTo>
                  <a:lnTo>
                    <a:pt x="188" y="10154"/>
                  </a:lnTo>
                  <a:lnTo>
                    <a:pt x="687" y="11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31"/>
            <p:cNvSpPr/>
            <p:nvPr/>
          </p:nvSpPr>
          <p:spPr>
            <a:xfrm>
              <a:off x="1661625" y="3670800"/>
              <a:ext cx="15600" cy="264775"/>
            </a:xfrm>
            <a:custGeom>
              <a:rect b="b" l="l" r="r" t="t"/>
              <a:pathLst>
                <a:path extrusionOk="0" h="10591" w="624">
                  <a:moveTo>
                    <a:pt x="624" y="1"/>
                  </a:moveTo>
                  <a:lnTo>
                    <a:pt x="0" y="1059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31"/>
            <p:cNvSpPr/>
            <p:nvPr/>
          </p:nvSpPr>
          <p:spPr>
            <a:xfrm>
              <a:off x="1659525" y="3670800"/>
              <a:ext cx="20050" cy="265025"/>
            </a:xfrm>
            <a:custGeom>
              <a:rect b="b" l="l" r="r" t="t"/>
              <a:pathLst>
                <a:path extrusionOk="0" h="10601" w="802">
                  <a:moveTo>
                    <a:pt x="614" y="1"/>
                  </a:moveTo>
                  <a:lnTo>
                    <a:pt x="1" y="10591"/>
                  </a:lnTo>
                  <a:lnTo>
                    <a:pt x="188" y="10601"/>
                  </a:lnTo>
                  <a:lnTo>
                    <a:pt x="801" y="11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31"/>
            <p:cNvSpPr/>
            <p:nvPr/>
          </p:nvSpPr>
          <p:spPr>
            <a:xfrm>
              <a:off x="1726050" y="3639100"/>
              <a:ext cx="7025" cy="267625"/>
            </a:xfrm>
            <a:custGeom>
              <a:rect b="b" l="l" r="r" t="t"/>
              <a:pathLst>
                <a:path extrusionOk="0" h="10705" w="281">
                  <a:moveTo>
                    <a:pt x="0" y="1"/>
                  </a:moveTo>
                  <a:lnTo>
                    <a:pt x="281" y="1070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31"/>
            <p:cNvSpPr/>
            <p:nvPr/>
          </p:nvSpPr>
          <p:spPr>
            <a:xfrm>
              <a:off x="1723975" y="3638850"/>
              <a:ext cx="11700" cy="267625"/>
            </a:xfrm>
            <a:custGeom>
              <a:rect b="b" l="l" r="r" t="t"/>
              <a:pathLst>
                <a:path extrusionOk="0" h="10705" w="468">
                  <a:moveTo>
                    <a:pt x="0" y="0"/>
                  </a:moveTo>
                  <a:lnTo>
                    <a:pt x="281" y="10705"/>
                  </a:lnTo>
                  <a:lnTo>
                    <a:pt x="468" y="10705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31"/>
            <p:cNvSpPr/>
            <p:nvPr/>
          </p:nvSpPr>
          <p:spPr>
            <a:xfrm>
              <a:off x="1780875" y="3606625"/>
              <a:ext cx="14050" cy="276475"/>
            </a:xfrm>
            <a:custGeom>
              <a:rect b="b" l="l" r="r" t="t"/>
              <a:pathLst>
                <a:path extrusionOk="0" h="11059" w="562">
                  <a:moveTo>
                    <a:pt x="0" y="1"/>
                  </a:moveTo>
                  <a:lnTo>
                    <a:pt x="561" y="1105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31"/>
            <p:cNvSpPr/>
            <p:nvPr/>
          </p:nvSpPr>
          <p:spPr>
            <a:xfrm>
              <a:off x="1778800" y="3606375"/>
              <a:ext cx="18725" cy="276725"/>
            </a:xfrm>
            <a:custGeom>
              <a:rect b="b" l="l" r="r" t="t"/>
              <a:pathLst>
                <a:path extrusionOk="0" h="11069" w="749">
                  <a:moveTo>
                    <a:pt x="187" y="0"/>
                  </a:moveTo>
                  <a:lnTo>
                    <a:pt x="0" y="11"/>
                  </a:lnTo>
                  <a:lnTo>
                    <a:pt x="561" y="11068"/>
                  </a:lnTo>
                  <a:lnTo>
                    <a:pt x="748" y="1105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31"/>
            <p:cNvSpPr/>
            <p:nvPr/>
          </p:nvSpPr>
          <p:spPr>
            <a:xfrm>
              <a:off x="1404925" y="3248475"/>
              <a:ext cx="128100" cy="97275"/>
            </a:xfrm>
            <a:custGeom>
              <a:rect b="b" l="l" r="r" t="t"/>
              <a:pathLst>
                <a:path extrusionOk="0" h="3891" w="5124">
                  <a:moveTo>
                    <a:pt x="5124" y="48"/>
                  </a:moveTo>
                  <a:lnTo>
                    <a:pt x="5124" y="48"/>
                  </a:lnTo>
                  <a:cubicBezTo>
                    <a:pt x="5124" y="48"/>
                    <a:pt x="5124" y="48"/>
                    <a:pt x="5124" y="48"/>
                  </a:cubicBezTo>
                  <a:lnTo>
                    <a:pt x="5124" y="48"/>
                  </a:lnTo>
                  <a:cubicBezTo>
                    <a:pt x="5124" y="48"/>
                    <a:pt x="5124" y="48"/>
                    <a:pt x="5124" y="48"/>
                  </a:cubicBezTo>
                  <a:close/>
                  <a:moveTo>
                    <a:pt x="4342" y="1"/>
                  </a:moveTo>
                  <a:cubicBezTo>
                    <a:pt x="2958" y="1"/>
                    <a:pt x="202" y="430"/>
                    <a:pt x="0" y="3883"/>
                  </a:cubicBezTo>
                  <a:cubicBezTo>
                    <a:pt x="0" y="3888"/>
                    <a:pt x="1" y="3891"/>
                    <a:pt x="3" y="3891"/>
                  </a:cubicBezTo>
                  <a:cubicBezTo>
                    <a:pt x="54" y="3891"/>
                    <a:pt x="741" y="2260"/>
                    <a:pt x="3041" y="2260"/>
                  </a:cubicBezTo>
                  <a:cubicBezTo>
                    <a:pt x="3222" y="2260"/>
                    <a:pt x="3414" y="2270"/>
                    <a:pt x="3617" y="2293"/>
                  </a:cubicBezTo>
                  <a:cubicBezTo>
                    <a:pt x="3617" y="2293"/>
                    <a:pt x="3648" y="900"/>
                    <a:pt x="5124" y="48"/>
                  </a:cubicBezTo>
                  <a:lnTo>
                    <a:pt x="5124" y="48"/>
                  </a:lnTo>
                  <a:cubicBezTo>
                    <a:pt x="5124" y="48"/>
                    <a:pt x="5123" y="48"/>
                    <a:pt x="5123" y="48"/>
                  </a:cubicBezTo>
                  <a:cubicBezTo>
                    <a:pt x="5108" y="48"/>
                    <a:pt x="4800" y="1"/>
                    <a:pt x="4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31"/>
            <p:cNvSpPr/>
            <p:nvPr/>
          </p:nvSpPr>
          <p:spPr>
            <a:xfrm>
              <a:off x="1517675" y="3273375"/>
              <a:ext cx="50700" cy="22525"/>
            </a:xfrm>
            <a:custGeom>
              <a:rect b="b" l="l" r="r" t="t"/>
              <a:pathLst>
                <a:path extrusionOk="0" h="901" w="2028">
                  <a:moveTo>
                    <a:pt x="974" y="0"/>
                  </a:moveTo>
                  <a:cubicBezTo>
                    <a:pt x="250" y="0"/>
                    <a:pt x="1" y="652"/>
                    <a:pt x="1" y="652"/>
                  </a:cubicBezTo>
                  <a:cubicBezTo>
                    <a:pt x="185" y="834"/>
                    <a:pt x="411" y="901"/>
                    <a:pt x="644" y="901"/>
                  </a:cubicBezTo>
                  <a:cubicBezTo>
                    <a:pt x="1306" y="901"/>
                    <a:pt x="2027" y="361"/>
                    <a:pt x="2027" y="361"/>
                  </a:cubicBezTo>
                  <a:cubicBezTo>
                    <a:pt x="1598" y="96"/>
                    <a:pt x="1251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31"/>
            <p:cNvSpPr/>
            <p:nvPr/>
          </p:nvSpPr>
          <p:spPr>
            <a:xfrm>
              <a:off x="1531700" y="3282000"/>
              <a:ext cx="138775" cy="108750"/>
            </a:xfrm>
            <a:custGeom>
              <a:rect b="b" l="l" r="r" t="t"/>
              <a:pathLst>
                <a:path extrusionOk="0" h="4350" w="5551">
                  <a:moveTo>
                    <a:pt x="3433" y="1"/>
                  </a:moveTo>
                  <a:cubicBezTo>
                    <a:pt x="2842" y="1"/>
                    <a:pt x="2242" y="186"/>
                    <a:pt x="1872" y="557"/>
                  </a:cubicBezTo>
                  <a:cubicBezTo>
                    <a:pt x="1030" y="1388"/>
                    <a:pt x="1" y="941"/>
                    <a:pt x="458" y="2178"/>
                  </a:cubicBezTo>
                  <a:cubicBezTo>
                    <a:pt x="915" y="3425"/>
                    <a:pt x="2360" y="4173"/>
                    <a:pt x="2360" y="4173"/>
                  </a:cubicBezTo>
                  <a:cubicBezTo>
                    <a:pt x="2360" y="4173"/>
                    <a:pt x="1248" y="2521"/>
                    <a:pt x="1653" y="1700"/>
                  </a:cubicBezTo>
                  <a:cubicBezTo>
                    <a:pt x="1919" y="1168"/>
                    <a:pt x="2609" y="672"/>
                    <a:pt x="3326" y="672"/>
                  </a:cubicBezTo>
                  <a:cubicBezTo>
                    <a:pt x="3702" y="672"/>
                    <a:pt x="4085" y="809"/>
                    <a:pt x="4418" y="1149"/>
                  </a:cubicBezTo>
                  <a:cubicBezTo>
                    <a:pt x="5374" y="2147"/>
                    <a:pt x="3711" y="4350"/>
                    <a:pt x="3711" y="4350"/>
                  </a:cubicBezTo>
                  <a:cubicBezTo>
                    <a:pt x="4958" y="3986"/>
                    <a:pt x="5550" y="1960"/>
                    <a:pt x="5145" y="900"/>
                  </a:cubicBezTo>
                  <a:cubicBezTo>
                    <a:pt x="4918" y="300"/>
                    <a:pt x="4183" y="1"/>
                    <a:pt x="3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546" name="Google Shape;2546;p31"/>
            <p:cNvGrpSpPr/>
            <p:nvPr/>
          </p:nvGrpSpPr>
          <p:grpSpPr>
            <a:xfrm>
              <a:off x="1213863" y="3796038"/>
              <a:ext cx="121625" cy="276975"/>
              <a:chOff x="1277600" y="3765475"/>
              <a:chExt cx="121625" cy="276975"/>
            </a:xfrm>
          </p:grpSpPr>
          <p:sp>
            <p:nvSpPr>
              <p:cNvPr id="2547" name="Google Shape;2547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" name="Google Shape;2548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49" name="Google Shape;2549;p31"/>
            <p:cNvGrpSpPr/>
            <p:nvPr/>
          </p:nvGrpSpPr>
          <p:grpSpPr>
            <a:xfrm>
              <a:off x="1147650" y="3832800"/>
              <a:ext cx="121625" cy="276975"/>
              <a:chOff x="1277600" y="3765475"/>
              <a:chExt cx="121625" cy="276975"/>
            </a:xfrm>
          </p:grpSpPr>
          <p:sp>
            <p:nvSpPr>
              <p:cNvPr id="2550" name="Google Shape;2550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" name="Google Shape;2551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52" name="Google Shape;2552;p31"/>
            <p:cNvGrpSpPr/>
            <p:nvPr/>
          </p:nvGrpSpPr>
          <p:grpSpPr>
            <a:xfrm>
              <a:off x="1074825" y="3867738"/>
              <a:ext cx="121625" cy="276975"/>
              <a:chOff x="1277600" y="3765475"/>
              <a:chExt cx="121625" cy="276975"/>
            </a:xfrm>
          </p:grpSpPr>
          <p:sp>
            <p:nvSpPr>
              <p:cNvPr id="2553" name="Google Shape;2553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" name="Google Shape;2554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55" name="Google Shape;2555;p31"/>
            <p:cNvGrpSpPr/>
            <p:nvPr/>
          </p:nvGrpSpPr>
          <p:grpSpPr>
            <a:xfrm>
              <a:off x="1004675" y="3903350"/>
              <a:ext cx="121625" cy="276975"/>
              <a:chOff x="1277600" y="3765475"/>
              <a:chExt cx="121625" cy="276975"/>
            </a:xfrm>
          </p:grpSpPr>
          <p:sp>
            <p:nvSpPr>
              <p:cNvPr id="2556" name="Google Shape;2556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" name="Google Shape;2557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58" name="Google Shape;2558;p31"/>
            <p:cNvGrpSpPr/>
            <p:nvPr/>
          </p:nvGrpSpPr>
          <p:grpSpPr>
            <a:xfrm>
              <a:off x="935763" y="3935813"/>
              <a:ext cx="121625" cy="276975"/>
              <a:chOff x="1277600" y="3765475"/>
              <a:chExt cx="121625" cy="276975"/>
            </a:xfrm>
          </p:grpSpPr>
          <p:sp>
            <p:nvSpPr>
              <p:cNvPr id="2559" name="Google Shape;2559;p31"/>
              <p:cNvSpPr/>
              <p:nvPr/>
            </p:nvSpPr>
            <p:spPr>
              <a:xfrm>
                <a:off x="1281250" y="3768325"/>
                <a:ext cx="115375" cy="268150"/>
              </a:xfrm>
              <a:custGeom>
                <a:rect b="b" l="l" r="r" t="t"/>
                <a:pathLst>
                  <a:path extrusionOk="0" h="10726" w="4615">
                    <a:moveTo>
                      <a:pt x="4615" y="1"/>
                    </a:moveTo>
                    <a:lnTo>
                      <a:pt x="1861" y="603"/>
                    </a:lnTo>
                    <a:lnTo>
                      <a:pt x="0" y="10725"/>
                    </a:lnTo>
                    <a:cubicBezTo>
                      <a:pt x="0" y="10725"/>
                      <a:pt x="4199" y="7327"/>
                      <a:pt x="46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0" name="Google Shape;2560;p31"/>
              <p:cNvSpPr/>
              <p:nvPr/>
            </p:nvSpPr>
            <p:spPr>
              <a:xfrm>
                <a:off x="1277600" y="3765475"/>
                <a:ext cx="121625" cy="276975"/>
              </a:xfrm>
              <a:custGeom>
                <a:rect b="b" l="l" r="r" t="t"/>
                <a:pathLst>
                  <a:path extrusionOk="0" h="11079" w="4865">
                    <a:moveTo>
                      <a:pt x="4657" y="239"/>
                    </a:moveTo>
                    <a:lnTo>
                      <a:pt x="4657" y="239"/>
                    </a:lnTo>
                    <a:cubicBezTo>
                      <a:pt x="4262" y="6433"/>
                      <a:pt x="1113" y="9800"/>
                      <a:pt x="281" y="10590"/>
                    </a:cubicBezTo>
                    <a:lnTo>
                      <a:pt x="2079" y="800"/>
                    </a:lnTo>
                    <a:lnTo>
                      <a:pt x="4657" y="239"/>
                    </a:lnTo>
                    <a:close/>
                    <a:moveTo>
                      <a:pt x="4865" y="0"/>
                    </a:moveTo>
                    <a:lnTo>
                      <a:pt x="1923" y="634"/>
                    </a:lnTo>
                    <a:lnTo>
                      <a:pt x="1" y="11078"/>
                    </a:lnTo>
                    <a:lnTo>
                      <a:pt x="198" y="10923"/>
                    </a:lnTo>
                    <a:cubicBezTo>
                      <a:pt x="240" y="10881"/>
                      <a:pt x="4438" y="7410"/>
                      <a:pt x="4854" y="125"/>
                    </a:cubicBezTo>
                    <a:lnTo>
                      <a:pt x="48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561" name="Google Shape;2561;p31"/>
            <p:cNvSpPr/>
            <p:nvPr/>
          </p:nvSpPr>
          <p:spPr>
            <a:xfrm>
              <a:off x="692775" y="3237450"/>
              <a:ext cx="1116700" cy="769325"/>
            </a:xfrm>
            <a:custGeom>
              <a:rect b="b" l="l" r="r" t="t"/>
              <a:pathLst>
                <a:path extrusionOk="0" h="30773" w="44668">
                  <a:moveTo>
                    <a:pt x="37228" y="0"/>
                  </a:moveTo>
                  <a:cubicBezTo>
                    <a:pt x="36809" y="0"/>
                    <a:pt x="36551" y="63"/>
                    <a:pt x="36551" y="63"/>
                  </a:cubicBezTo>
                  <a:cubicBezTo>
                    <a:pt x="39014" y="915"/>
                    <a:pt x="40521" y="3960"/>
                    <a:pt x="38837" y="5643"/>
                  </a:cubicBezTo>
                  <a:cubicBezTo>
                    <a:pt x="33028" y="13126"/>
                    <a:pt x="14259" y="22178"/>
                    <a:pt x="1" y="28278"/>
                  </a:cubicBezTo>
                  <a:cubicBezTo>
                    <a:pt x="968" y="29612"/>
                    <a:pt x="2662" y="30772"/>
                    <a:pt x="5617" y="30772"/>
                  </a:cubicBezTo>
                  <a:cubicBezTo>
                    <a:pt x="7771" y="30772"/>
                    <a:pt x="10597" y="30155"/>
                    <a:pt x="14301" y="28538"/>
                  </a:cubicBezTo>
                  <a:cubicBezTo>
                    <a:pt x="25732" y="23539"/>
                    <a:pt x="38598" y="15506"/>
                    <a:pt x="44667" y="11557"/>
                  </a:cubicBezTo>
                  <a:cubicBezTo>
                    <a:pt x="43971" y="8927"/>
                    <a:pt x="43171" y="6402"/>
                    <a:pt x="42454" y="4500"/>
                  </a:cubicBezTo>
                  <a:cubicBezTo>
                    <a:pt x="40951" y="515"/>
                    <a:pt x="38430" y="0"/>
                    <a:pt x="37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097" name="Shape 10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8" name="Google Shape;10098;p67"/>
          <p:cNvSpPr txBox="1"/>
          <p:nvPr>
            <p:ph idx="4294967295" type="title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9" name="Google Shape;10099;p67"/>
          <p:cNvSpPr txBox="1"/>
          <p:nvPr>
            <p:ph idx="4294967295" type="title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00" name="Google Shape;10100;p67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10101" name="Google Shape;10101;p67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7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7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4" name="Google Shape;10104;p67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10105" name="Google Shape;10105;p67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67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67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8" name="Google Shape;10108;p67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10109" name="Google Shape;10109;p67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2" name="Google Shape;10112;p67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10113" name="Google Shape;10113;p67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7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67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7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7" name="Google Shape;10117;p67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10118" name="Google Shape;10118;p67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7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1" name="Google Shape;10121;p67"/>
          <p:cNvSpPr/>
          <p:nvPr/>
        </p:nvSpPr>
        <p:spPr>
          <a:xfrm>
            <a:off x="3006881" y="2443479"/>
            <a:ext cx="372720" cy="361678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2" name="Google Shape;10122;p67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10123" name="Google Shape;10123;p67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5" name="Google Shape;10125;p67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10126" name="Google Shape;10126;p67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8" name="Google Shape;10128;p67"/>
          <p:cNvSpPr/>
          <p:nvPr/>
        </p:nvSpPr>
        <p:spPr>
          <a:xfrm>
            <a:off x="1763554" y="3801114"/>
            <a:ext cx="363548" cy="370909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29" name="Google Shape;10129;p67"/>
          <p:cNvSpPr/>
          <p:nvPr/>
        </p:nvSpPr>
        <p:spPr>
          <a:xfrm>
            <a:off x="3953101" y="2872552"/>
            <a:ext cx="369974" cy="368601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0" name="Google Shape;10130;p67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10131" name="Google Shape;10131;p67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7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5" name="Google Shape;10135;p67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10136" name="Google Shape;10136;p67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67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8" name="Google Shape;10138;p67"/>
          <p:cNvSpPr/>
          <p:nvPr/>
        </p:nvSpPr>
        <p:spPr>
          <a:xfrm>
            <a:off x="1275131" y="2412197"/>
            <a:ext cx="371785" cy="369974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9" name="Google Shape;10139;p67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10140" name="Google Shape;10140;p67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7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7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7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6" name="Google Shape;10146;p67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10147" name="Google Shape;10147;p67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67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7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7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7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4" name="Google Shape;10154;p67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10155" name="Google Shape;10155;p67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7" name="Google Shape;10157;p67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10158" name="Google Shape;10158;p67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7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67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2" name="Google Shape;10162;p67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10163" name="Google Shape;10163;p67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67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6" name="Google Shape;10166;p67"/>
          <p:cNvSpPr/>
          <p:nvPr/>
        </p:nvSpPr>
        <p:spPr>
          <a:xfrm>
            <a:off x="2198491" y="3859092"/>
            <a:ext cx="369974" cy="312927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7" name="Google Shape;10167;p67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10168" name="Google Shape;10168;p67"/>
            <p:cNvSpPr/>
            <p:nvPr/>
          </p:nvSpPr>
          <p:spPr>
            <a:xfrm>
              <a:off x="-37268550" y="367105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-37370925" y="357910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0" name="Google Shape;10170;p67"/>
          <p:cNvSpPr/>
          <p:nvPr/>
        </p:nvSpPr>
        <p:spPr>
          <a:xfrm>
            <a:off x="1697481" y="1534192"/>
            <a:ext cx="364453" cy="369419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71" name="Google Shape;10171;p67"/>
          <p:cNvSpPr/>
          <p:nvPr/>
        </p:nvSpPr>
        <p:spPr>
          <a:xfrm>
            <a:off x="1722323" y="1969494"/>
            <a:ext cx="314767" cy="371814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2" name="Google Shape;10172;p67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10173" name="Google Shape;10173;p67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5" name="Google Shape;10175;p67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10176" name="Google Shape;10176;p67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0" name="Google Shape;10180;p67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10181" name="Google Shape;10181;p67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4" name="Google Shape;10184;p67"/>
          <p:cNvSpPr/>
          <p:nvPr/>
        </p:nvSpPr>
        <p:spPr>
          <a:xfrm>
            <a:off x="3896162" y="2436031"/>
            <a:ext cx="362613" cy="371902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5" name="Google Shape;10185;p67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10186" name="Google Shape;10186;p67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9" name="Google Shape;10189;p67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10190" name="Google Shape;10190;p67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67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7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4" name="Google Shape;10194;p67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10195" name="Google Shape;10195;p67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67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7" name="Google Shape;10197;p67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10198" name="Google Shape;10198;p67"/>
            <p:cNvSpPr/>
            <p:nvPr/>
          </p:nvSpPr>
          <p:spPr>
            <a:xfrm>
              <a:off x="-37190575" y="4145233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7"/>
            <p:cNvSpPr/>
            <p:nvPr/>
          </p:nvSpPr>
          <p:spPr>
            <a:xfrm>
              <a:off x="-37385100" y="3949908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0" name="Google Shape;10200;p67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10201" name="Google Shape;10201;p67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7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7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67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67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6" name="Google Shape;10206;p67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10207" name="Google Shape;10207;p67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7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67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67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1" name="Google Shape;10211;p67"/>
          <p:cNvSpPr/>
          <p:nvPr/>
        </p:nvSpPr>
        <p:spPr>
          <a:xfrm>
            <a:off x="2133283" y="2414037"/>
            <a:ext cx="371814" cy="36930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2" name="Google Shape;10212;p67"/>
          <p:cNvSpPr/>
          <p:nvPr/>
        </p:nvSpPr>
        <p:spPr>
          <a:xfrm>
            <a:off x="845041" y="2906375"/>
            <a:ext cx="438997" cy="36903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13" name="Google Shape;10213;p67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10214" name="Google Shape;10214;p67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67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6" name="Google Shape;10216;p67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10217" name="Google Shape;10217;p67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7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9" name="Google Shape;10219;p67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10220" name="Google Shape;10220;p67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7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2" name="Google Shape;10222;p67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10223" name="Google Shape;10223;p67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7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7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7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67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7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1" name="Google Shape;10231;p67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10232" name="Google Shape;10232;p67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7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34" name="Google Shape;10234;p67"/>
          <p:cNvSpPr/>
          <p:nvPr/>
        </p:nvSpPr>
        <p:spPr>
          <a:xfrm>
            <a:off x="2248517" y="4262983"/>
            <a:ext cx="383790" cy="370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35" name="Google Shape;10235;p67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10236" name="Google Shape;10236;p67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67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8" name="Google Shape;10238;p67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10239" name="Google Shape;10239;p67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7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1" name="Google Shape;10241;p67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10242" name="Google Shape;10242;p67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67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7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5" name="Google Shape;10245;p67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10246" name="Google Shape;10246;p67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7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8" name="Google Shape;10248;p67"/>
          <p:cNvSpPr/>
          <p:nvPr/>
        </p:nvSpPr>
        <p:spPr>
          <a:xfrm>
            <a:off x="1353422" y="3365720"/>
            <a:ext cx="315672" cy="369974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9" name="Google Shape;10249;p67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10250" name="Google Shape;10250;p67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7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7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3" name="Google Shape;10253;p67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10254" name="Google Shape;10254;p67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7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6" name="Google Shape;10256;p67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10257" name="Google Shape;10257;p67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7"/>
            <p:cNvSpPr/>
            <p:nvPr/>
          </p:nvSpPr>
          <p:spPr>
            <a:xfrm>
              <a:off x="-37806500" y="364303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9" name="Google Shape;10259;p67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10260" name="Google Shape;10260;p67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7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67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3" name="Google Shape;10263;p67"/>
          <p:cNvSpPr/>
          <p:nvPr/>
        </p:nvSpPr>
        <p:spPr>
          <a:xfrm>
            <a:off x="2754452" y="4266125"/>
            <a:ext cx="265986" cy="36903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4" name="Google Shape;10264;p67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10265" name="Google Shape;10265;p67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7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67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8" name="Google Shape;10268;p67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10269" name="Google Shape;10269;p67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7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7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7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7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7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5" name="Google Shape;10275;p67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10276" name="Google Shape;10276;p67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7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8" name="Google Shape;10278;p67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10279" name="Google Shape;10279;p67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7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1" name="Google Shape;10281;p67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10282" name="Google Shape;10282;p67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7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7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7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7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7" name="Google Shape;10287;p67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10288" name="Google Shape;10288;p67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67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7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7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92" name="Google Shape;10292;p67"/>
          <p:cNvSpPr/>
          <p:nvPr/>
        </p:nvSpPr>
        <p:spPr>
          <a:xfrm>
            <a:off x="5748315" y="2919564"/>
            <a:ext cx="352833" cy="35188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93" name="Google Shape;10293;p67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10294" name="Google Shape;10294;p67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7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7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7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8" name="Google Shape;10298;p67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10299" name="Google Shape;10299;p67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67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67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2" name="Google Shape;10302;p67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10303" name="Google Shape;10303;p67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7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67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6" name="Google Shape;10306;p67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10307" name="Google Shape;10307;p67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7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67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67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7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7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7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7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7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16" name="Google Shape;10316;p67"/>
          <p:cNvSpPr/>
          <p:nvPr/>
        </p:nvSpPr>
        <p:spPr>
          <a:xfrm>
            <a:off x="5301578" y="1989685"/>
            <a:ext cx="352803" cy="350719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17" name="Google Shape;10317;p67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10318" name="Google Shape;10318;p67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67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67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1" name="Google Shape;10321;p67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10322" name="Google Shape;10322;p67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7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4" name="Google Shape;10324;p67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10325" name="Google Shape;10325;p67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67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27" name="Google Shape;10327;p67"/>
          <p:cNvSpPr/>
          <p:nvPr/>
        </p:nvSpPr>
        <p:spPr>
          <a:xfrm>
            <a:off x="7561179" y="2438650"/>
            <a:ext cx="289009" cy="352833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28" name="Google Shape;10328;p67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10329" name="Google Shape;10329;p67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7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1" name="Google Shape;10331;p67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10332" name="Google Shape;10332;p67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67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4" name="Google Shape;10334;p67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10335" name="Google Shape;10335;p67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67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7" name="Google Shape;10337;p67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10338" name="Google Shape;10338;p67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67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0" name="Google Shape;10340;p67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10341" name="Google Shape;10341;p67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7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67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67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5" name="Google Shape;10345;p67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10346" name="Google Shape;10346;p67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7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8" name="Google Shape;10348;p67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10349" name="Google Shape;10349;p67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7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1" name="Google Shape;10351;p67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10352" name="Google Shape;10352;p67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7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67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67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67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7" name="Google Shape;10357;p67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10358" name="Google Shape;10358;p67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7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7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67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67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7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7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67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6" name="Google Shape;10366;p67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10367" name="Google Shape;10367;p67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7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67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0" name="Google Shape;10370;p67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10371" name="Google Shape;10371;p67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67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67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7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5" name="Google Shape;10375;p67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10376" name="Google Shape;10376;p67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7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78" name="Google Shape;10378;p67"/>
          <p:cNvSpPr/>
          <p:nvPr/>
        </p:nvSpPr>
        <p:spPr>
          <a:xfrm>
            <a:off x="6629668" y="3852251"/>
            <a:ext cx="375349" cy="344435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79" name="Google Shape;10379;p67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10380" name="Google Shape;10380;p67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67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7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7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4" name="Google Shape;10384;p67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10385" name="Google Shape;10385;p67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67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7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67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9" name="Google Shape;10389;p67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10390" name="Google Shape;10390;p67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7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67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3" name="Google Shape;10393;p67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10394" name="Google Shape;10394;p67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7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6" name="Google Shape;10396;p67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10397" name="Google Shape;10397;p67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7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7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0" name="Google Shape;10400;p67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10401" name="Google Shape;10401;p67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67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3" name="Google Shape;10403;p67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10404" name="Google Shape;10404;p67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7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6" name="Google Shape;10406;p67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10407" name="Google Shape;10407;p67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7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7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67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11" name="Google Shape;10411;p67"/>
          <p:cNvSpPr/>
          <p:nvPr/>
        </p:nvSpPr>
        <p:spPr>
          <a:xfrm>
            <a:off x="7087484" y="3397507"/>
            <a:ext cx="356586" cy="353876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12" name="Google Shape;10412;p67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10413" name="Google Shape;10413;p67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7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67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16" name="Google Shape;10416;p67"/>
          <p:cNvSpPr/>
          <p:nvPr/>
        </p:nvSpPr>
        <p:spPr>
          <a:xfrm>
            <a:off x="6207743" y="4290395"/>
            <a:ext cx="351880" cy="350957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17" name="Google Shape;10417;p67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10418" name="Google Shape;10418;p67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7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7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21" name="Google Shape;10421;p67"/>
          <p:cNvSpPr/>
          <p:nvPr/>
        </p:nvSpPr>
        <p:spPr>
          <a:xfrm>
            <a:off x="6660447" y="1989089"/>
            <a:ext cx="309649" cy="351910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22" name="Google Shape;10422;p67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10423" name="Google Shape;10423;p67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67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7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6" name="Google Shape;10426;p67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10427" name="Google Shape;10427;p67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7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7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0" name="Google Shape;10430;p67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10431" name="Google Shape;10431;p67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7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67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67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7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36" name="Google Shape;10436;p67"/>
          <p:cNvSpPr/>
          <p:nvPr/>
        </p:nvSpPr>
        <p:spPr>
          <a:xfrm>
            <a:off x="5303415" y="3903536"/>
            <a:ext cx="352833" cy="241864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37" name="Google Shape;10437;p67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10438" name="Google Shape;10438;p67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7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7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41" name="Google Shape;10441;p67"/>
          <p:cNvSpPr/>
          <p:nvPr/>
        </p:nvSpPr>
        <p:spPr>
          <a:xfrm>
            <a:off x="7577658" y="3398490"/>
            <a:ext cx="269323" cy="351910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42" name="Google Shape;10442;p67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10443" name="Google Shape;10443;p67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7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67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67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7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7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7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7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7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7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67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54" name="Google Shape;10454;p67"/>
          <p:cNvSpPr/>
          <p:nvPr/>
        </p:nvSpPr>
        <p:spPr>
          <a:xfrm>
            <a:off x="6612202" y="4288988"/>
            <a:ext cx="353786" cy="353757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458" name="Shape 10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9" name="Google Shape;10459;p68"/>
          <p:cNvSpPr txBox="1"/>
          <p:nvPr>
            <p:ph idx="4294967295" type="title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0" name="Google Shape;10460;p68"/>
          <p:cNvSpPr txBox="1"/>
          <p:nvPr>
            <p:ph idx="4294967295" type="title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1" name="Google Shape;10461;p68"/>
          <p:cNvSpPr/>
          <p:nvPr/>
        </p:nvSpPr>
        <p:spPr>
          <a:xfrm>
            <a:off x="849879" y="1532849"/>
            <a:ext cx="367261" cy="366364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62" name="Google Shape;10462;p68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10463" name="Google Shape;10463;p68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5" name="Google Shape;10465;p68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10466" name="Google Shape;10466;p68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69" name="Google Shape;10469;p68"/>
          <p:cNvSpPr/>
          <p:nvPr/>
        </p:nvSpPr>
        <p:spPr>
          <a:xfrm>
            <a:off x="3057429" y="1531476"/>
            <a:ext cx="369083" cy="369112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70" name="Google Shape;10470;p68"/>
          <p:cNvGrpSpPr/>
          <p:nvPr/>
        </p:nvGrpSpPr>
        <p:grpSpPr>
          <a:xfrm>
            <a:off x="3061345" y="1968428"/>
            <a:ext cx="370645" cy="368042"/>
            <a:chOff x="-63250675" y="3744075"/>
            <a:chExt cx="320350" cy="318100"/>
          </a:xfrm>
        </p:grpSpPr>
        <p:sp>
          <p:nvSpPr>
            <p:cNvPr id="10471" name="Google Shape;10471;p68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8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68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10475" name="Google Shape;10475;p68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68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68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8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4" name="Google Shape;10484;p68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10485" name="Google Shape;10485;p68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68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68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8" name="Google Shape;10488;p68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10489" name="Google Shape;10489;p68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8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8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2" name="Google Shape;10492;p68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10493" name="Google Shape;10493;p68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5" name="Google Shape;10495;p68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10496" name="Google Shape;10496;p68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8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5" name="Google Shape;10505;p68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10506" name="Google Shape;10506;p68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68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68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68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10" name="Google Shape;10510;p68"/>
          <p:cNvSpPr/>
          <p:nvPr/>
        </p:nvSpPr>
        <p:spPr>
          <a:xfrm>
            <a:off x="1295604" y="1976311"/>
            <a:ext cx="367261" cy="36543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11" name="Google Shape;10511;p68"/>
          <p:cNvSpPr/>
          <p:nvPr/>
        </p:nvSpPr>
        <p:spPr>
          <a:xfrm>
            <a:off x="1322938" y="2404313"/>
            <a:ext cx="312592" cy="36726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12" name="Google Shape;10512;p68"/>
          <p:cNvSpPr/>
          <p:nvPr/>
        </p:nvSpPr>
        <p:spPr>
          <a:xfrm>
            <a:off x="3508223" y="1572954"/>
            <a:ext cx="366335" cy="2861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13" name="Google Shape;10513;p68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10514" name="Google Shape;10514;p68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68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68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68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68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68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68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68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68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68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68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68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68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8" name="Google Shape;10528;p68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10529" name="Google Shape;10529;p68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1" name="Google Shape;10531;p68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10532" name="Google Shape;10532;p68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68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68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5" name="Google Shape;10535;p68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10536" name="Google Shape;10536;p68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68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9" name="Google Shape;10539;p68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10540" name="Google Shape;10540;p68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68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68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68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68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5" name="Google Shape;10545;p68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10546" name="Google Shape;10546;p68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68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68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68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0" name="Google Shape;10550;p68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10551" name="Google Shape;10551;p68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68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3" name="Google Shape;10553;p68"/>
          <p:cNvSpPr/>
          <p:nvPr/>
        </p:nvSpPr>
        <p:spPr>
          <a:xfrm>
            <a:off x="1801771" y="1975400"/>
            <a:ext cx="241524" cy="36726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4" name="Google Shape;10554;p68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10555" name="Google Shape;10555;p68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68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8" name="Google Shape;10558;p68"/>
          <p:cNvSpPr/>
          <p:nvPr/>
        </p:nvSpPr>
        <p:spPr>
          <a:xfrm>
            <a:off x="3983247" y="1532300"/>
            <a:ext cx="319882" cy="367463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9" name="Google Shape;10559;p68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10560" name="Google Shape;10560;p68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2" name="Google Shape;10562;p68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10563" name="Google Shape;10563;p68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68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68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68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68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8" name="Google Shape;10568;p68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10569" name="Google Shape;10569;p68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68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68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4" name="Google Shape;10574;p68"/>
          <p:cNvSpPr/>
          <p:nvPr/>
        </p:nvSpPr>
        <p:spPr>
          <a:xfrm>
            <a:off x="2616264" y="3348731"/>
            <a:ext cx="369083" cy="36500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5" name="Google Shape;10575;p68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10576" name="Google Shape;10576;p68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68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68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9" name="Google Shape;10579;p68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10580" name="Google Shape;10580;p68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68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68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68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68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68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6" name="Google Shape;10586;p68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10587" name="Google Shape;10587;p68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68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68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0" name="Google Shape;10590;p68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10591" name="Google Shape;10591;p68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68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4" name="Google Shape;10594;p68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10595" name="Google Shape;10595;p68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68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68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68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9" name="Google Shape;10599;p68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10600" name="Google Shape;10600;p68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2" name="Google Shape;10602;p68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10603" name="Google Shape;10603;p68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68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5" name="Google Shape;10605;p68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10606" name="Google Shape;10606;p68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68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68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68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0" name="Google Shape;10610;p68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10611" name="Google Shape;10611;p68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68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5" name="Google Shape;10615;p68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10616" name="Google Shape;10616;p68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68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68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68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68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3" name="Google Shape;10623;p68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10624" name="Google Shape;10624;p68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68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26" name="Google Shape;10626;p68"/>
          <p:cNvSpPr/>
          <p:nvPr/>
        </p:nvSpPr>
        <p:spPr>
          <a:xfrm>
            <a:off x="2179036" y="4275969"/>
            <a:ext cx="366335" cy="367290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27" name="Google Shape;10627;p68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10628" name="Google Shape;10628;p68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68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68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68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32" name="Google Shape;10632;p68"/>
          <p:cNvSpPr/>
          <p:nvPr/>
        </p:nvSpPr>
        <p:spPr>
          <a:xfrm>
            <a:off x="2623229" y="1975169"/>
            <a:ext cx="370009" cy="367724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33" name="Google Shape;10633;p68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10634" name="Google Shape;10634;p68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68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7" name="Google Shape;10637;p68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10638" name="Google Shape;10638;p68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68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68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68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68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5" name="Google Shape;10645;p68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10646" name="Google Shape;10646;p68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68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48" name="Google Shape;10648;p68"/>
          <p:cNvSpPr/>
          <p:nvPr/>
        </p:nvSpPr>
        <p:spPr>
          <a:xfrm>
            <a:off x="1282887" y="3806407"/>
            <a:ext cx="366364" cy="366682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49" name="Google Shape;10649;p68"/>
          <p:cNvSpPr/>
          <p:nvPr/>
        </p:nvSpPr>
        <p:spPr>
          <a:xfrm>
            <a:off x="3505689" y="2907052"/>
            <a:ext cx="366364" cy="347563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50" name="Google Shape;10650;p68"/>
          <p:cNvSpPr/>
          <p:nvPr/>
        </p:nvSpPr>
        <p:spPr>
          <a:xfrm>
            <a:off x="3504778" y="3387693"/>
            <a:ext cx="368186" cy="287081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51" name="Google Shape;10651;p68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10652" name="Google Shape;10652;p68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68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68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6" name="Google Shape;10656;p68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10657" name="Google Shape;10657;p68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8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68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68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68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68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68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4" name="Google Shape;10664;p68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10665" name="Google Shape;10665;p68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68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8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8" name="Google Shape;10668;p68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10669" name="Google Shape;10669;p68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68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68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68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68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4" name="Google Shape;10674;p68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10675" name="Google Shape;10675;p68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68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68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68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68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68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2" name="Google Shape;10682;p68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10683" name="Google Shape;10683;p68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68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68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6" name="Google Shape;10686;p68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10687" name="Google Shape;10687;p68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68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68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0" name="Google Shape;10690;p68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10691" name="Google Shape;10691;p68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68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68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68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5" name="Google Shape;10695;p68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10696" name="Google Shape;10696;p68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68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68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1" name="Google Shape;10701;p68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10702" name="Google Shape;10702;p68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8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4" name="Google Shape;10704;p68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10705" name="Google Shape;10705;p68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68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68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68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68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8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2" name="Google Shape;10712;p68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10713" name="Google Shape;10713;p68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68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68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8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68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0" name="Google Shape;10720;p68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10721" name="Google Shape;10721;p68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68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68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68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68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6" name="Google Shape;10726;p68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10727" name="Google Shape;10727;p68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68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68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68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68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3" name="Google Shape;10733;p68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10734" name="Google Shape;10734;p68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68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68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68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8" name="Google Shape;10738;p68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10739" name="Google Shape;10739;p68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68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68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68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68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68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7" name="Google Shape;10747;p68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10748" name="Google Shape;10748;p68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68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68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8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3" name="Google Shape;10753;p68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10754" name="Google Shape;10754;p68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68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68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8" name="Google Shape;10758;p68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10759" name="Google Shape;10759;p68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68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4" name="Google Shape;10764;p68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10765" name="Google Shape;10765;p68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8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68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68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68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68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68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68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68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7" name="Google Shape;10777;p68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10778" name="Google Shape;10778;p68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68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8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68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8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68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4" name="Google Shape;10784;p68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10785" name="Google Shape;10785;p68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68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68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68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68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68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68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2" name="Google Shape;10792;p68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10793" name="Google Shape;10793;p68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68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68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96" name="Google Shape;10796;p68"/>
          <p:cNvSpPr/>
          <p:nvPr/>
        </p:nvSpPr>
        <p:spPr>
          <a:xfrm>
            <a:off x="5750241" y="1973475"/>
            <a:ext cx="348217" cy="347272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97" name="Google Shape;10797;p68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10798" name="Google Shape;10798;p68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68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68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68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2" name="Google Shape;10802;p68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10803" name="Google Shape;10803;p68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68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68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68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68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08" name="Google Shape;10808;p68"/>
          <p:cNvSpPr/>
          <p:nvPr/>
        </p:nvSpPr>
        <p:spPr>
          <a:xfrm>
            <a:off x="7962474" y="1971731"/>
            <a:ext cx="367779" cy="350758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09" name="Google Shape;10809;p68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10810" name="Google Shape;10810;p68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68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68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3" name="Google Shape;10813;p68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10814" name="Google Shape;10814;p68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68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68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68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68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68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0" name="Google Shape;10820;p68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10821" name="Google Shape;10821;p68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68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68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68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68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68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68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8" name="Google Shape;10828;p68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10829" name="Google Shape;10829;p68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68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68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2" name="Google Shape;10832;p68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10833" name="Google Shape;10833;p68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68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68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68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68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68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9" name="Google Shape;10839;p68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10840" name="Google Shape;10840;p68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68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68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3" name="Google Shape;10843;p68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10844" name="Google Shape;10844;p68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68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68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7" name="Google Shape;10847;p68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10848" name="Google Shape;10848;p68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68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68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1" name="Google Shape;10851;p68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10852" name="Google Shape;10852;p68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68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68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68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68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68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68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68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0" name="Google Shape;10860;p68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10861" name="Google Shape;10861;p68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68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68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68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68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68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68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68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9" name="Google Shape;10869;p68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10870" name="Google Shape;10870;p68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68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68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3" name="Google Shape;10873;p68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10874" name="Google Shape;10874;p68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68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68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68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68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68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68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68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2" name="Google Shape;10882;p68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10883" name="Google Shape;10883;p68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68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68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68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68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68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68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68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1" name="Google Shape;10891;p68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10892" name="Google Shape;10892;p68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68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68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68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6" name="Google Shape;10896;p68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10897" name="Google Shape;10897;p68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68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68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68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68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68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68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4" name="Google Shape;10904;p68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10905" name="Google Shape;10905;p68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68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68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68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68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68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1" name="Google Shape;10911;p68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10912" name="Google Shape;10912;p68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68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68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68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68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7" name="Google Shape;10917;p68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10918" name="Google Shape;10918;p68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68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68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1" name="Google Shape;10921;p68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10922" name="Google Shape;10922;p68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68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68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68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68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68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68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9" name="Google Shape;10929;p68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10930" name="Google Shape;10930;p68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68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68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3" name="Google Shape;10933;p68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10934" name="Google Shape;10934;p68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68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68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68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68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9" name="Google Shape;10939;p68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10940" name="Google Shape;10940;p68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68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68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68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4" name="Google Shape;10944;p68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10945" name="Google Shape;10945;p68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68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68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68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68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0" name="Google Shape;10950;p68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10951" name="Google Shape;10951;p68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68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68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68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68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68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68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8" name="Google Shape;10958;p68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10959" name="Google Shape;10959;p68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68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68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68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68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68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968" name="Shape 10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9" name="Google Shape;10969;p69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0" name="Google Shape;10970;p69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71" name="Google Shape;10971;p69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10972" name="Google Shape;10972;p69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69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69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69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69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9" name="Google Shape;10979;p69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10980" name="Google Shape;10980;p69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69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69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69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69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87" name="Google Shape;10987;p69"/>
          <p:cNvSpPr/>
          <p:nvPr/>
        </p:nvSpPr>
        <p:spPr>
          <a:xfrm>
            <a:off x="845859" y="2409404"/>
            <a:ext cx="355557" cy="353645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88" name="Google Shape;10988;p69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10989" name="Google Shape;10989;p69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69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4" name="Google Shape;10994;p69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10995" name="Google Shape;10995;p69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69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69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69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0" name="Google Shape;11000;p69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11001" name="Google Shape;11001;p69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69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4" name="Google Shape;11004;p69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11005" name="Google Shape;11005;p69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69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69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9" name="Google Shape;11009;p69"/>
          <p:cNvSpPr/>
          <p:nvPr/>
        </p:nvSpPr>
        <p:spPr>
          <a:xfrm>
            <a:off x="1728170" y="3353079"/>
            <a:ext cx="363201" cy="354859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10" name="Google Shape;11010;p69"/>
          <p:cNvSpPr/>
          <p:nvPr/>
        </p:nvSpPr>
        <p:spPr>
          <a:xfrm>
            <a:off x="1732948" y="3818164"/>
            <a:ext cx="353645" cy="354586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11" name="Google Shape;11011;p69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11012" name="Google Shape;11012;p69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69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69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69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7" name="Google Shape;11017;p69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11018" name="Google Shape;11018;p69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69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69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69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69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69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69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5" name="Google Shape;11025;p69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11026" name="Google Shape;11026;p69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69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9" name="Google Shape;11029;p69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11030" name="Google Shape;11030;p69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69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69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69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69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69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69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69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8" name="Google Shape;11038;p69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11039" name="Google Shape;11039;p69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69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69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69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69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6" name="Google Shape;11046;p69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11047" name="Google Shape;11047;p69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69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9" name="Google Shape;11049;p69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11050" name="Google Shape;11050;p69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69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69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69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69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69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69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69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0" name="Google Shape;11060;p69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11061" name="Google Shape;11061;p69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69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69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5" name="Google Shape;11065;p69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11066" name="Google Shape;11066;p69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69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69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69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69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69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69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3" name="Google Shape;11073;p69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11074" name="Google Shape;11074;p69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69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69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7" name="Google Shape;11077;p69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11078" name="Google Shape;11078;p69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69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69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69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69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69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4" name="Google Shape;11084;p69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11085" name="Google Shape;11085;p69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69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69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69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9" name="Google Shape;11089;p69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11090" name="Google Shape;11090;p69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69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2" name="Google Shape;11092;p69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11093" name="Google Shape;11093;p69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69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5" name="Google Shape;11095;p69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11096" name="Google Shape;11096;p69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69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69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69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69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69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69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3" name="Google Shape;11103;p69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11104" name="Google Shape;11104;p69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69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69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69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69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9" name="Google Shape;11109;p69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11110" name="Google Shape;11110;p69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69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69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69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4" name="Google Shape;11114;p69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11115" name="Google Shape;11115;p69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69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69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69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9" name="Google Shape;11119;p69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11120" name="Google Shape;11120;p69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69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69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69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4" name="Google Shape;11124;p69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11125" name="Google Shape;11125;p69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69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7" name="Google Shape;11127;p69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11128" name="Google Shape;11128;p69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69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69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69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69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3" name="Google Shape;11133;p69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11134" name="Google Shape;11134;p69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69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69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69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69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69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69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1" name="Google Shape;11141;p69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11142" name="Google Shape;11142;p69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69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69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45" name="Google Shape;11145;p69"/>
          <p:cNvSpPr/>
          <p:nvPr/>
        </p:nvSpPr>
        <p:spPr>
          <a:xfrm>
            <a:off x="2189608" y="2409419"/>
            <a:ext cx="353645" cy="353615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46" name="Google Shape;11146;p69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11147" name="Google Shape;11147;p69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69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69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69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69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2" name="Google Shape;11152;p69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11153" name="Google Shape;11153;p69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69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69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69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69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8" name="Google Shape;11158;p69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11159" name="Google Shape;11159;p69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69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69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69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69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69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69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69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69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8" name="Google Shape;11168;p69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11169" name="Google Shape;11169;p69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69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69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69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69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69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69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69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7" name="Google Shape;11177;p69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11178" name="Google Shape;11178;p69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69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69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69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2" name="Google Shape;11182;p69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11183" name="Google Shape;11183;p69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69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5" name="Google Shape;11185;p69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11186" name="Google Shape;11186;p69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69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69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69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69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69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2" name="Google Shape;11192;p69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11193" name="Google Shape;11193;p69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69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69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69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7" name="Google Shape;11197;p69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11198" name="Google Shape;11198;p69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69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69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1" name="Google Shape;11201;p69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11202" name="Google Shape;11202;p69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69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69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69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69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69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69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9" name="Google Shape;11209;p69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11210" name="Google Shape;11210;p69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69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2" name="Google Shape;11212;p69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11213" name="Google Shape;11213;p69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69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5" name="Google Shape;11215;p69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11216" name="Google Shape;11216;p69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69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8" name="Google Shape;11218;p69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11219" name="Google Shape;11219;p69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69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69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69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69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69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69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6" name="Google Shape;11226;p69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11227" name="Google Shape;11227;p69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69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9" name="Google Shape;11229;p69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11230" name="Google Shape;11230;p69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69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32" name="Google Shape;11232;p69"/>
          <p:cNvSpPr/>
          <p:nvPr/>
        </p:nvSpPr>
        <p:spPr>
          <a:xfrm>
            <a:off x="2632180" y="4275642"/>
            <a:ext cx="354586" cy="353645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33" name="Google Shape;11233;p69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11234" name="Google Shape;11234;p69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69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69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69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69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69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69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1" name="Google Shape;11241;p69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11242" name="Google Shape;11242;p69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69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69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69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69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7" name="Google Shape;11247;p69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11248" name="Google Shape;11248;p69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69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69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69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2" name="Google Shape;11252;p69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11253" name="Google Shape;11253;p69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69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69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69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7" name="Google Shape;11257;p69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11258" name="Google Shape;11258;p69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69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69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69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69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3" name="Google Shape;11263;p69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11264" name="Google Shape;11264;p69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69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69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69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69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9" name="Google Shape;11269;p69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11270" name="Google Shape;11270;p69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69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69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69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69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69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69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69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8" name="Google Shape;11278;p69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11279" name="Google Shape;11279;p69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69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69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69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69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69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5" name="Google Shape;11285;p69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11286" name="Google Shape;11286;p69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69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69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69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0" name="Google Shape;11290;p69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11291" name="Google Shape;11291;p69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69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69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69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69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69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69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69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69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69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69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2" name="Google Shape;11302;p69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11303" name="Google Shape;11303;p69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69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69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69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69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69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9" name="Google Shape;11309;p69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11310" name="Google Shape;11310;p69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69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69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69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4" name="Google Shape;11314;p69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11315" name="Google Shape;11315;p69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69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69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69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9" name="Google Shape;11319;p69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11320" name="Google Shape;11320;p69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69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69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69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4" name="Google Shape;11324;p69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11325" name="Google Shape;11325;p69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69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69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69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9" name="Google Shape;11329;p69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11330" name="Google Shape;11330;p69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69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69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69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69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69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36" name="Google Shape;11336;p69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11337" name="Google Shape;11337;p69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69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69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0" name="Google Shape;11340;p69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11341" name="Google Shape;11341;p69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69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69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4" name="Google Shape;11344;p69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11345" name="Google Shape;11345;p69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69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69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69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69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69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69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69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3" name="Google Shape;11353;p69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11354" name="Google Shape;11354;p69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69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69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69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69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69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69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61" name="Google Shape;11361;p69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11362" name="Google Shape;11362;p69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69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69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69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66" name="Google Shape;11366;p69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11367" name="Google Shape;11367;p69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69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69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69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69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2" name="Google Shape;11372;p69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11373" name="Google Shape;11373;p69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69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69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69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69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69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69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69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1" name="Google Shape;11381;p69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11382" name="Google Shape;11382;p69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69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4" name="Google Shape;11384;p69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11385" name="Google Shape;11385;p69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69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69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69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69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0" name="Google Shape;11390;p69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11391" name="Google Shape;11391;p69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69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69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4" name="Google Shape;11394;p69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11395" name="Google Shape;11395;p69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69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69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69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69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69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69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69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3" name="Google Shape;11403;p69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11404" name="Google Shape;11404;p69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69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69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69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69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9" name="Google Shape;11409;p69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11410" name="Google Shape;11410;p69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69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69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69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69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69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69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7" name="Google Shape;11417;p69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11418" name="Google Shape;11418;p69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69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69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69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69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69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69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69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69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7" name="Google Shape;11427;p69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11428" name="Google Shape;11428;p69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69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69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69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69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69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69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35" name="Google Shape;11435;p69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11436" name="Google Shape;11436;p69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69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69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69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0" name="Google Shape;11440;p69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11441" name="Google Shape;11441;p69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69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69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69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69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69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69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8" name="Google Shape;11448;p69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11449" name="Google Shape;11449;p69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69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69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69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69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69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69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6" name="Google Shape;11456;p69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11457" name="Google Shape;11457;p69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69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69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69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69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69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69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64" name="Google Shape;11464;p69"/>
          <p:cNvSpPr/>
          <p:nvPr/>
        </p:nvSpPr>
        <p:spPr>
          <a:xfrm>
            <a:off x="5033910" y="3745725"/>
            <a:ext cx="8018" cy="900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65" name="Google Shape;11465;p69"/>
          <p:cNvSpPr/>
          <p:nvPr/>
        </p:nvSpPr>
        <p:spPr>
          <a:xfrm>
            <a:off x="5034361" y="3746598"/>
            <a:ext cx="7118" cy="928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66" name="Google Shape;11466;p69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11467" name="Google Shape;11467;p69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69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69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69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69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69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69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4" name="Google Shape;11474;p69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11475" name="Google Shape;11475;p69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69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69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69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69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69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69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69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3" name="Google Shape;11483;p69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11484" name="Google Shape;11484;p69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69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69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69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69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69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0" name="Google Shape;11490;p69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11491" name="Google Shape;11491;p69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69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69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69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69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6" name="Google Shape;11496;p69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11497" name="Google Shape;11497;p69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69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69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69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69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69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69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4" name="Google Shape;11504;p69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11505" name="Google Shape;11505;p69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69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69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69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69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69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1" name="Google Shape;11511;p69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11512" name="Google Shape;11512;p69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69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69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5" name="Google Shape;11515;p69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11516" name="Google Shape;11516;p69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69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69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69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69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69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69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69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4" name="Google Shape;11524;p69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11525" name="Google Shape;11525;p69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69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69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69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69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69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69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69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69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69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69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6" name="Google Shape;11536;p69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11537" name="Google Shape;11537;p69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69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69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69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69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69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3" name="Google Shape;11543;p69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11544" name="Google Shape;11544;p69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69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69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69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69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9" name="Google Shape;11549;p69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11550" name="Google Shape;11550;p69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69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69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69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69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69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69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69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8" name="Google Shape;11558;p69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11559" name="Google Shape;11559;p69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69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69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69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69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69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69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6" name="Google Shape;11566;p69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11567" name="Google Shape;11567;p69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69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69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69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69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69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69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69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5" name="Google Shape;11575;p69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11576" name="Google Shape;11576;p69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69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69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69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69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69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69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69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69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1588" name="Shape 1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9" name="Google Shape;11589;p70"/>
          <p:cNvSpPr txBox="1"/>
          <p:nvPr>
            <p:ph idx="4294967295" type="title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0" name="Google Shape;11590;p70"/>
          <p:cNvSpPr txBox="1"/>
          <p:nvPr>
            <p:ph idx="4294967295" type="title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91" name="Google Shape;11591;p70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11592" name="Google Shape;11592;p70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70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70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5" name="Google Shape;11595;p70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11596" name="Google Shape;11596;p70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70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70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70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0" name="Google Shape;11600;p70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11601" name="Google Shape;11601;p70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70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70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70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70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6" name="Google Shape;11606;p70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11607" name="Google Shape;11607;p70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70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70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0" name="Google Shape;11610;p70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11611" name="Google Shape;11611;p70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70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70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70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70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70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70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70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70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70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1" name="Google Shape;11621;p70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11622" name="Google Shape;11622;p70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70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70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70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6" name="Google Shape;11626;p70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11627" name="Google Shape;11627;p70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70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70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70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70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2" name="Google Shape;11632;p70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11633" name="Google Shape;11633;p70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70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70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70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7" name="Google Shape;11637;p70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11638" name="Google Shape;11638;p70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70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0" name="Google Shape;11640;p70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11641" name="Google Shape;11641;p70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70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70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70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70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6" name="Google Shape;11646;p70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11647" name="Google Shape;11647;p70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70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70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70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70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70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70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70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70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70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7" name="Google Shape;11657;p70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11658" name="Google Shape;11658;p70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70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0" name="Google Shape;11660;p70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11661" name="Google Shape;11661;p70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70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70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4" name="Google Shape;11664;p70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11665" name="Google Shape;11665;p70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70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70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70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70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70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70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70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70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4" name="Google Shape;11674;p70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11675" name="Google Shape;11675;p70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70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70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8" name="Google Shape;11678;p70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11679" name="Google Shape;11679;p70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70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70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70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3" name="Google Shape;11683;p70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11684" name="Google Shape;11684;p70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70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70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70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70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9" name="Google Shape;11689;p70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11690" name="Google Shape;11690;p70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70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70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70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70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5" name="Google Shape;11695;p70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11696" name="Google Shape;11696;p70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70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8" name="Google Shape;11698;p70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11699" name="Google Shape;11699;p70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70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70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70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70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4" name="Google Shape;11704;p70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11705" name="Google Shape;11705;p70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70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70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70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70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70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70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70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70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4" name="Google Shape;11714;p70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11715" name="Google Shape;11715;p70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70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70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70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70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70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70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70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70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70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70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6" name="Google Shape;11726;p70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11727" name="Google Shape;11727;p70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70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70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70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1" name="Google Shape;11731;p70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11732" name="Google Shape;11732;p70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70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70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70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70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70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8" name="Google Shape;11738;p70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11739" name="Google Shape;11739;p70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70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70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70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70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70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5" name="Google Shape;11745;p70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11746" name="Google Shape;11746;p70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70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70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70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70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70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70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70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4" name="Google Shape;11754;p70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11755" name="Google Shape;11755;p70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70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70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70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70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70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1" name="Google Shape;11761;p70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11762" name="Google Shape;11762;p70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70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70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70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6" name="Google Shape;11766;p70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11767" name="Google Shape;11767;p70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70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70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70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70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70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70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70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70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70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7" name="Google Shape;11777;p70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11778" name="Google Shape;11778;p70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70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70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70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70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70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4" name="Google Shape;11784;p70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11785" name="Google Shape;11785;p70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70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70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70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70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70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70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2" name="Google Shape;11792;p70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11793" name="Google Shape;11793;p70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70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70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70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70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70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70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70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70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70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70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4" name="Google Shape;11804;p70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11805" name="Google Shape;11805;p70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70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70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70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70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70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70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2" name="Google Shape;11812;p70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11813" name="Google Shape;11813;p70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70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70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70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70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70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70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70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70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70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70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70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70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6" name="Google Shape;11826;p70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11827" name="Google Shape;11827;p70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70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70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70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70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2" name="Google Shape;11832;p70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11833" name="Google Shape;11833;p70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70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70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70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70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8" name="Google Shape;11838;p70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11839" name="Google Shape;11839;p70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70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70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2" name="Google Shape;11842;p70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11843" name="Google Shape;11843;p70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70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5" name="Google Shape;11845;p70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11846" name="Google Shape;11846;p70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70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70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70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70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70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2" name="Google Shape;11852;p70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11853" name="Google Shape;11853;p70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70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70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6" name="Google Shape;11856;p70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11857" name="Google Shape;11857;p70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70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70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70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1" name="Google Shape;11861;p70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11862" name="Google Shape;11862;p70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70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70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70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70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70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70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70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70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70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2" name="Google Shape;11872;p70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11873" name="Google Shape;11873;p70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70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70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70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70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70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9" name="Google Shape;11879;p70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11880" name="Google Shape;11880;p70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70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70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70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70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70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6" name="Google Shape;11886;p70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11887" name="Google Shape;11887;p70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70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70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70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70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70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3" name="Google Shape;11893;p70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11894" name="Google Shape;11894;p70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70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70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70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8" name="Google Shape;11898;p70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11899" name="Google Shape;11899;p70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70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70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2" name="Google Shape;11902;p70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11903" name="Google Shape;11903;p70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70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70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70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70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70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9" name="Google Shape;11909;p70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11910" name="Google Shape;11910;p70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70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70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70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4" name="Google Shape;11914;p70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11915" name="Google Shape;11915;p70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70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70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8" name="Google Shape;11918;p70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11919" name="Google Shape;11919;p70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70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1" name="Google Shape;11921;p70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11922" name="Google Shape;11922;p70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70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70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70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70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70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28" name="Google Shape;11928;p70"/>
          <p:cNvSpPr/>
          <p:nvPr/>
        </p:nvSpPr>
        <p:spPr>
          <a:xfrm>
            <a:off x="4902088" y="2417809"/>
            <a:ext cx="271340" cy="353864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29" name="Google Shape;11929;p70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11930" name="Google Shape;11930;p70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70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70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3" name="Google Shape;11933;p70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11934" name="Google Shape;11934;p70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70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70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70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70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70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70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1" name="Google Shape;11941;p70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11942" name="Google Shape;11942;p70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70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70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70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70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70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8" name="Google Shape;11948;p70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11949" name="Google Shape;11949;p70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70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70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70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70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70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5" name="Google Shape;11955;p70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11956" name="Google Shape;11956;p70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70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70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9" name="Google Shape;11959;p70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11960" name="Google Shape;11960;p70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70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70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70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70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5" name="Google Shape;11965;p70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11966" name="Google Shape;11966;p70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70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70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70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70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70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2" name="Google Shape;11972;p70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11973" name="Google Shape;11973;p70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70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70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70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70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8" name="Google Shape;11978;p70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11979" name="Google Shape;11979;p70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70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70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70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70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70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70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70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70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70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9" name="Google Shape;11989;p70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11990" name="Google Shape;11990;p70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70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70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70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70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70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70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70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70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70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70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1" name="Google Shape;12001;p70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12002" name="Google Shape;12002;p70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70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70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70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70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07" name="Google Shape;12007;p70"/>
          <p:cNvSpPr/>
          <p:nvPr/>
        </p:nvSpPr>
        <p:spPr>
          <a:xfrm>
            <a:off x="7242366" y="2108233"/>
            <a:ext cx="40464" cy="84135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08" name="Google Shape;12008;p70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12009" name="Google Shape;12009;p70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70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70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70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70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70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70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70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70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70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70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0" name="Google Shape;12020;p70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12021" name="Google Shape;12021;p70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70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70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70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70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70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70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70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9" name="Google Shape;12029;p70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12030" name="Google Shape;12030;p70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70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70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3" name="Google Shape;12033;p70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12034" name="Google Shape;12034;p70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70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70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7" name="Google Shape;12037;p70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12038" name="Google Shape;12038;p70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70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70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70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70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70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4" name="Google Shape;12044;p70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12045" name="Google Shape;12045;p70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70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70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70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70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70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1" name="Google Shape;12051;p70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12052" name="Google Shape;12052;p70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70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70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70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6" name="Google Shape;12056;p70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12057" name="Google Shape;12057;p70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70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70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0" name="Google Shape;12060;p70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12061" name="Google Shape;12061;p70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70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70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70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5" name="Google Shape;12065;p70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12066" name="Google Shape;12066;p70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70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70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70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70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70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70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3" name="Google Shape;12073;p70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12074" name="Google Shape;12074;p70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70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70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70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70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70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0" name="Google Shape;12080;p70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12081" name="Google Shape;12081;p70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70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70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70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70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6" name="Google Shape;12086;p70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12087" name="Google Shape;12087;p70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70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70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70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70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70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70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70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70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6" name="Google Shape;12096;p70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12097" name="Google Shape;12097;p70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70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70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70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70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70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70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70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70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6" name="Google Shape;12106;p70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12107" name="Google Shape;12107;p70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70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70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70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70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70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70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4" name="Google Shape;12114;p70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12115" name="Google Shape;12115;p70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70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70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70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70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70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1" name="Google Shape;12121;p70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12122" name="Google Shape;12122;p70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70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70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70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70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70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70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70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70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1" name="Google Shape;12131;p70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12132" name="Google Shape;12132;p70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70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70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70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70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70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8" name="Google Shape;12138;p70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12139" name="Google Shape;12139;p70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70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70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70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3" name="Google Shape;12143;p70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12144" name="Google Shape;12144;p70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70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70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70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70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70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70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70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70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70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54" name="Google Shape;12154;p70"/>
          <p:cNvSpPr/>
          <p:nvPr/>
        </p:nvSpPr>
        <p:spPr>
          <a:xfrm>
            <a:off x="8015262" y="1973047"/>
            <a:ext cx="273732" cy="354519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55" name="Google Shape;12155;p70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12156" name="Google Shape;12156;p70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70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70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70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70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70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2" name="Google Shape;12162;p70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12163" name="Google Shape;12163;p70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70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5" name="Google Shape;12165;p70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12166" name="Google Shape;12166;p70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70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8" name="Google Shape;12168;p70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12169" name="Google Shape;12169;p70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70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70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70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70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70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5" name="Google Shape;12175;p70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12176" name="Google Shape;12176;p70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70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70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182" name="Shape 12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3" name="Google Shape;12183;p7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4" name="Google Shape;12184;p71"/>
          <p:cNvSpPr/>
          <p:nvPr/>
        </p:nvSpPr>
        <p:spPr>
          <a:xfrm>
            <a:off x="801940" y="1691070"/>
            <a:ext cx="343404" cy="446998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85" name="Google Shape;12185;p71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12186" name="Google Shape;12186;p71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71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71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71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0" name="Google Shape;12190;p71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12191" name="Google Shape;12191;p71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71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71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71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71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71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71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71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71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71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71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71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3" name="Google Shape;12203;p71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12204" name="Google Shape;12204;p71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71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71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71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71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71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71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71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71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3" name="Google Shape;12213;p71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12214" name="Google Shape;12214;p71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71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71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7" name="Google Shape;12217;p71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12218" name="Google Shape;12218;p71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71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71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71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71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71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4" name="Google Shape;12224;p71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12225" name="Google Shape;12225;p71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71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71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71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71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0" name="Google Shape;12230;p71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12231" name="Google Shape;12231;p71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71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71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71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71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71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71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8" name="Google Shape;12238;p71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12239" name="Google Shape;12239;p71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71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71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71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71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71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45" name="Google Shape;12245;p71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12246" name="Google Shape;12246;p71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71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71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71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71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71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71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71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71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5" name="Google Shape;12255;p71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12256" name="Google Shape;12256;p71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71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71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9" name="Google Shape;12259;p71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12260" name="Google Shape;12260;p71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71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71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71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4" name="Google Shape;12264;p71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12265" name="Google Shape;12265;p71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71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7" name="Google Shape;12267;p71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12268" name="Google Shape;12268;p71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71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71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71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2" name="Google Shape;12272;p71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12273" name="Google Shape;12273;p71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71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71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71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7" name="Google Shape;12277;p71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12278" name="Google Shape;12278;p71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71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71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71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71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71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71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71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71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7" name="Google Shape;12287;p71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12288" name="Google Shape;12288;p71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71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0" name="Google Shape;12290;p71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12291" name="Google Shape;12291;p71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71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71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71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71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71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71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8" name="Google Shape;12298;p71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12299" name="Google Shape;12299;p71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71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71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71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71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71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71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71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71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71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71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71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71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71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71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71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71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6" name="Google Shape;12316;p71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12317" name="Google Shape;12317;p71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71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71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71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71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71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3" name="Google Shape;12323;p71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12324" name="Google Shape;12324;p71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71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6" name="Google Shape;12326;p71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12327" name="Google Shape;12327;p71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71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71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71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71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71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71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4" name="Google Shape;12334;p71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12335" name="Google Shape;12335;p71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71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71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71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71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71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1" name="Google Shape;12341;p71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12342" name="Google Shape;12342;p71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71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71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71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71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7" name="Google Shape;12347;p71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12348" name="Google Shape;12348;p71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71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71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71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71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71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71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55" name="Google Shape;12355;p71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12356" name="Google Shape;12356;p71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71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71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71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0" name="Google Shape;12360;p71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12361" name="Google Shape;12361;p71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71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71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4" name="Google Shape;12364;p71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12365" name="Google Shape;12365;p71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71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71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8" name="Google Shape;12368;p71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12369" name="Google Shape;12369;p71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71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71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71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71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71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71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71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71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78" name="Google Shape;12378;p71"/>
          <p:cNvSpPr/>
          <p:nvPr/>
        </p:nvSpPr>
        <p:spPr>
          <a:xfrm>
            <a:off x="7992205" y="1689084"/>
            <a:ext cx="452798" cy="450470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79" name="Google Shape;12379;p71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12380" name="Google Shape;12380;p71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71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71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71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71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71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71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7" name="Google Shape;12387;p71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12388" name="Google Shape;12388;p71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71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71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71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71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71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4" name="Google Shape;12394;p71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12395" name="Google Shape;12395;p71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71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71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71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71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71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71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71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3" name="Google Shape;12403;p71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12404" name="Google Shape;12404;p71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71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71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71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71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9" name="Google Shape;12409;p71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12410" name="Google Shape;12410;p71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71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71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71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71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71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6" name="Google Shape;12416;p71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12417" name="Google Shape;12417;p71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71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71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0" name="Google Shape;12420;p71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12421" name="Google Shape;12421;p71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71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71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71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71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71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71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8" name="Google Shape;12428;p71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12429" name="Google Shape;12429;p71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71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71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71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71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71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71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6" name="Google Shape;12436;p71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12437" name="Google Shape;12437;p71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71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71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71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71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71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71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4" name="Google Shape;12444;p71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12445" name="Google Shape;12445;p71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71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71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71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71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0" name="Google Shape;12450;p71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12451" name="Google Shape;12451;p71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71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71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4" name="Google Shape;12454;p71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12455" name="Google Shape;12455;p71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71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71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71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71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0" name="Google Shape;12460;p71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12461" name="Google Shape;12461;p71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71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71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71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71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71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7" name="Google Shape;12467;p71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12468" name="Google Shape;12468;p71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71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71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71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71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71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71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5" name="Google Shape;12475;p71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12476" name="Google Shape;12476;p71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71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71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71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0" name="Google Shape;12480;p71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12481" name="Google Shape;12481;p71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71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71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71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71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71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71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8" name="Google Shape;12488;p71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12489" name="Google Shape;12489;p71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71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71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71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93" name="Google Shape;12493;p71"/>
          <p:cNvSpPr/>
          <p:nvPr/>
        </p:nvSpPr>
        <p:spPr>
          <a:xfrm>
            <a:off x="5164353" y="3341975"/>
            <a:ext cx="448180" cy="450507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94" name="Google Shape;12494;p71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12495" name="Google Shape;12495;p71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71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71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71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99" name="Google Shape;12499;p71"/>
          <p:cNvSpPr/>
          <p:nvPr/>
        </p:nvSpPr>
        <p:spPr>
          <a:xfrm>
            <a:off x="6274865" y="3343157"/>
            <a:ext cx="449288" cy="448143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503" name="Shape 12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4" name="Google Shape;12504;p7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05" name="Google Shape;12505;p72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12506" name="Google Shape;12506;p72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72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8" name="Google Shape;12508;p72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12509" name="Google Shape;12509;p72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72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72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72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72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4" name="Google Shape;12514;p72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12515" name="Google Shape;12515;p72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72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72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72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72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72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72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72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72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72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72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72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27" name="Google Shape;12527;p72"/>
          <p:cNvSpPr/>
          <p:nvPr/>
        </p:nvSpPr>
        <p:spPr>
          <a:xfrm>
            <a:off x="3545854" y="1689199"/>
            <a:ext cx="434634" cy="419227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28" name="Google Shape;12528;p72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12529" name="Google Shape;12529;p72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72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72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2" name="Google Shape;12532;p72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12533" name="Google Shape;12533;p72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72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72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72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72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72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9" name="Google Shape;12539;p72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12540" name="Google Shape;12540;p72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72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72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72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4" name="Google Shape;12544;p72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12545" name="Google Shape;12545;p72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72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72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72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9" name="Google Shape;12549;p72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12550" name="Google Shape;12550;p72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72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2" name="Google Shape;12552;p72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12553" name="Google Shape;12553;p72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72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72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72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7" name="Google Shape;12557;p72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12558" name="Google Shape;12558;p72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72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72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1" name="Google Shape;12561;p72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12562" name="Google Shape;12562;p72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72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72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5" name="Google Shape;12565;p72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12566" name="Google Shape;12566;p72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72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72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72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0" name="Google Shape;12570;p72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12571" name="Google Shape;12571;p72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72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72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4" name="Google Shape;12574;p72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12575" name="Google Shape;12575;p72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72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72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8" name="Google Shape;12578;p72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12579" name="Google Shape;12579;p72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72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1" name="Google Shape;12581;p72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12582" name="Google Shape;12582;p72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72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72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72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72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7" name="Google Shape;12587;p72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12588" name="Google Shape;12588;p72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72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0" name="Google Shape;12590;p72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12591" name="Google Shape;12591;p72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72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72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72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5" name="Google Shape;12595;p72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12596" name="Google Shape;12596;p72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72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72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72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72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72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72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72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72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5" name="Google Shape;12605;p72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12606" name="Google Shape;12606;p72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72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8" name="Google Shape;12608;p72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12609" name="Google Shape;12609;p72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72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72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2" name="Google Shape;12612;p72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12613" name="Google Shape;12613;p72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72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72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72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7" name="Google Shape;12617;p72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12618" name="Google Shape;12618;p72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72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0" name="Google Shape;12620;p72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12621" name="Google Shape;12621;p72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72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72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4" name="Google Shape;12624;p72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12625" name="Google Shape;12625;p72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72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72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72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9" name="Google Shape;12629;p72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12630" name="Google Shape;12630;p72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72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2" name="Google Shape;12632;p72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12633" name="Google Shape;12633;p72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72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72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72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7" name="Google Shape;12637;p72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12638" name="Google Shape;12638;p72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72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0" name="Google Shape;12640;p72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12641" name="Google Shape;12641;p72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72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72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72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72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72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72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8" name="Google Shape;12648;p72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12649" name="Google Shape;12649;p72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72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72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72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72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4" name="Google Shape;12654;p72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12655" name="Google Shape;12655;p72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72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7" name="Google Shape;12657;p72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12658" name="Google Shape;12658;p72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72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72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72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72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72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72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72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72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67" name="Google Shape;12667;p72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12668" name="Google Shape;12668;p72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72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72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1" name="Google Shape;12671;p72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12672" name="Google Shape;12672;p72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72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72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5" name="Google Shape;12675;p72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12676" name="Google Shape;12676;p72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72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72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72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72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1" name="Google Shape;12681;p72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12682" name="Google Shape;12682;p72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72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72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5" name="Google Shape;12685;p72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12686" name="Google Shape;12686;p72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72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72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72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0" name="Google Shape;12690;p72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12691" name="Google Shape;12691;p72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72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3" name="Google Shape;12693;p72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12694" name="Google Shape;12694;p72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72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72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72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72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72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72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1" name="Google Shape;12701;p72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12702" name="Google Shape;12702;p72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72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72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5" name="Google Shape;12705;p72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12706" name="Google Shape;12706;p72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72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72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72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72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72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72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3" name="Google Shape;12713;p72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12714" name="Google Shape;12714;p72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72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72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72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72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9" name="Google Shape;12719;p72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12720" name="Google Shape;12720;p72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72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2" name="Google Shape;12722;p72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12723" name="Google Shape;12723;p72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72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5" name="Google Shape;12725;p72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12726" name="Google Shape;12726;p72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72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72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9" name="Google Shape;12729;p72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12730" name="Google Shape;12730;p72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72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72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72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72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5" name="Google Shape;12735;p72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12736" name="Google Shape;12736;p72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72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72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9" name="Google Shape;12739;p72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12740" name="Google Shape;12740;p72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72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72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72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4" name="Google Shape;12744;p72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12745" name="Google Shape;12745;p72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72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72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72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72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72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1" name="Google Shape;12751;p72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12752" name="Google Shape;12752;p72"/>
            <p:cNvSpPr/>
            <p:nvPr/>
          </p:nvSpPr>
          <p:spPr>
            <a:xfrm>
              <a:off x="7891642" y="1678585"/>
              <a:ext cx="23354" cy="23333"/>
            </a:xfrm>
            <a:custGeom>
              <a:rect b="b" l="l" r="r" t="t"/>
              <a:pathLst>
                <a:path extrusionOk="0" h="1118" w="1119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72"/>
            <p:cNvSpPr/>
            <p:nvPr/>
          </p:nvSpPr>
          <p:spPr>
            <a:xfrm>
              <a:off x="7728464" y="1561258"/>
              <a:ext cx="349719" cy="397866"/>
            </a:xfrm>
            <a:custGeom>
              <a:rect b="b" l="l" r="r" t="t"/>
              <a:pathLst>
                <a:path extrusionOk="0" h="19064" w="16757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4" name="Google Shape;12754;p72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12755" name="Google Shape;12755;p72"/>
            <p:cNvSpPr/>
            <p:nvPr/>
          </p:nvSpPr>
          <p:spPr>
            <a:xfrm>
              <a:off x="5713589" y="1812337"/>
              <a:ext cx="38443" cy="39653"/>
            </a:xfrm>
            <a:custGeom>
              <a:rect b="b" l="l" r="r" t="t"/>
              <a:pathLst>
                <a:path extrusionOk="0" h="1900" w="1842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72"/>
            <p:cNvSpPr/>
            <p:nvPr/>
          </p:nvSpPr>
          <p:spPr>
            <a:xfrm>
              <a:off x="5830124" y="1789047"/>
              <a:ext cx="38505" cy="39653"/>
            </a:xfrm>
            <a:custGeom>
              <a:rect b="b" l="l" r="r" t="t"/>
              <a:pathLst>
                <a:path extrusionOk="0" h="1900" w="1845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72"/>
            <p:cNvSpPr/>
            <p:nvPr/>
          </p:nvSpPr>
          <p:spPr>
            <a:xfrm>
              <a:off x="5611350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72"/>
            <p:cNvSpPr/>
            <p:nvPr/>
          </p:nvSpPr>
          <p:spPr>
            <a:xfrm>
              <a:off x="5775341" y="1669507"/>
              <a:ext cx="93247" cy="41531"/>
            </a:xfrm>
            <a:custGeom>
              <a:rect b="b" l="l" r="r" t="t"/>
              <a:pathLst>
                <a:path extrusionOk="0" h="1990" w="4468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9" name="Google Shape;12759;p72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12760" name="Google Shape;12760;p72"/>
            <p:cNvSpPr/>
            <p:nvPr/>
          </p:nvSpPr>
          <p:spPr>
            <a:xfrm>
              <a:off x="6281298" y="1707719"/>
              <a:ext cx="58290" cy="151579"/>
            </a:xfrm>
            <a:custGeom>
              <a:rect b="b" l="l" r="r" t="t"/>
              <a:pathLst>
                <a:path extrusionOk="0" h="7263" w="2793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72"/>
            <p:cNvSpPr/>
            <p:nvPr/>
          </p:nvSpPr>
          <p:spPr>
            <a:xfrm>
              <a:off x="6480225" y="1742675"/>
              <a:ext cx="58269" cy="58332"/>
            </a:xfrm>
            <a:custGeom>
              <a:rect b="b" l="l" r="r" t="t"/>
              <a:pathLst>
                <a:path extrusionOk="0" h="2795" w="2792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72"/>
            <p:cNvSpPr/>
            <p:nvPr/>
          </p:nvSpPr>
          <p:spPr>
            <a:xfrm>
              <a:off x="6352004" y="1661097"/>
              <a:ext cx="129206" cy="198202"/>
            </a:xfrm>
            <a:custGeom>
              <a:rect b="b" l="l" r="r" t="t"/>
              <a:pathLst>
                <a:path extrusionOk="0" h="9497" w="6191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72"/>
            <p:cNvSpPr/>
            <p:nvPr/>
          </p:nvSpPr>
          <p:spPr>
            <a:xfrm>
              <a:off x="6140660" y="1661097"/>
              <a:ext cx="129185" cy="198202"/>
            </a:xfrm>
            <a:custGeom>
              <a:rect b="b" l="l" r="r" t="t"/>
              <a:pathLst>
                <a:path extrusionOk="0" h="9497" w="619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4" name="Google Shape;12764;p72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12765" name="Google Shape;12765;p72"/>
            <p:cNvSpPr/>
            <p:nvPr/>
          </p:nvSpPr>
          <p:spPr>
            <a:xfrm>
              <a:off x="6950454" y="1655253"/>
              <a:ext cx="23312" cy="23354"/>
            </a:xfrm>
            <a:custGeom>
              <a:rect b="b" l="l" r="r" t="t"/>
              <a:pathLst>
                <a:path extrusionOk="0" h="1119" w="1117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72"/>
            <p:cNvSpPr/>
            <p:nvPr/>
          </p:nvSpPr>
          <p:spPr>
            <a:xfrm>
              <a:off x="6740633" y="1725228"/>
              <a:ext cx="36919" cy="39632"/>
            </a:xfrm>
            <a:custGeom>
              <a:rect b="b" l="l" r="r" t="t"/>
              <a:pathLst>
                <a:path extrusionOk="0" h="1899" w="1769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72"/>
            <p:cNvSpPr/>
            <p:nvPr/>
          </p:nvSpPr>
          <p:spPr>
            <a:xfrm>
              <a:off x="6763944" y="1725228"/>
              <a:ext cx="209827" cy="139892"/>
            </a:xfrm>
            <a:custGeom>
              <a:rect b="b" l="l" r="r" t="t"/>
              <a:pathLst>
                <a:path extrusionOk="0" h="6703" w="10054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72"/>
            <p:cNvSpPr/>
            <p:nvPr/>
          </p:nvSpPr>
          <p:spPr>
            <a:xfrm>
              <a:off x="6669907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72"/>
            <p:cNvSpPr/>
            <p:nvPr/>
          </p:nvSpPr>
          <p:spPr>
            <a:xfrm>
              <a:off x="6960158" y="1725228"/>
              <a:ext cx="36940" cy="39632"/>
            </a:xfrm>
            <a:custGeom>
              <a:rect b="b" l="l" r="r" t="t"/>
              <a:pathLst>
                <a:path extrusionOk="0" h="1899" w="177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0" name="Google Shape;12770;p72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12771" name="Google Shape;12771;p72"/>
            <p:cNvSpPr/>
            <p:nvPr/>
          </p:nvSpPr>
          <p:spPr>
            <a:xfrm>
              <a:off x="7363167" y="1701896"/>
              <a:ext cx="69935" cy="69977"/>
            </a:xfrm>
            <a:custGeom>
              <a:rect b="b" l="l" r="r" t="t"/>
              <a:pathLst>
                <a:path extrusionOk="0" h="3353" w="3351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72"/>
            <p:cNvSpPr/>
            <p:nvPr/>
          </p:nvSpPr>
          <p:spPr>
            <a:xfrm>
              <a:off x="7316523" y="1655253"/>
              <a:ext cx="163203" cy="209869"/>
            </a:xfrm>
            <a:custGeom>
              <a:rect b="b" l="l" r="r" t="t"/>
              <a:pathLst>
                <a:path extrusionOk="0" h="10056" w="782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72"/>
            <p:cNvSpPr/>
            <p:nvPr/>
          </p:nvSpPr>
          <p:spPr>
            <a:xfrm>
              <a:off x="7199196" y="1561258"/>
              <a:ext cx="397866" cy="397866"/>
            </a:xfrm>
            <a:custGeom>
              <a:rect b="b" l="l" r="r" t="t"/>
              <a:pathLst>
                <a:path extrusionOk="0" h="19064" w="19064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4" name="Google Shape;12774;p72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12775" name="Google Shape;12775;p72"/>
            <p:cNvSpPr/>
            <p:nvPr/>
          </p:nvSpPr>
          <p:spPr>
            <a:xfrm>
              <a:off x="3561652" y="1848954"/>
              <a:ext cx="59646" cy="74506"/>
            </a:xfrm>
            <a:custGeom>
              <a:rect b="b" l="l" r="r" t="t"/>
              <a:pathLst>
                <a:path extrusionOk="0" h="3570" w="2858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72"/>
            <p:cNvSpPr/>
            <p:nvPr/>
          </p:nvSpPr>
          <p:spPr>
            <a:xfrm>
              <a:off x="3386036" y="1746339"/>
              <a:ext cx="397907" cy="279762"/>
            </a:xfrm>
            <a:custGeom>
              <a:rect b="b" l="l" r="r" t="t"/>
              <a:pathLst>
                <a:path extrusionOk="0" h="13405" w="19066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7" name="Google Shape;12777;p72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12778" name="Google Shape;12778;p72"/>
            <p:cNvSpPr/>
            <p:nvPr/>
          </p:nvSpPr>
          <p:spPr>
            <a:xfrm>
              <a:off x="4417380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72"/>
            <p:cNvSpPr/>
            <p:nvPr/>
          </p:nvSpPr>
          <p:spPr>
            <a:xfrm>
              <a:off x="4492363" y="1768878"/>
              <a:ext cx="248270" cy="234704"/>
            </a:xfrm>
            <a:custGeom>
              <a:rect b="b" l="l" r="r" t="t"/>
              <a:pathLst>
                <a:path extrusionOk="0" h="11246" w="11896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0" name="Google Shape;12780;p72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12781" name="Google Shape;12781;p72"/>
            <p:cNvSpPr/>
            <p:nvPr/>
          </p:nvSpPr>
          <p:spPr>
            <a:xfrm>
              <a:off x="2994590" y="1833740"/>
              <a:ext cx="148657" cy="81685"/>
            </a:xfrm>
            <a:custGeom>
              <a:rect b="b" l="l" r="r" t="t"/>
              <a:pathLst>
                <a:path extrusionOk="0" h="3914" w="7123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72"/>
            <p:cNvSpPr/>
            <p:nvPr/>
          </p:nvSpPr>
          <p:spPr>
            <a:xfrm>
              <a:off x="2869999" y="1687279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3" name="Google Shape;12783;p72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12784" name="Google Shape;12784;p72"/>
            <p:cNvSpPr/>
            <p:nvPr/>
          </p:nvSpPr>
          <p:spPr>
            <a:xfrm>
              <a:off x="4023345" y="1785845"/>
              <a:ext cx="156275" cy="200269"/>
            </a:xfrm>
            <a:custGeom>
              <a:rect b="b" l="l" r="r" t="t"/>
              <a:pathLst>
                <a:path extrusionOk="0" h="9596" w="7488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72"/>
            <p:cNvSpPr/>
            <p:nvPr/>
          </p:nvSpPr>
          <p:spPr>
            <a:xfrm>
              <a:off x="3902887" y="1687655"/>
              <a:ext cx="397010" cy="397135"/>
            </a:xfrm>
            <a:custGeom>
              <a:rect b="b" l="l" r="r" t="t"/>
              <a:pathLst>
                <a:path extrusionOk="0" h="19029" w="19023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6" name="Google Shape;12786;p72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12787" name="Google Shape;12787;p72"/>
            <p:cNvSpPr/>
            <p:nvPr/>
          </p:nvSpPr>
          <p:spPr>
            <a:xfrm>
              <a:off x="5071801" y="1766541"/>
              <a:ext cx="125867" cy="241215"/>
            </a:xfrm>
            <a:custGeom>
              <a:rect b="b" l="l" r="r" t="t"/>
              <a:pathLst>
                <a:path extrusionOk="0" h="11558" w="6031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72"/>
            <p:cNvSpPr/>
            <p:nvPr/>
          </p:nvSpPr>
          <p:spPr>
            <a:xfrm>
              <a:off x="4933458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9" name="Google Shape;12789;p72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12790" name="Google Shape;12790;p72"/>
            <p:cNvSpPr/>
            <p:nvPr/>
          </p:nvSpPr>
          <p:spPr>
            <a:xfrm>
              <a:off x="1462169" y="1793977"/>
              <a:ext cx="23354" cy="23312"/>
            </a:xfrm>
            <a:custGeom>
              <a:rect b="b" l="l" r="r" t="t"/>
              <a:pathLst>
                <a:path extrusionOk="0" h="1117" w="1119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72"/>
            <p:cNvSpPr/>
            <p:nvPr/>
          </p:nvSpPr>
          <p:spPr>
            <a:xfrm>
              <a:off x="1379798" y="1723250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72"/>
            <p:cNvSpPr/>
            <p:nvPr/>
          </p:nvSpPr>
          <p:spPr>
            <a:xfrm>
              <a:off x="1555413" y="1886846"/>
              <a:ext cx="139912" cy="163558"/>
            </a:xfrm>
            <a:custGeom>
              <a:rect b="b" l="l" r="r" t="t"/>
              <a:pathLst>
                <a:path extrusionOk="0" h="7837" w="6704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72"/>
            <p:cNvSpPr/>
            <p:nvPr/>
          </p:nvSpPr>
          <p:spPr>
            <a:xfrm>
              <a:off x="1462169" y="1887200"/>
              <a:ext cx="23354" cy="163203"/>
            </a:xfrm>
            <a:custGeom>
              <a:rect b="b" l="l" r="r" t="t"/>
              <a:pathLst>
                <a:path extrusionOk="0" h="7820" w="1119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4" name="Google Shape;12794;p72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12795" name="Google Shape;12795;p72"/>
            <p:cNvSpPr/>
            <p:nvPr/>
          </p:nvSpPr>
          <p:spPr>
            <a:xfrm>
              <a:off x="454843" y="1791037"/>
              <a:ext cx="136218" cy="328222"/>
            </a:xfrm>
            <a:custGeom>
              <a:rect b="b" l="l" r="r" t="t"/>
              <a:pathLst>
                <a:path extrusionOk="0" h="15727" w="6527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72"/>
            <p:cNvSpPr/>
            <p:nvPr/>
          </p:nvSpPr>
          <p:spPr>
            <a:xfrm>
              <a:off x="266768" y="1721375"/>
              <a:ext cx="397907" cy="397887"/>
            </a:xfrm>
            <a:custGeom>
              <a:rect b="b" l="l" r="r" t="t"/>
              <a:pathLst>
                <a:path extrusionOk="0" h="19065" w="19066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7" name="Google Shape;12797;p72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12798" name="Google Shape;12798;p72"/>
            <p:cNvSpPr/>
            <p:nvPr/>
          </p:nvSpPr>
          <p:spPr>
            <a:xfrm>
              <a:off x="935197" y="1793977"/>
              <a:ext cx="256451" cy="256430"/>
            </a:xfrm>
            <a:custGeom>
              <a:rect b="b" l="l" r="r" t="t"/>
              <a:pathLst>
                <a:path extrusionOk="0" h="12287" w="12288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72"/>
            <p:cNvSpPr/>
            <p:nvPr/>
          </p:nvSpPr>
          <p:spPr>
            <a:xfrm>
              <a:off x="1005109" y="1863910"/>
              <a:ext cx="116622" cy="116559"/>
            </a:xfrm>
            <a:custGeom>
              <a:rect b="b" l="l" r="r" t="t"/>
              <a:pathLst>
                <a:path extrusionOk="0" h="5585" w="5588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72"/>
            <p:cNvSpPr/>
            <p:nvPr/>
          </p:nvSpPr>
          <p:spPr>
            <a:xfrm>
              <a:off x="864491" y="1723250"/>
              <a:ext cx="397866" cy="397887"/>
            </a:xfrm>
            <a:custGeom>
              <a:rect b="b" l="l" r="r" t="t"/>
              <a:pathLst>
                <a:path extrusionOk="0" h="19065" w="19064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801" name="Google Shape;12801;p72"/>
          <p:cNvSpPr/>
          <p:nvPr/>
        </p:nvSpPr>
        <p:spPr>
          <a:xfrm>
            <a:off x="6879427" y="3343765"/>
            <a:ext cx="388846" cy="317145"/>
          </a:xfrm>
          <a:custGeom>
            <a:rect b="b" l="l" r="r" t="t"/>
            <a:pathLst>
              <a:path extrusionOk="0" h="15596" w="19122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02" name="Google Shape;12802;p72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12803" name="Google Shape;12803;p72"/>
            <p:cNvSpPr/>
            <p:nvPr/>
          </p:nvSpPr>
          <p:spPr>
            <a:xfrm>
              <a:off x="2492135" y="1827639"/>
              <a:ext cx="213667" cy="185326"/>
            </a:xfrm>
            <a:custGeom>
              <a:rect b="b" l="l" r="r" t="t"/>
              <a:pathLst>
                <a:path extrusionOk="0" h="8880" w="10238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72"/>
            <p:cNvSpPr/>
            <p:nvPr/>
          </p:nvSpPr>
          <p:spPr>
            <a:xfrm>
              <a:off x="2408992" y="1722875"/>
              <a:ext cx="397761" cy="397093"/>
            </a:xfrm>
            <a:custGeom>
              <a:rect b="b" l="l" r="r" t="t"/>
              <a:pathLst>
                <a:path extrusionOk="0" h="19027" w="19059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808" name="Shape 1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9" name="Google Shape;12809;p73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65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6" name="Google Shape;2566;p32"/>
          <p:cNvGrpSpPr/>
          <p:nvPr/>
        </p:nvGrpSpPr>
        <p:grpSpPr>
          <a:xfrm>
            <a:off x="3953430" y="2837583"/>
            <a:ext cx="1174207" cy="909996"/>
            <a:chOff x="1891175" y="2586225"/>
            <a:chExt cx="212100" cy="164375"/>
          </a:xfrm>
        </p:grpSpPr>
        <p:sp>
          <p:nvSpPr>
            <p:cNvPr id="2567" name="Google Shape;2567;p32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6" name="Google Shape;2586;p32"/>
          <p:cNvGrpSpPr/>
          <p:nvPr/>
        </p:nvGrpSpPr>
        <p:grpSpPr>
          <a:xfrm>
            <a:off x="6833522" y="2871201"/>
            <a:ext cx="1174207" cy="909996"/>
            <a:chOff x="1891175" y="2586225"/>
            <a:chExt cx="212100" cy="164375"/>
          </a:xfrm>
        </p:grpSpPr>
        <p:sp>
          <p:nvSpPr>
            <p:cNvPr id="2587" name="Google Shape;2587;p32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06" name="Google Shape;2606;p32"/>
          <p:cNvGrpSpPr/>
          <p:nvPr/>
        </p:nvGrpSpPr>
        <p:grpSpPr>
          <a:xfrm>
            <a:off x="831463" y="2871195"/>
            <a:ext cx="1174207" cy="909996"/>
            <a:chOff x="1891175" y="2586225"/>
            <a:chExt cx="212100" cy="164375"/>
          </a:xfrm>
        </p:grpSpPr>
        <p:sp>
          <p:nvSpPr>
            <p:cNvPr id="2607" name="Google Shape;2607;p32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26" name="Google Shape;2626;p32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HISTORY</a:t>
            </a:r>
            <a:endParaRPr/>
          </a:p>
        </p:txBody>
      </p:sp>
      <p:sp>
        <p:nvSpPr>
          <p:cNvPr id="2627" name="Google Shape;2627;p32"/>
          <p:cNvSpPr/>
          <p:nvPr/>
        </p:nvSpPr>
        <p:spPr>
          <a:xfrm rot="2700000">
            <a:off x="5028846" y="2104502"/>
            <a:ext cx="2149115" cy="2236138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28" name="Google Shape;2628;p32"/>
          <p:cNvSpPr/>
          <p:nvPr/>
        </p:nvSpPr>
        <p:spPr>
          <a:xfrm rot="-8100000">
            <a:off x="1910308" y="2177917"/>
            <a:ext cx="2245392" cy="2296574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29" name="Google Shape;2629;p32"/>
          <p:cNvSpPr txBox="1"/>
          <p:nvPr>
            <p:ph idx="4294967295" type="subTitle"/>
          </p:nvPr>
        </p:nvSpPr>
        <p:spPr>
          <a:xfrm>
            <a:off x="616492" y="1262425"/>
            <a:ext cx="1818000" cy="111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630" name="Google Shape;2630;p32"/>
          <p:cNvSpPr txBox="1"/>
          <p:nvPr>
            <p:ph idx="4294967295" type="ctrTitle"/>
          </p:nvPr>
        </p:nvSpPr>
        <p:spPr>
          <a:xfrm>
            <a:off x="736942" y="3952650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2010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2631" name="Google Shape;2631;p32"/>
          <p:cNvSpPr txBox="1"/>
          <p:nvPr>
            <p:ph idx="4294967295" type="ctrTitle"/>
          </p:nvPr>
        </p:nvSpPr>
        <p:spPr>
          <a:xfrm>
            <a:off x="736942" y="2247613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2632" name="Google Shape;2632;p32"/>
          <p:cNvSpPr txBox="1"/>
          <p:nvPr>
            <p:ph idx="4294967295" type="subTitle"/>
          </p:nvPr>
        </p:nvSpPr>
        <p:spPr>
          <a:xfrm>
            <a:off x="3662139" y="1262425"/>
            <a:ext cx="1818000" cy="111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Mercury is the closest planet to the Sun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633" name="Google Shape;2633;p32"/>
          <p:cNvSpPr txBox="1"/>
          <p:nvPr>
            <p:ph idx="4294967295" type="ctrTitle"/>
          </p:nvPr>
        </p:nvSpPr>
        <p:spPr>
          <a:xfrm>
            <a:off x="3782589" y="3952650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2013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2634" name="Google Shape;2634;p32"/>
          <p:cNvSpPr txBox="1"/>
          <p:nvPr>
            <p:ph idx="4294967295" type="ctrTitle"/>
          </p:nvPr>
        </p:nvSpPr>
        <p:spPr>
          <a:xfrm>
            <a:off x="3782589" y="2247613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/>
          </a:p>
        </p:txBody>
      </p:sp>
      <p:sp>
        <p:nvSpPr>
          <p:cNvPr id="2635" name="Google Shape;2635;p32"/>
          <p:cNvSpPr txBox="1"/>
          <p:nvPr>
            <p:ph idx="4294967295" type="subTitle"/>
          </p:nvPr>
        </p:nvSpPr>
        <p:spPr>
          <a:xfrm>
            <a:off x="6646542" y="1262425"/>
            <a:ext cx="1818000" cy="111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Venus has a beautiful name. It’s terribly hot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636" name="Google Shape;2636;p32"/>
          <p:cNvSpPr txBox="1"/>
          <p:nvPr>
            <p:ph idx="4294967295" type="ctrTitle"/>
          </p:nvPr>
        </p:nvSpPr>
        <p:spPr>
          <a:xfrm>
            <a:off x="6766992" y="3952650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2016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2637" name="Google Shape;2637;p32"/>
          <p:cNvSpPr txBox="1"/>
          <p:nvPr>
            <p:ph idx="4294967295" type="ctrTitle"/>
          </p:nvPr>
        </p:nvSpPr>
        <p:spPr>
          <a:xfrm>
            <a:off x="6766992" y="2247613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/>
          </a:p>
        </p:txBody>
      </p:sp>
      <p:grpSp>
        <p:nvGrpSpPr>
          <p:cNvPr id="2638" name="Google Shape;2638;p32"/>
          <p:cNvGrpSpPr/>
          <p:nvPr/>
        </p:nvGrpSpPr>
        <p:grpSpPr>
          <a:xfrm rot="1549779">
            <a:off x="3046498" y="2558493"/>
            <a:ext cx="368063" cy="420058"/>
            <a:chOff x="6672650" y="2307925"/>
            <a:chExt cx="134050" cy="165425"/>
          </a:xfrm>
        </p:grpSpPr>
        <p:sp>
          <p:nvSpPr>
            <p:cNvPr id="2639" name="Google Shape;2639;p32"/>
            <p:cNvSpPr/>
            <p:nvPr/>
          </p:nvSpPr>
          <p:spPr>
            <a:xfrm>
              <a:off x="6672650" y="2331575"/>
              <a:ext cx="134050" cy="141775"/>
            </a:xfrm>
            <a:custGeom>
              <a:rect b="b" l="l" r="r" t="t"/>
              <a:pathLst>
                <a:path extrusionOk="0" h="5671" w="5362">
                  <a:moveTo>
                    <a:pt x="5317" y="0"/>
                  </a:moveTo>
                  <a:cubicBezTo>
                    <a:pt x="3097" y="543"/>
                    <a:pt x="486" y="2542"/>
                    <a:pt x="0" y="5645"/>
                  </a:cubicBezTo>
                  <a:lnTo>
                    <a:pt x="183" y="5670"/>
                  </a:lnTo>
                  <a:cubicBezTo>
                    <a:pt x="656" y="2649"/>
                    <a:pt x="3198" y="700"/>
                    <a:pt x="5361" y="177"/>
                  </a:cubicBezTo>
                  <a:lnTo>
                    <a:pt x="53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6674850" y="2307925"/>
              <a:ext cx="49850" cy="48100"/>
            </a:xfrm>
            <a:custGeom>
              <a:rect b="b" l="l" r="r" t="t"/>
              <a:pathLst>
                <a:path extrusionOk="0" h="1924" w="1994">
                  <a:moveTo>
                    <a:pt x="1930" y="0"/>
                  </a:moveTo>
                  <a:cubicBezTo>
                    <a:pt x="1161" y="278"/>
                    <a:pt x="259" y="965"/>
                    <a:pt x="1" y="1873"/>
                  </a:cubicBezTo>
                  <a:lnTo>
                    <a:pt x="171" y="1924"/>
                  </a:lnTo>
                  <a:cubicBezTo>
                    <a:pt x="417" y="1079"/>
                    <a:pt x="1287" y="423"/>
                    <a:pt x="1994" y="170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44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5" name="Google Shape;2645;p33"/>
          <p:cNvGrpSpPr/>
          <p:nvPr/>
        </p:nvGrpSpPr>
        <p:grpSpPr>
          <a:xfrm>
            <a:off x="5538319" y="2790862"/>
            <a:ext cx="973902" cy="931226"/>
            <a:chOff x="2282814" y="2164851"/>
            <a:chExt cx="542352" cy="518586"/>
          </a:xfrm>
        </p:grpSpPr>
        <p:sp>
          <p:nvSpPr>
            <p:cNvPr id="2646" name="Google Shape;2646;p33"/>
            <p:cNvSpPr/>
            <p:nvPr/>
          </p:nvSpPr>
          <p:spPr>
            <a:xfrm>
              <a:off x="2322753" y="2203327"/>
              <a:ext cx="470144" cy="440171"/>
            </a:xfrm>
            <a:custGeom>
              <a:rect b="b" l="l" r="r" t="t"/>
              <a:pathLst>
                <a:path extrusionOk="0" h="3615" w="3861">
                  <a:moveTo>
                    <a:pt x="1691" y="0"/>
                  </a:moveTo>
                  <a:cubicBezTo>
                    <a:pt x="1407" y="0"/>
                    <a:pt x="1129" y="76"/>
                    <a:pt x="883" y="208"/>
                  </a:cubicBezTo>
                  <a:cubicBezTo>
                    <a:pt x="505" y="429"/>
                    <a:pt x="234" y="801"/>
                    <a:pt x="133" y="1230"/>
                  </a:cubicBezTo>
                  <a:cubicBezTo>
                    <a:pt x="0" y="1754"/>
                    <a:pt x="89" y="2315"/>
                    <a:pt x="372" y="2782"/>
                  </a:cubicBezTo>
                  <a:cubicBezTo>
                    <a:pt x="681" y="3299"/>
                    <a:pt x="1243" y="3614"/>
                    <a:pt x="1848" y="3614"/>
                  </a:cubicBezTo>
                  <a:cubicBezTo>
                    <a:pt x="2542" y="3614"/>
                    <a:pt x="3204" y="3223"/>
                    <a:pt x="3501" y="2643"/>
                  </a:cubicBezTo>
                  <a:cubicBezTo>
                    <a:pt x="3665" y="2321"/>
                    <a:pt x="3860" y="1653"/>
                    <a:pt x="3280" y="845"/>
                  </a:cubicBezTo>
                  <a:cubicBezTo>
                    <a:pt x="2920" y="328"/>
                    <a:pt x="2328" y="13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33"/>
            <p:cNvSpPr/>
            <p:nvPr/>
          </p:nvSpPr>
          <p:spPr>
            <a:xfrm>
              <a:off x="2282814" y="2164851"/>
              <a:ext cx="542352" cy="518586"/>
            </a:xfrm>
            <a:custGeom>
              <a:rect b="b" l="l" r="r" t="t"/>
              <a:pathLst>
                <a:path extrusionOk="0" h="4259" w="4454">
                  <a:moveTo>
                    <a:pt x="2019" y="638"/>
                  </a:moveTo>
                  <a:lnTo>
                    <a:pt x="2025" y="644"/>
                  </a:lnTo>
                  <a:cubicBezTo>
                    <a:pt x="2555" y="650"/>
                    <a:pt x="3047" y="915"/>
                    <a:pt x="3356" y="1351"/>
                  </a:cubicBezTo>
                  <a:cubicBezTo>
                    <a:pt x="4220" y="2561"/>
                    <a:pt x="3211" y="3615"/>
                    <a:pt x="2183" y="3615"/>
                  </a:cubicBezTo>
                  <a:cubicBezTo>
                    <a:pt x="2177" y="3615"/>
                    <a:pt x="2171" y="3615"/>
                    <a:pt x="2165" y="3615"/>
                  </a:cubicBezTo>
                  <a:cubicBezTo>
                    <a:pt x="1674" y="3615"/>
                    <a:pt x="1221" y="3351"/>
                    <a:pt x="972" y="2934"/>
                  </a:cubicBezTo>
                  <a:cubicBezTo>
                    <a:pt x="518" y="2208"/>
                    <a:pt x="688" y="1180"/>
                    <a:pt x="1363" y="802"/>
                  </a:cubicBezTo>
                  <a:cubicBezTo>
                    <a:pt x="1565" y="695"/>
                    <a:pt x="1792" y="638"/>
                    <a:pt x="2019" y="638"/>
                  </a:cubicBezTo>
                  <a:close/>
                  <a:moveTo>
                    <a:pt x="2019" y="1"/>
                  </a:moveTo>
                  <a:cubicBezTo>
                    <a:pt x="1678" y="1"/>
                    <a:pt x="1350" y="83"/>
                    <a:pt x="1054" y="247"/>
                  </a:cubicBezTo>
                  <a:cubicBezTo>
                    <a:pt x="600" y="512"/>
                    <a:pt x="272" y="960"/>
                    <a:pt x="158" y="1477"/>
                  </a:cubicBezTo>
                  <a:cubicBezTo>
                    <a:pt x="0" y="2088"/>
                    <a:pt x="101" y="2738"/>
                    <a:pt x="436" y="3274"/>
                  </a:cubicBezTo>
                  <a:cubicBezTo>
                    <a:pt x="801" y="3886"/>
                    <a:pt x="1464" y="4258"/>
                    <a:pt x="2183" y="4258"/>
                  </a:cubicBezTo>
                  <a:cubicBezTo>
                    <a:pt x="2984" y="4258"/>
                    <a:pt x="3759" y="3798"/>
                    <a:pt x="4113" y="3116"/>
                  </a:cubicBezTo>
                  <a:cubicBezTo>
                    <a:pt x="4453" y="2454"/>
                    <a:pt x="4365" y="1679"/>
                    <a:pt x="3867" y="985"/>
                  </a:cubicBezTo>
                  <a:cubicBezTo>
                    <a:pt x="3444" y="386"/>
                    <a:pt x="2757" y="20"/>
                    <a:pt x="2025" y="13"/>
                  </a:cubicBezTo>
                  <a:lnTo>
                    <a:pt x="20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33"/>
            <p:cNvSpPr/>
            <p:nvPr/>
          </p:nvSpPr>
          <p:spPr>
            <a:xfrm>
              <a:off x="2437942" y="2418964"/>
              <a:ext cx="43106" cy="30441"/>
            </a:xfrm>
            <a:custGeom>
              <a:rect b="b" l="l" r="r" t="t"/>
              <a:pathLst>
                <a:path extrusionOk="0" h="250" w="354">
                  <a:moveTo>
                    <a:pt x="132" y="1"/>
                  </a:moveTo>
                  <a:cubicBezTo>
                    <a:pt x="126" y="1"/>
                    <a:pt x="120" y="1"/>
                    <a:pt x="114" y="1"/>
                  </a:cubicBezTo>
                  <a:cubicBezTo>
                    <a:pt x="45" y="8"/>
                    <a:pt x="0" y="83"/>
                    <a:pt x="32" y="147"/>
                  </a:cubicBezTo>
                  <a:cubicBezTo>
                    <a:pt x="65" y="208"/>
                    <a:pt x="134" y="250"/>
                    <a:pt x="206" y="250"/>
                  </a:cubicBezTo>
                  <a:cubicBezTo>
                    <a:pt x="215" y="250"/>
                    <a:pt x="224" y="249"/>
                    <a:pt x="234" y="247"/>
                  </a:cubicBezTo>
                  <a:cubicBezTo>
                    <a:pt x="303" y="241"/>
                    <a:pt x="354" y="165"/>
                    <a:pt x="316" y="102"/>
                  </a:cubicBezTo>
                  <a:cubicBezTo>
                    <a:pt x="281" y="38"/>
                    <a:pt x="20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33"/>
            <p:cNvSpPr/>
            <p:nvPr/>
          </p:nvSpPr>
          <p:spPr>
            <a:xfrm>
              <a:off x="2441717" y="2358815"/>
              <a:ext cx="31660" cy="22161"/>
            </a:xfrm>
            <a:custGeom>
              <a:rect b="b" l="l" r="r" t="t"/>
              <a:pathLst>
                <a:path extrusionOk="0" h="182" w="260">
                  <a:moveTo>
                    <a:pt x="115" y="1"/>
                  </a:moveTo>
                  <a:cubicBezTo>
                    <a:pt x="106" y="1"/>
                    <a:pt x="98" y="2"/>
                    <a:pt x="89" y="4"/>
                  </a:cubicBezTo>
                  <a:cubicBezTo>
                    <a:pt x="32" y="4"/>
                    <a:pt x="1" y="60"/>
                    <a:pt x="26" y="104"/>
                  </a:cubicBezTo>
                  <a:cubicBezTo>
                    <a:pt x="55" y="156"/>
                    <a:pt x="103" y="181"/>
                    <a:pt x="159" y="181"/>
                  </a:cubicBezTo>
                  <a:cubicBezTo>
                    <a:pt x="165" y="181"/>
                    <a:pt x="171" y="181"/>
                    <a:pt x="178" y="180"/>
                  </a:cubicBezTo>
                  <a:cubicBezTo>
                    <a:pt x="228" y="174"/>
                    <a:pt x="260" y="123"/>
                    <a:pt x="234" y="73"/>
                  </a:cubicBezTo>
                  <a:cubicBezTo>
                    <a:pt x="207" y="30"/>
                    <a:pt x="162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33"/>
            <p:cNvSpPr/>
            <p:nvPr/>
          </p:nvSpPr>
          <p:spPr>
            <a:xfrm>
              <a:off x="2486282" y="2351631"/>
              <a:ext cx="27032" cy="20943"/>
            </a:xfrm>
            <a:custGeom>
              <a:rect b="b" l="l" r="r" t="t"/>
              <a:pathLst>
                <a:path extrusionOk="0" h="172" w="222">
                  <a:moveTo>
                    <a:pt x="57" y="0"/>
                  </a:moveTo>
                  <a:cubicBezTo>
                    <a:pt x="27" y="0"/>
                    <a:pt x="1" y="10"/>
                    <a:pt x="1" y="44"/>
                  </a:cubicBezTo>
                  <a:lnTo>
                    <a:pt x="1" y="63"/>
                  </a:lnTo>
                  <a:cubicBezTo>
                    <a:pt x="6" y="125"/>
                    <a:pt x="58" y="172"/>
                    <a:pt x="118" y="172"/>
                  </a:cubicBezTo>
                  <a:cubicBezTo>
                    <a:pt x="125" y="172"/>
                    <a:pt x="132" y="171"/>
                    <a:pt x="139" y="170"/>
                  </a:cubicBezTo>
                  <a:cubicBezTo>
                    <a:pt x="209" y="163"/>
                    <a:pt x="221" y="94"/>
                    <a:pt x="165" y="44"/>
                  </a:cubicBezTo>
                  <a:cubicBezTo>
                    <a:pt x="158" y="31"/>
                    <a:pt x="146" y="25"/>
                    <a:pt x="139" y="18"/>
                  </a:cubicBezTo>
                  <a:cubicBezTo>
                    <a:pt x="126" y="12"/>
                    <a:pt x="90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33"/>
            <p:cNvSpPr/>
            <p:nvPr/>
          </p:nvSpPr>
          <p:spPr>
            <a:xfrm>
              <a:off x="2500163" y="2406058"/>
              <a:ext cx="15464" cy="12298"/>
            </a:xfrm>
            <a:custGeom>
              <a:rect b="b" l="l" r="r" t="t"/>
              <a:pathLst>
                <a:path extrusionOk="0" h="101" w="127">
                  <a:moveTo>
                    <a:pt x="26" y="0"/>
                  </a:moveTo>
                  <a:cubicBezTo>
                    <a:pt x="16" y="0"/>
                    <a:pt x="7" y="3"/>
                    <a:pt x="0" y="13"/>
                  </a:cubicBezTo>
                  <a:lnTo>
                    <a:pt x="0" y="19"/>
                  </a:lnTo>
                  <a:cubicBezTo>
                    <a:pt x="0" y="32"/>
                    <a:pt x="0" y="38"/>
                    <a:pt x="0" y="51"/>
                  </a:cubicBezTo>
                  <a:cubicBezTo>
                    <a:pt x="0" y="57"/>
                    <a:pt x="0" y="63"/>
                    <a:pt x="7" y="70"/>
                  </a:cubicBezTo>
                  <a:cubicBezTo>
                    <a:pt x="17" y="91"/>
                    <a:pt x="43" y="101"/>
                    <a:pt x="66" y="101"/>
                  </a:cubicBezTo>
                  <a:cubicBezTo>
                    <a:pt x="99" y="101"/>
                    <a:pt x="127" y="81"/>
                    <a:pt x="101" y="44"/>
                  </a:cubicBezTo>
                  <a:cubicBezTo>
                    <a:pt x="89" y="25"/>
                    <a:pt x="76" y="13"/>
                    <a:pt x="57" y="7"/>
                  </a:cubicBezTo>
                  <a:cubicBezTo>
                    <a:pt x="48" y="3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33"/>
            <p:cNvSpPr/>
            <p:nvPr/>
          </p:nvSpPr>
          <p:spPr>
            <a:xfrm>
              <a:off x="2612308" y="2429558"/>
              <a:ext cx="38479" cy="26788"/>
            </a:xfrm>
            <a:custGeom>
              <a:rect b="b" l="l" r="r" t="t"/>
              <a:pathLst>
                <a:path extrusionOk="0" h="220" w="316">
                  <a:moveTo>
                    <a:pt x="130" y="0"/>
                  </a:moveTo>
                  <a:cubicBezTo>
                    <a:pt x="120" y="0"/>
                    <a:pt x="111" y="1"/>
                    <a:pt x="101" y="3"/>
                  </a:cubicBezTo>
                  <a:cubicBezTo>
                    <a:pt x="38" y="3"/>
                    <a:pt x="0" y="72"/>
                    <a:pt x="32" y="129"/>
                  </a:cubicBezTo>
                  <a:cubicBezTo>
                    <a:pt x="65" y="184"/>
                    <a:pt x="121" y="220"/>
                    <a:pt x="186" y="220"/>
                  </a:cubicBezTo>
                  <a:cubicBezTo>
                    <a:pt x="195" y="220"/>
                    <a:pt x="205" y="219"/>
                    <a:pt x="215" y="217"/>
                  </a:cubicBezTo>
                  <a:cubicBezTo>
                    <a:pt x="278" y="211"/>
                    <a:pt x="315" y="148"/>
                    <a:pt x="284" y="91"/>
                  </a:cubicBezTo>
                  <a:cubicBezTo>
                    <a:pt x="251" y="36"/>
                    <a:pt x="194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53" name="Google Shape;2653;p33"/>
          <p:cNvSpPr txBox="1"/>
          <p:nvPr>
            <p:ph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HISTORY</a:t>
            </a:r>
            <a:endParaRPr/>
          </a:p>
        </p:txBody>
      </p:sp>
      <p:grpSp>
        <p:nvGrpSpPr>
          <p:cNvPr id="2654" name="Google Shape;2654;p33"/>
          <p:cNvGrpSpPr/>
          <p:nvPr/>
        </p:nvGrpSpPr>
        <p:grpSpPr>
          <a:xfrm rot="10800000">
            <a:off x="3984906" y="2836352"/>
            <a:ext cx="1174207" cy="909996"/>
            <a:chOff x="1891175" y="2586225"/>
            <a:chExt cx="212100" cy="164375"/>
          </a:xfrm>
        </p:grpSpPr>
        <p:sp>
          <p:nvSpPr>
            <p:cNvPr id="2655" name="Google Shape;2655;p33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33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33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33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33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33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33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33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33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33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33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33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33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33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33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33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33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33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33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4" name="Google Shape;2674;p33"/>
          <p:cNvGrpSpPr/>
          <p:nvPr/>
        </p:nvGrpSpPr>
        <p:grpSpPr>
          <a:xfrm rot="10800000">
            <a:off x="938388" y="2802733"/>
            <a:ext cx="1174207" cy="909996"/>
            <a:chOff x="1891175" y="2586225"/>
            <a:chExt cx="212100" cy="164375"/>
          </a:xfrm>
        </p:grpSpPr>
        <p:sp>
          <p:nvSpPr>
            <p:cNvPr id="2675" name="Google Shape;2675;p33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33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33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33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33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33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33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33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33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33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33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33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33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33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33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33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33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33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33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94" name="Google Shape;2694;p33"/>
          <p:cNvSpPr/>
          <p:nvPr/>
        </p:nvSpPr>
        <p:spPr>
          <a:xfrm flipH="1" rot="-2700081">
            <a:off x="1720722" y="2061849"/>
            <a:ext cx="2305728" cy="2389390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5" name="Google Shape;2695;p33"/>
          <p:cNvSpPr/>
          <p:nvPr/>
        </p:nvSpPr>
        <p:spPr>
          <a:xfrm rot="-7902109">
            <a:off x="2913143" y="3307768"/>
            <a:ext cx="368064" cy="360013"/>
          </a:xfrm>
          <a:custGeom>
            <a:rect b="b" l="l" r="r" t="t"/>
            <a:pathLst>
              <a:path extrusionOk="0" h="5671" w="5362">
                <a:moveTo>
                  <a:pt x="5317" y="0"/>
                </a:moveTo>
                <a:cubicBezTo>
                  <a:pt x="3097" y="543"/>
                  <a:pt x="486" y="2542"/>
                  <a:pt x="0" y="5645"/>
                </a:cubicBezTo>
                <a:lnTo>
                  <a:pt x="183" y="5670"/>
                </a:lnTo>
                <a:cubicBezTo>
                  <a:pt x="656" y="2649"/>
                  <a:pt x="3198" y="700"/>
                  <a:pt x="5361" y="177"/>
                </a:cubicBezTo>
                <a:lnTo>
                  <a:pt x="531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6" name="Google Shape;2696;p33"/>
          <p:cNvSpPr txBox="1"/>
          <p:nvPr>
            <p:ph idx="4294967295" type="subTitle"/>
          </p:nvPr>
        </p:nvSpPr>
        <p:spPr>
          <a:xfrm>
            <a:off x="616492" y="1262425"/>
            <a:ext cx="1818000" cy="111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Despite being red, Mars is actually a cold place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697" name="Google Shape;2697;p33"/>
          <p:cNvSpPr txBox="1"/>
          <p:nvPr>
            <p:ph idx="4294967295" type="ctrTitle"/>
          </p:nvPr>
        </p:nvSpPr>
        <p:spPr>
          <a:xfrm>
            <a:off x="736942" y="3950208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</a:rPr>
              <a:t>2017</a:t>
            </a:r>
            <a:endParaRPr>
              <a:solidFill>
                <a:schemeClr val="accent4"/>
              </a:solidFill>
            </a:endParaRPr>
          </a:p>
        </p:txBody>
      </p:sp>
      <p:sp>
        <p:nvSpPr>
          <p:cNvPr id="2698" name="Google Shape;2698;p33"/>
          <p:cNvSpPr txBox="1"/>
          <p:nvPr>
            <p:ph idx="4294967295" type="ctrTitle"/>
          </p:nvPr>
        </p:nvSpPr>
        <p:spPr>
          <a:xfrm>
            <a:off x="736942" y="2247613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Mars</a:t>
            </a:r>
            <a:endParaRPr sz="2000"/>
          </a:p>
        </p:txBody>
      </p:sp>
      <p:sp>
        <p:nvSpPr>
          <p:cNvPr id="2699" name="Google Shape;2699;p33"/>
          <p:cNvSpPr txBox="1"/>
          <p:nvPr>
            <p:ph idx="4294967295" type="ctrTitle"/>
          </p:nvPr>
        </p:nvSpPr>
        <p:spPr>
          <a:xfrm>
            <a:off x="3792069" y="3950208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2018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2700" name="Google Shape;2700;p33"/>
          <p:cNvSpPr txBox="1"/>
          <p:nvPr>
            <p:ph idx="4294967295" type="subTitle"/>
          </p:nvPr>
        </p:nvSpPr>
        <p:spPr>
          <a:xfrm>
            <a:off x="3671619" y="1262425"/>
            <a:ext cx="1818000" cy="111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Mercury is the closest planet to the Sun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701" name="Google Shape;2701;p33"/>
          <p:cNvSpPr txBox="1"/>
          <p:nvPr>
            <p:ph idx="4294967295" type="ctrTitle"/>
          </p:nvPr>
        </p:nvSpPr>
        <p:spPr>
          <a:xfrm>
            <a:off x="3792069" y="2247613"/>
            <a:ext cx="1577100" cy="38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/>
          </a:p>
        </p:txBody>
      </p:sp>
      <p:sp>
        <p:nvSpPr>
          <p:cNvPr id="2702" name="Google Shape;2702;p33"/>
          <p:cNvSpPr/>
          <p:nvPr/>
        </p:nvSpPr>
        <p:spPr>
          <a:xfrm flipH="1" rot="8100000">
            <a:off x="4845167" y="2268853"/>
            <a:ext cx="2197904" cy="2081998"/>
          </a:xfrm>
          <a:custGeom>
            <a:rect b="b" l="l" r="r" t="t"/>
            <a:pathLst>
              <a:path extrusionOk="0" h="31365" w="30666">
                <a:moveTo>
                  <a:pt x="29467" y="0"/>
                </a:moveTo>
                <a:cubicBezTo>
                  <a:pt x="26709" y="0"/>
                  <a:pt x="24051" y="2095"/>
                  <a:pt x="23021" y="3891"/>
                </a:cubicBezTo>
                <a:cubicBezTo>
                  <a:pt x="21413" y="6692"/>
                  <a:pt x="20587" y="9795"/>
                  <a:pt x="19786" y="12803"/>
                </a:cubicBezTo>
                <a:cubicBezTo>
                  <a:pt x="18732" y="16764"/>
                  <a:pt x="17647" y="20863"/>
                  <a:pt x="14740" y="24200"/>
                </a:cubicBezTo>
                <a:cubicBezTo>
                  <a:pt x="12722" y="26546"/>
                  <a:pt x="10029" y="28495"/>
                  <a:pt x="7348" y="29542"/>
                </a:cubicBezTo>
                <a:cubicBezTo>
                  <a:pt x="4870" y="30519"/>
                  <a:pt x="2252" y="30904"/>
                  <a:pt x="1" y="31188"/>
                </a:cubicBezTo>
                <a:lnTo>
                  <a:pt x="19" y="31364"/>
                </a:lnTo>
                <a:cubicBezTo>
                  <a:pt x="2290" y="31080"/>
                  <a:pt x="4920" y="30696"/>
                  <a:pt x="7418" y="29706"/>
                </a:cubicBezTo>
                <a:cubicBezTo>
                  <a:pt x="10123" y="28646"/>
                  <a:pt x="12842" y="26685"/>
                  <a:pt x="14879" y="24319"/>
                </a:cubicBezTo>
                <a:cubicBezTo>
                  <a:pt x="17811" y="20945"/>
                  <a:pt x="18903" y="16827"/>
                  <a:pt x="19962" y="12847"/>
                </a:cubicBezTo>
                <a:cubicBezTo>
                  <a:pt x="20757" y="9851"/>
                  <a:pt x="21577" y="6755"/>
                  <a:pt x="23172" y="3986"/>
                </a:cubicBezTo>
                <a:cubicBezTo>
                  <a:pt x="24181" y="2228"/>
                  <a:pt x="26779" y="180"/>
                  <a:pt x="29460" y="180"/>
                </a:cubicBezTo>
                <a:cubicBezTo>
                  <a:pt x="29847" y="180"/>
                  <a:pt x="30235" y="223"/>
                  <a:pt x="30621" y="315"/>
                </a:cubicBezTo>
                <a:lnTo>
                  <a:pt x="30665" y="139"/>
                </a:lnTo>
                <a:cubicBezTo>
                  <a:pt x="30267" y="44"/>
                  <a:pt x="29866" y="0"/>
                  <a:pt x="2946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03" name="Google Shape;2703;p33"/>
          <p:cNvGrpSpPr/>
          <p:nvPr/>
        </p:nvGrpSpPr>
        <p:grpSpPr>
          <a:xfrm rot="5400000">
            <a:off x="6885285" y="2119550"/>
            <a:ext cx="772443" cy="2343736"/>
            <a:chOff x="1535150" y="2784850"/>
            <a:chExt cx="114650" cy="451700"/>
          </a:xfrm>
        </p:grpSpPr>
        <p:sp>
          <p:nvSpPr>
            <p:cNvPr id="2704" name="Google Shape;2704;p33"/>
            <p:cNvSpPr/>
            <p:nvPr/>
          </p:nvSpPr>
          <p:spPr>
            <a:xfrm>
              <a:off x="1535150" y="2784850"/>
              <a:ext cx="114650" cy="451700"/>
            </a:xfrm>
            <a:custGeom>
              <a:rect b="b" l="l" r="r" t="t"/>
              <a:pathLst>
                <a:path extrusionOk="0" h="18068" w="4586">
                  <a:moveTo>
                    <a:pt x="2227" y="1"/>
                  </a:moveTo>
                  <a:cubicBezTo>
                    <a:pt x="1286" y="1"/>
                    <a:pt x="294" y="840"/>
                    <a:pt x="215" y="3193"/>
                  </a:cubicBezTo>
                  <a:cubicBezTo>
                    <a:pt x="170" y="4562"/>
                    <a:pt x="183" y="5930"/>
                    <a:pt x="158" y="7305"/>
                  </a:cubicBezTo>
                  <a:cubicBezTo>
                    <a:pt x="133" y="9084"/>
                    <a:pt x="13" y="10843"/>
                    <a:pt x="6" y="12622"/>
                  </a:cubicBezTo>
                  <a:cubicBezTo>
                    <a:pt x="0" y="16388"/>
                    <a:pt x="128" y="18068"/>
                    <a:pt x="1104" y="18068"/>
                  </a:cubicBezTo>
                  <a:cubicBezTo>
                    <a:pt x="1147" y="18068"/>
                    <a:pt x="1191" y="18065"/>
                    <a:pt x="1236" y="18058"/>
                  </a:cubicBezTo>
                  <a:cubicBezTo>
                    <a:pt x="3198" y="17794"/>
                    <a:pt x="3526" y="16412"/>
                    <a:pt x="3627" y="14918"/>
                  </a:cubicBezTo>
                  <a:cubicBezTo>
                    <a:pt x="3791" y="12401"/>
                    <a:pt x="3879" y="9714"/>
                    <a:pt x="3974" y="7261"/>
                  </a:cubicBezTo>
                  <a:cubicBezTo>
                    <a:pt x="4049" y="5287"/>
                    <a:pt x="4585" y="2997"/>
                    <a:pt x="3841" y="1099"/>
                  </a:cubicBezTo>
                  <a:cubicBezTo>
                    <a:pt x="3587" y="457"/>
                    <a:pt x="2920" y="1"/>
                    <a:pt x="2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33"/>
            <p:cNvSpPr/>
            <p:nvPr/>
          </p:nvSpPr>
          <p:spPr>
            <a:xfrm>
              <a:off x="1603575" y="2822400"/>
              <a:ext cx="10275" cy="9500"/>
            </a:xfrm>
            <a:custGeom>
              <a:rect b="b" l="l" r="r" t="t"/>
              <a:pathLst>
                <a:path extrusionOk="0" h="380" w="411">
                  <a:moveTo>
                    <a:pt x="297" y="1"/>
                  </a:moveTo>
                  <a:cubicBezTo>
                    <a:pt x="183" y="13"/>
                    <a:pt x="82" y="83"/>
                    <a:pt x="38" y="190"/>
                  </a:cubicBezTo>
                  <a:cubicBezTo>
                    <a:pt x="0" y="266"/>
                    <a:pt x="7" y="379"/>
                    <a:pt x="120" y="379"/>
                  </a:cubicBezTo>
                  <a:cubicBezTo>
                    <a:pt x="234" y="367"/>
                    <a:pt x="328" y="297"/>
                    <a:pt x="379" y="190"/>
                  </a:cubicBezTo>
                  <a:cubicBezTo>
                    <a:pt x="410" y="121"/>
                    <a:pt x="410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33"/>
            <p:cNvSpPr/>
            <p:nvPr/>
          </p:nvSpPr>
          <p:spPr>
            <a:xfrm>
              <a:off x="1610825" y="2836800"/>
              <a:ext cx="8375" cy="7550"/>
            </a:xfrm>
            <a:custGeom>
              <a:rect b="b" l="l" r="r" t="t"/>
              <a:pathLst>
                <a:path extrusionOk="0" h="302" w="335">
                  <a:moveTo>
                    <a:pt x="212" y="0"/>
                  </a:moveTo>
                  <a:cubicBezTo>
                    <a:pt x="191" y="0"/>
                    <a:pt x="171" y="2"/>
                    <a:pt x="152" y="5"/>
                  </a:cubicBezTo>
                  <a:cubicBezTo>
                    <a:pt x="101" y="18"/>
                    <a:pt x="1" y="100"/>
                    <a:pt x="26" y="169"/>
                  </a:cubicBezTo>
                  <a:cubicBezTo>
                    <a:pt x="11" y="237"/>
                    <a:pt x="30" y="301"/>
                    <a:pt x="95" y="301"/>
                  </a:cubicBezTo>
                  <a:cubicBezTo>
                    <a:pt x="114" y="301"/>
                    <a:pt x="137" y="295"/>
                    <a:pt x="164" y="282"/>
                  </a:cubicBezTo>
                  <a:cubicBezTo>
                    <a:pt x="221" y="257"/>
                    <a:pt x="272" y="207"/>
                    <a:pt x="297" y="150"/>
                  </a:cubicBezTo>
                  <a:cubicBezTo>
                    <a:pt x="316" y="112"/>
                    <a:pt x="335" y="18"/>
                    <a:pt x="272" y="5"/>
                  </a:cubicBezTo>
                  <a:cubicBezTo>
                    <a:pt x="253" y="2"/>
                    <a:pt x="232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33"/>
            <p:cNvSpPr/>
            <p:nvPr/>
          </p:nvSpPr>
          <p:spPr>
            <a:xfrm>
              <a:off x="1600900" y="2847325"/>
              <a:ext cx="12150" cy="7275"/>
            </a:xfrm>
            <a:custGeom>
              <a:rect b="b" l="l" r="r" t="t"/>
              <a:pathLst>
                <a:path extrusionOk="0" h="291" w="486">
                  <a:moveTo>
                    <a:pt x="316" y="0"/>
                  </a:moveTo>
                  <a:cubicBezTo>
                    <a:pt x="183" y="0"/>
                    <a:pt x="0" y="290"/>
                    <a:pt x="177" y="290"/>
                  </a:cubicBezTo>
                  <a:cubicBezTo>
                    <a:pt x="303" y="290"/>
                    <a:pt x="486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33"/>
            <p:cNvSpPr/>
            <p:nvPr/>
          </p:nvSpPr>
          <p:spPr>
            <a:xfrm>
              <a:off x="1591125" y="2833450"/>
              <a:ext cx="7825" cy="6275"/>
            </a:xfrm>
            <a:custGeom>
              <a:rect b="b" l="l" r="r" t="t"/>
              <a:pathLst>
                <a:path extrusionOk="0" h="251" w="313">
                  <a:moveTo>
                    <a:pt x="236" y="0"/>
                  </a:moveTo>
                  <a:cubicBezTo>
                    <a:pt x="227" y="0"/>
                    <a:pt x="218" y="2"/>
                    <a:pt x="208" y="7"/>
                  </a:cubicBezTo>
                  <a:cubicBezTo>
                    <a:pt x="114" y="25"/>
                    <a:pt x="0" y="164"/>
                    <a:pt x="107" y="240"/>
                  </a:cubicBezTo>
                  <a:cubicBezTo>
                    <a:pt x="118" y="248"/>
                    <a:pt x="130" y="251"/>
                    <a:pt x="141" y="251"/>
                  </a:cubicBezTo>
                  <a:cubicBezTo>
                    <a:pt x="177" y="251"/>
                    <a:pt x="214" y="220"/>
                    <a:pt x="233" y="196"/>
                  </a:cubicBezTo>
                  <a:lnTo>
                    <a:pt x="246" y="177"/>
                  </a:lnTo>
                  <a:cubicBezTo>
                    <a:pt x="265" y="152"/>
                    <a:pt x="284" y="126"/>
                    <a:pt x="297" y="95"/>
                  </a:cubicBezTo>
                  <a:cubicBezTo>
                    <a:pt x="312" y="48"/>
                    <a:pt x="28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33"/>
            <p:cNvSpPr/>
            <p:nvPr/>
          </p:nvSpPr>
          <p:spPr>
            <a:xfrm>
              <a:off x="1586725" y="2802425"/>
              <a:ext cx="5650" cy="4675"/>
            </a:xfrm>
            <a:custGeom>
              <a:rect b="b" l="l" r="r" t="t"/>
              <a:pathLst>
                <a:path extrusionOk="0" h="187" w="226">
                  <a:moveTo>
                    <a:pt x="168" y="1"/>
                  </a:moveTo>
                  <a:cubicBezTo>
                    <a:pt x="157" y="1"/>
                    <a:pt x="145" y="4"/>
                    <a:pt x="132" y="11"/>
                  </a:cubicBezTo>
                  <a:cubicBezTo>
                    <a:pt x="107" y="24"/>
                    <a:pt x="82" y="43"/>
                    <a:pt x="63" y="62"/>
                  </a:cubicBezTo>
                  <a:cubicBezTo>
                    <a:pt x="0" y="124"/>
                    <a:pt x="26" y="187"/>
                    <a:pt x="78" y="187"/>
                  </a:cubicBezTo>
                  <a:cubicBezTo>
                    <a:pt x="99" y="187"/>
                    <a:pt x="125" y="176"/>
                    <a:pt x="151" y="150"/>
                  </a:cubicBezTo>
                  <a:cubicBezTo>
                    <a:pt x="170" y="131"/>
                    <a:pt x="189" y="106"/>
                    <a:pt x="201" y="81"/>
                  </a:cubicBezTo>
                  <a:cubicBezTo>
                    <a:pt x="226" y="3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33"/>
            <p:cNvSpPr/>
            <p:nvPr/>
          </p:nvSpPr>
          <p:spPr>
            <a:xfrm>
              <a:off x="1550925" y="3002675"/>
              <a:ext cx="5525" cy="4500"/>
            </a:xfrm>
            <a:custGeom>
              <a:rect b="b" l="l" r="r" t="t"/>
              <a:pathLst>
                <a:path extrusionOk="0" h="180" w="221">
                  <a:moveTo>
                    <a:pt x="121" y="0"/>
                  </a:moveTo>
                  <a:cubicBezTo>
                    <a:pt x="91" y="0"/>
                    <a:pt x="54" y="33"/>
                    <a:pt x="44" y="49"/>
                  </a:cubicBezTo>
                  <a:cubicBezTo>
                    <a:pt x="38" y="55"/>
                    <a:pt x="38" y="62"/>
                    <a:pt x="31" y="74"/>
                  </a:cubicBezTo>
                  <a:cubicBezTo>
                    <a:pt x="1" y="120"/>
                    <a:pt x="7" y="179"/>
                    <a:pt x="55" y="179"/>
                  </a:cubicBezTo>
                  <a:cubicBezTo>
                    <a:pt x="66" y="179"/>
                    <a:pt x="79" y="176"/>
                    <a:pt x="94" y="169"/>
                  </a:cubicBezTo>
                  <a:cubicBezTo>
                    <a:pt x="139" y="150"/>
                    <a:pt x="221" y="55"/>
                    <a:pt x="151" y="11"/>
                  </a:cubicBezTo>
                  <a:lnTo>
                    <a:pt x="139" y="5"/>
                  </a:lnTo>
                  <a:cubicBezTo>
                    <a:pt x="133" y="2"/>
                    <a:pt x="127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33"/>
            <p:cNvSpPr/>
            <p:nvPr/>
          </p:nvSpPr>
          <p:spPr>
            <a:xfrm>
              <a:off x="1550425" y="2984650"/>
              <a:ext cx="7300" cy="4275"/>
            </a:xfrm>
            <a:custGeom>
              <a:rect b="b" l="l" r="r" t="t"/>
              <a:pathLst>
                <a:path extrusionOk="0" h="171" w="292">
                  <a:moveTo>
                    <a:pt x="184" y="1"/>
                  </a:moveTo>
                  <a:cubicBezTo>
                    <a:pt x="108" y="1"/>
                    <a:pt x="1" y="171"/>
                    <a:pt x="108" y="171"/>
                  </a:cubicBezTo>
                  <a:cubicBezTo>
                    <a:pt x="184" y="171"/>
                    <a:pt x="291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33"/>
            <p:cNvSpPr/>
            <p:nvPr/>
          </p:nvSpPr>
          <p:spPr>
            <a:xfrm>
              <a:off x="1569525" y="2961650"/>
              <a:ext cx="9275" cy="7525"/>
            </a:xfrm>
            <a:custGeom>
              <a:rect b="b" l="l" r="r" t="t"/>
              <a:pathLst>
                <a:path extrusionOk="0" h="301" w="371">
                  <a:moveTo>
                    <a:pt x="259" y="1"/>
                  </a:moveTo>
                  <a:cubicBezTo>
                    <a:pt x="227" y="1"/>
                    <a:pt x="191" y="13"/>
                    <a:pt x="158" y="38"/>
                  </a:cubicBezTo>
                  <a:cubicBezTo>
                    <a:pt x="88" y="88"/>
                    <a:pt x="38" y="164"/>
                    <a:pt x="13" y="246"/>
                  </a:cubicBezTo>
                  <a:cubicBezTo>
                    <a:pt x="0" y="286"/>
                    <a:pt x="22" y="301"/>
                    <a:pt x="50" y="301"/>
                  </a:cubicBezTo>
                  <a:cubicBezTo>
                    <a:pt x="65" y="301"/>
                    <a:pt x="81" y="297"/>
                    <a:pt x="95" y="290"/>
                  </a:cubicBezTo>
                  <a:cubicBezTo>
                    <a:pt x="105" y="295"/>
                    <a:pt x="116" y="297"/>
                    <a:pt x="127" y="297"/>
                  </a:cubicBezTo>
                  <a:cubicBezTo>
                    <a:pt x="206" y="297"/>
                    <a:pt x="301" y="194"/>
                    <a:pt x="328" y="145"/>
                  </a:cubicBezTo>
                  <a:cubicBezTo>
                    <a:pt x="370" y="51"/>
                    <a:pt x="324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33"/>
            <p:cNvSpPr/>
            <p:nvPr/>
          </p:nvSpPr>
          <p:spPr>
            <a:xfrm>
              <a:off x="1588600" y="2976675"/>
              <a:ext cx="7750" cy="7225"/>
            </a:xfrm>
            <a:custGeom>
              <a:rect b="b" l="l" r="r" t="t"/>
              <a:pathLst>
                <a:path extrusionOk="0" h="289" w="310">
                  <a:moveTo>
                    <a:pt x="186" y="0"/>
                  </a:moveTo>
                  <a:cubicBezTo>
                    <a:pt x="170" y="0"/>
                    <a:pt x="155" y="2"/>
                    <a:pt x="139" y="4"/>
                  </a:cubicBezTo>
                  <a:cubicBezTo>
                    <a:pt x="82" y="4"/>
                    <a:pt x="0" y="80"/>
                    <a:pt x="19" y="143"/>
                  </a:cubicBezTo>
                  <a:cubicBezTo>
                    <a:pt x="38" y="187"/>
                    <a:pt x="19" y="219"/>
                    <a:pt x="51" y="263"/>
                  </a:cubicBezTo>
                  <a:cubicBezTo>
                    <a:pt x="62" y="281"/>
                    <a:pt x="78" y="288"/>
                    <a:pt x="96" y="288"/>
                  </a:cubicBezTo>
                  <a:cubicBezTo>
                    <a:pt x="161" y="288"/>
                    <a:pt x="257" y="195"/>
                    <a:pt x="271" y="156"/>
                  </a:cubicBezTo>
                  <a:lnTo>
                    <a:pt x="278" y="143"/>
                  </a:lnTo>
                  <a:cubicBezTo>
                    <a:pt x="290" y="99"/>
                    <a:pt x="309" y="36"/>
                    <a:pt x="252" y="11"/>
                  </a:cubicBezTo>
                  <a:cubicBezTo>
                    <a:pt x="230" y="3"/>
                    <a:pt x="208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33"/>
            <p:cNvSpPr/>
            <p:nvPr/>
          </p:nvSpPr>
          <p:spPr>
            <a:xfrm>
              <a:off x="1578975" y="3004975"/>
              <a:ext cx="6175" cy="4925"/>
            </a:xfrm>
            <a:custGeom>
              <a:rect b="b" l="l" r="r" t="t"/>
              <a:pathLst>
                <a:path extrusionOk="0" h="197" w="247">
                  <a:moveTo>
                    <a:pt x="136" y="0"/>
                  </a:moveTo>
                  <a:cubicBezTo>
                    <a:pt x="121" y="0"/>
                    <a:pt x="107" y="5"/>
                    <a:pt x="95" y="14"/>
                  </a:cubicBezTo>
                  <a:cubicBezTo>
                    <a:pt x="82" y="20"/>
                    <a:pt x="70" y="33"/>
                    <a:pt x="57" y="39"/>
                  </a:cubicBezTo>
                  <a:cubicBezTo>
                    <a:pt x="51" y="45"/>
                    <a:pt x="45" y="52"/>
                    <a:pt x="38" y="58"/>
                  </a:cubicBezTo>
                  <a:cubicBezTo>
                    <a:pt x="32" y="71"/>
                    <a:pt x="26" y="77"/>
                    <a:pt x="19" y="89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7" y="121"/>
                    <a:pt x="0" y="134"/>
                    <a:pt x="0" y="146"/>
                  </a:cubicBezTo>
                  <a:lnTo>
                    <a:pt x="0" y="153"/>
                  </a:lnTo>
                  <a:cubicBezTo>
                    <a:pt x="0" y="178"/>
                    <a:pt x="19" y="197"/>
                    <a:pt x="45" y="197"/>
                  </a:cubicBezTo>
                  <a:lnTo>
                    <a:pt x="57" y="197"/>
                  </a:lnTo>
                  <a:cubicBezTo>
                    <a:pt x="114" y="190"/>
                    <a:pt x="246" y="83"/>
                    <a:pt x="183" y="20"/>
                  </a:cubicBezTo>
                  <a:cubicBezTo>
                    <a:pt x="170" y="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33"/>
            <p:cNvSpPr/>
            <p:nvPr/>
          </p:nvSpPr>
          <p:spPr>
            <a:xfrm>
              <a:off x="1574400" y="2987225"/>
              <a:ext cx="5775" cy="6075"/>
            </a:xfrm>
            <a:custGeom>
              <a:rect b="b" l="l" r="r" t="t"/>
              <a:pathLst>
                <a:path extrusionOk="0" h="243" w="231">
                  <a:moveTo>
                    <a:pt x="157" y="0"/>
                  </a:moveTo>
                  <a:cubicBezTo>
                    <a:pt x="149" y="0"/>
                    <a:pt x="141" y="2"/>
                    <a:pt x="133" y="5"/>
                  </a:cubicBezTo>
                  <a:cubicBezTo>
                    <a:pt x="64" y="24"/>
                    <a:pt x="7" y="80"/>
                    <a:pt x="1" y="156"/>
                  </a:cubicBezTo>
                  <a:cubicBezTo>
                    <a:pt x="1" y="194"/>
                    <a:pt x="1" y="213"/>
                    <a:pt x="26" y="232"/>
                  </a:cubicBezTo>
                  <a:cubicBezTo>
                    <a:pt x="38" y="239"/>
                    <a:pt x="51" y="243"/>
                    <a:pt x="64" y="243"/>
                  </a:cubicBezTo>
                  <a:cubicBezTo>
                    <a:pt x="105" y="243"/>
                    <a:pt x="147" y="210"/>
                    <a:pt x="171" y="181"/>
                  </a:cubicBezTo>
                  <a:cubicBezTo>
                    <a:pt x="190" y="150"/>
                    <a:pt x="209" y="112"/>
                    <a:pt x="215" y="80"/>
                  </a:cubicBezTo>
                  <a:cubicBezTo>
                    <a:pt x="231" y="38"/>
                    <a:pt x="198" y="0"/>
                    <a:pt x="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33"/>
            <p:cNvSpPr/>
            <p:nvPr/>
          </p:nvSpPr>
          <p:spPr>
            <a:xfrm>
              <a:off x="1600250" y="2946500"/>
              <a:ext cx="9500" cy="8625"/>
            </a:xfrm>
            <a:custGeom>
              <a:rect b="b" l="l" r="r" t="t"/>
              <a:pathLst>
                <a:path extrusionOk="0" h="345" w="380">
                  <a:moveTo>
                    <a:pt x="244" y="1"/>
                  </a:moveTo>
                  <a:cubicBezTo>
                    <a:pt x="159" y="1"/>
                    <a:pt x="65" y="122"/>
                    <a:pt x="45" y="183"/>
                  </a:cubicBezTo>
                  <a:cubicBezTo>
                    <a:pt x="32" y="215"/>
                    <a:pt x="26" y="253"/>
                    <a:pt x="14" y="290"/>
                  </a:cubicBezTo>
                  <a:cubicBezTo>
                    <a:pt x="1" y="331"/>
                    <a:pt x="16" y="345"/>
                    <a:pt x="40" y="345"/>
                  </a:cubicBezTo>
                  <a:cubicBezTo>
                    <a:pt x="76" y="345"/>
                    <a:pt x="133" y="313"/>
                    <a:pt x="152" y="290"/>
                  </a:cubicBezTo>
                  <a:cubicBezTo>
                    <a:pt x="159" y="278"/>
                    <a:pt x="171" y="271"/>
                    <a:pt x="184" y="265"/>
                  </a:cubicBezTo>
                  <a:cubicBezTo>
                    <a:pt x="253" y="240"/>
                    <a:pt x="379" y="101"/>
                    <a:pt x="304" y="25"/>
                  </a:cubicBezTo>
                  <a:cubicBezTo>
                    <a:pt x="285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33"/>
            <p:cNvSpPr/>
            <p:nvPr/>
          </p:nvSpPr>
          <p:spPr>
            <a:xfrm>
              <a:off x="1565675" y="2932600"/>
              <a:ext cx="4825" cy="4900"/>
            </a:xfrm>
            <a:custGeom>
              <a:rect b="b" l="l" r="r" t="t"/>
              <a:pathLst>
                <a:path extrusionOk="0" h="196" w="193">
                  <a:moveTo>
                    <a:pt x="143" y="1"/>
                  </a:moveTo>
                  <a:cubicBezTo>
                    <a:pt x="87" y="1"/>
                    <a:pt x="1" y="65"/>
                    <a:pt x="9" y="127"/>
                  </a:cubicBezTo>
                  <a:cubicBezTo>
                    <a:pt x="9" y="134"/>
                    <a:pt x="9" y="146"/>
                    <a:pt x="9" y="153"/>
                  </a:cubicBezTo>
                  <a:cubicBezTo>
                    <a:pt x="15" y="184"/>
                    <a:pt x="32" y="196"/>
                    <a:pt x="53" y="196"/>
                  </a:cubicBezTo>
                  <a:cubicBezTo>
                    <a:pt x="80" y="196"/>
                    <a:pt x="114" y="177"/>
                    <a:pt x="141" y="153"/>
                  </a:cubicBezTo>
                  <a:cubicBezTo>
                    <a:pt x="141" y="154"/>
                    <a:pt x="141" y="155"/>
                    <a:pt x="142" y="155"/>
                  </a:cubicBezTo>
                  <a:cubicBezTo>
                    <a:pt x="143" y="155"/>
                    <a:pt x="146" y="148"/>
                    <a:pt x="160" y="134"/>
                  </a:cubicBezTo>
                  <a:cubicBezTo>
                    <a:pt x="160" y="134"/>
                    <a:pt x="160" y="127"/>
                    <a:pt x="160" y="127"/>
                  </a:cubicBezTo>
                  <a:cubicBezTo>
                    <a:pt x="167" y="115"/>
                    <a:pt x="173" y="102"/>
                    <a:pt x="173" y="90"/>
                  </a:cubicBezTo>
                  <a:lnTo>
                    <a:pt x="179" y="96"/>
                  </a:lnTo>
                  <a:cubicBezTo>
                    <a:pt x="186" y="83"/>
                    <a:pt x="186" y="77"/>
                    <a:pt x="186" y="64"/>
                  </a:cubicBezTo>
                  <a:cubicBezTo>
                    <a:pt x="192" y="19"/>
                    <a:pt x="17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33"/>
            <p:cNvSpPr/>
            <p:nvPr/>
          </p:nvSpPr>
          <p:spPr>
            <a:xfrm>
              <a:off x="1576300" y="3116100"/>
              <a:ext cx="6775" cy="6225"/>
            </a:xfrm>
            <a:custGeom>
              <a:rect b="b" l="l" r="r" t="t"/>
              <a:pathLst>
                <a:path extrusionOk="0" h="249" w="271">
                  <a:moveTo>
                    <a:pt x="193" y="1"/>
                  </a:moveTo>
                  <a:cubicBezTo>
                    <a:pt x="186" y="1"/>
                    <a:pt x="178" y="1"/>
                    <a:pt x="171" y="3"/>
                  </a:cubicBezTo>
                  <a:cubicBezTo>
                    <a:pt x="95" y="28"/>
                    <a:pt x="38" y="85"/>
                    <a:pt x="19" y="154"/>
                  </a:cubicBezTo>
                  <a:cubicBezTo>
                    <a:pt x="1" y="218"/>
                    <a:pt x="39" y="249"/>
                    <a:pt x="86" y="249"/>
                  </a:cubicBezTo>
                  <a:cubicBezTo>
                    <a:pt x="103" y="249"/>
                    <a:pt x="122" y="245"/>
                    <a:pt x="139" y="236"/>
                  </a:cubicBezTo>
                  <a:cubicBezTo>
                    <a:pt x="196" y="211"/>
                    <a:pt x="240" y="167"/>
                    <a:pt x="259" y="103"/>
                  </a:cubicBezTo>
                  <a:cubicBezTo>
                    <a:pt x="270" y="47"/>
                    <a:pt x="25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33"/>
            <p:cNvSpPr/>
            <p:nvPr/>
          </p:nvSpPr>
          <p:spPr>
            <a:xfrm>
              <a:off x="1569850" y="3098575"/>
              <a:ext cx="6000" cy="3950"/>
            </a:xfrm>
            <a:custGeom>
              <a:rect b="b" l="l" r="r" t="t"/>
              <a:pathLst>
                <a:path extrusionOk="0" h="158" w="240">
                  <a:moveTo>
                    <a:pt x="194" y="1"/>
                  </a:moveTo>
                  <a:cubicBezTo>
                    <a:pt x="190" y="1"/>
                    <a:pt x="186" y="2"/>
                    <a:pt x="183" y="3"/>
                  </a:cubicBezTo>
                  <a:lnTo>
                    <a:pt x="164" y="3"/>
                  </a:lnTo>
                  <a:cubicBezTo>
                    <a:pt x="157" y="2"/>
                    <a:pt x="151" y="1"/>
                    <a:pt x="145" y="1"/>
                  </a:cubicBezTo>
                  <a:cubicBezTo>
                    <a:pt x="55" y="1"/>
                    <a:pt x="1" y="157"/>
                    <a:pt x="77" y="157"/>
                  </a:cubicBezTo>
                  <a:cubicBezTo>
                    <a:pt x="82" y="157"/>
                    <a:pt x="88" y="156"/>
                    <a:pt x="94" y="155"/>
                  </a:cubicBezTo>
                  <a:cubicBezTo>
                    <a:pt x="138" y="149"/>
                    <a:pt x="189" y="117"/>
                    <a:pt x="214" y="73"/>
                  </a:cubicBezTo>
                  <a:cubicBezTo>
                    <a:pt x="220" y="67"/>
                    <a:pt x="239" y="41"/>
                    <a:pt x="227" y="22"/>
                  </a:cubicBezTo>
                  <a:lnTo>
                    <a:pt x="220" y="16"/>
                  </a:lnTo>
                  <a:cubicBezTo>
                    <a:pt x="216" y="7"/>
                    <a:pt x="204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33"/>
            <p:cNvSpPr/>
            <p:nvPr/>
          </p:nvSpPr>
          <p:spPr>
            <a:xfrm>
              <a:off x="1598325" y="3074900"/>
              <a:ext cx="8175" cy="6750"/>
            </a:xfrm>
            <a:custGeom>
              <a:rect b="b" l="l" r="r" t="t"/>
              <a:pathLst>
                <a:path extrusionOk="0" h="270" w="327">
                  <a:moveTo>
                    <a:pt x="246" y="1"/>
                  </a:moveTo>
                  <a:cubicBezTo>
                    <a:pt x="212" y="1"/>
                    <a:pt x="171" y="14"/>
                    <a:pt x="141" y="30"/>
                  </a:cubicBezTo>
                  <a:cubicBezTo>
                    <a:pt x="78" y="74"/>
                    <a:pt x="34" y="137"/>
                    <a:pt x="15" y="213"/>
                  </a:cubicBezTo>
                  <a:cubicBezTo>
                    <a:pt x="0" y="247"/>
                    <a:pt x="12" y="269"/>
                    <a:pt x="38" y="269"/>
                  </a:cubicBezTo>
                  <a:cubicBezTo>
                    <a:pt x="46" y="269"/>
                    <a:pt x="55" y="267"/>
                    <a:pt x="65" y="263"/>
                  </a:cubicBezTo>
                  <a:cubicBezTo>
                    <a:pt x="72" y="257"/>
                    <a:pt x="78" y="257"/>
                    <a:pt x="84" y="250"/>
                  </a:cubicBezTo>
                  <a:lnTo>
                    <a:pt x="84" y="257"/>
                  </a:lnTo>
                  <a:cubicBezTo>
                    <a:pt x="97" y="264"/>
                    <a:pt x="110" y="267"/>
                    <a:pt x="124" y="267"/>
                  </a:cubicBezTo>
                  <a:cubicBezTo>
                    <a:pt x="205" y="267"/>
                    <a:pt x="294" y="152"/>
                    <a:pt x="305" y="93"/>
                  </a:cubicBezTo>
                  <a:cubicBezTo>
                    <a:pt x="327" y="24"/>
                    <a:pt x="29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33"/>
            <p:cNvSpPr/>
            <p:nvPr/>
          </p:nvSpPr>
          <p:spPr>
            <a:xfrm>
              <a:off x="1608150" y="3099675"/>
              <a:ext cx="4900" cy="6950"/>
            </a:xfrm>
            <a:custGeom>
              <a:rect b="b" l="l" r="r" t="t"/>
              <a:pathLst>
                <a:path extrusionOk="0" h="278" w="196">
                  <a:moveTo>
                    <a:pt x="127" y="0"/>
                  </a:moveTo>
                  <a:cubicBezTo>
                    <a:pt x="90" y="0"/>
                    <a:pt x="41" y="57"/>
                    <a:pt x="32" y="86"/>
                  </a:cubicBezTo>
                  <a:cubicBezTo>
                    <a:pt x="7" y="136"/>
                    <a:pt x="0" y="193"/>
                    <a:pt x="7" y="243"/>
                  </a:cubicBezTo>
                  <a:cubicBezTo>
                    <a:pt x="13" y="268"/>
                    <a:pt x="27" y="278"/>
                    <a:pt x="45" y="278"/>
                  </a:cubicBezTo>
                  <a:cubicBezTo>
                    <a:pt x="95" y="278"/>
                    <a:pt x="174" y="199"/>
                    <a:pt x="183" y="161"/>
                  </a:cubicBezTo>
                  <a:cubicBezTo>
                    <a:pt x="196" y="117"/>
                    <a:pt x="183" y="67"/>
                    <a:pt x="158" y="23"/>
                  </a:cubicBezTo>
                  <a:cubicBezTo>
                    <a:pt x="150" y="7"/>
                    <a:pt x="139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33"/>
            <p:cNvSpPr/>
            <p:nvPr/>
          </p:nvSpPr>
          <p:spPr>
            <a:xfrm>
              <a:off x="1599125" y="3132900"/>
              <a:ext cx="8250" cy="6000"/>
            </a:xfrm>
            <a:custGeom>
              <a:rect b="b" l="l" r="r" t="t"/>
              <a:pathLst>
                <a:path extrusionOk="0" h="240" w="330">
                  <a:moveTo>
                    <a:pt x="169" y="1"/>
                  </a:moveTo>
                  <a:cubicBezTo>
                    <a:pt x="133" y="1"/>
                    <a:pt x="100" y="36"/>
                    <a:pt x="84" y="62"/>
                  </a:cubicBezTo>
                  <a:lnTo>
                    <a:pt x="52" y="94"/>
                  </a:lnTo>
                  <a:cubicBezTo>
                    <a:pt x="0" y="156"/>
                    <a:pt x="21" y="239"/>
                    <a:pt x="89" y="239"/>
                  </a:cubicBezTo>
                  <a:cubicBezTo>
                    <a:pt x="104" y="239"/>
                    <a:pt x="121" y="235"/>
                    <a:pt x="141" y="226"/>
                  </a:cubicBezTo>
                  <a:cubicBezTo>
                    <a:pt x="185" y="207"/>
                    <a:pt x="330" y="50"/>
                    <a:pt x="216" y="12"/>
                  </a:cubicBezTo>
                  <a:lnTo>
                    <a:pt x="191" y="5"/>
                  </a:lnTo>
                  <a:cubicBezTo>
                    <a:pt x="184" y="2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33"/>
            <p:cNvSpPr/>
            <p:nvPr/>
          </p:nvSpPr>
          <p:spPr>
            <a:xfrm>
              <a:off x="1594425" y="3096475"/>
              <a:ext cx="4975" cy="4100"/>
            </a:xfrm>
            <a:custGeom>
              <a:rect b="b" l="l" r="r" t="t"/>
              <a:pathLst>
                <a:path extrusionOk="0" h="164" w="199">
                  <a:moveTo>
                    <a:pt x="139" y="0"/>
                  </a:moveTo>
                  <a:cubicBezTo>
                    <a:pt x="96" y="0"/>
                    <a:pt x="40" y="19"/>
                    <a:pt x="19" y="43"/>
                  </a:cubicBezTo>
                  <a:cubicBezTo>
                    <a:pt x="7" y="69"/>
                    <a:pt x="1" y="94"/>
                    <a:pt x="1" y="125"/>
                  </a:cubicBezTo>
                  <a:cubicBezTo>
                    <a:pt x="3" y="153"/>
                    <a:pt x="18" y="164"/>
                    <a:pt x="38" y="164"/>
                  </a:cubicBezTo>
                  <a:cubicBezTo>
                    <a:pt x="66" y="164"/>
                    <a:pt x="104" y="141"/>
                    <a:pt x="127" y="119"/>
                  </a:cubicBezTo>
                  <a:cubicBezTo>
                    <a:pt x="158" y="106"/>
                    <a:pt x="177" y="75"/>
                    <a:pt x="190" y="43"/>
                  </a:cubicBezTo>
                  <a:cubicBezTo>
                    <a:pt x="198" y="12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33"/>
            <p:cNvSpPr/>
            <p:nvPr/>
          </p:nvSpPr>
          <p:spPr>
            <a:xfrm>
              <a:off x="1584750" y="3172225"/>
              <a:ext cx="8750" cy="5875"/>
            </a:xfrm>
            <a:custGeom>
              <a:rect b="b" l="l" r="r" t="t"/>
              <a:pathLst>
                <a:path extrusionOk="0" h="235" w="350">
                  <a:moveTo>
                    <a:pt x="211" y="1"/>
                  </a:moveTo>
                  <a:cubicBezTo>
                    <a:pt x="123" y="1"/>
                    <a:pt x="1" y="116"/>
                    <a:pt x="60" y="198"/>
                  </a:cubicBezTo>
                  <a:lnTo>
                    <a:pt x="66" y="211"/>
                  </a:lnTo>
                  <a:cubicBezTo>
                    <a:pt x="79" y="228"/>
                    <a:pt x="95" y="235"/>
                    <a:pt x="112" y="235"/>
                  </a:cubicBezTo>
                  <a:cubicBezTo>
                    <a:pt x="208" y="235"/>
                    <a:pt x="349" y="24"/>
                    <a:pt x="243" y="3"/>
                  </a:cubicBezTo>
                  <a:lnTo>
                    <a:pt x="230" y="3"/>
                  </a:lnTo>
                  <a:cubicBezTo>
                    <a:pt x="224" y="2"/>
                    <a:pt x="218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33"/>
            <p:cNvSpPr/>
            <p:nvPr/>
          </p:nvSpPr>
          <p:spPr>
            <a:xfrm>
              <a:off x="1569825" y="3212325"/>
              <a:ext cx="12650" cy="7450"/>
            </a:xfrm>
            <a:custGeom>
              <a:rect b="b" l="l" r="r" t="t"/>
              <a:pathLst>
                <a:path extrusionOk="0" h="298" w="506">
                  <a:moveTo>
                    <a:pt x="322" y="1"/>
                  </a:moveTo>
                  <a:cubicBezTo>
                    <a:pt x="190" y="1"/>
                    <a:pt x="1" y="297"/>
                    <a:pt x="184" y="297"/>
                  </a:cubicBezTo>
                  <a:cubicBezTo>
                    <a:pt x="316" y="297"/>
                    <a:pt x="50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33"/>
            <p:cNvSpPr/>
            <p:nvPr/>
          </p:nvSpPr>
          <p:spPr>
            <a:xfrm>
              <a:off x="1555950" y="3199675"/>
              <a:ext cx="6650" cy="7025"/>
            </a:xfrm>
            <a:custGeom>
              <a:rect b="b" l="l" r="r" t="t"/>
              <a:pathLst>
                <a:path extrusionOk="0" h="281" w="266">
                  <a:moveTo>
                    <a:pt x="212" y="1"/>
                  </a:moveTo>
                  <a:cubicBezTo>
                    <a:pt x="160" y="1"/>
                    <a:pt x="88" y="58"/>
                    <a:pt x="70" y="84"/>
                  </a:cubicBezTo>
                  <a:cubicBezTo>
                    <a:pt x="64" y="97"/>
                    <a:pt x="64" y="103"/>
                    <a:pt x="57" y="109"/>
                  </a:cubicBezTo>
                  <a:cubicBezTo>
                    <a:pt x="20" y="160"/>
                    <a:pt x="1" y="223"/>
                    <a:pt x="57" y="261"/>
                  </a:cubicBezTo>
                  <a:cubicBezTo>
                    <a:pt x="83" y="273"/>
                    <a:pt x="108" y="280"/>
                    <a:pt x="127" y="280"/>
                  </a:cubicBezTo>
                  <a:cubicBezTo>
                    <a:pt x="131" y="281"/>
                    <a:pt x="136" y="281"/>
                    <a:pt x="140" y="281"/>
                  </a:cubicBezTo>
                  <a:cubicBezTo>
                    <a:pt x="198" y="281"/>
                    <a:pt x="253" y="206"/>
                    <a:pt x="259" y="154"/>
                  </a:cubicBezTo>
                  <a:cubicBezTo>
                    <a:pt x="266" y="116"/>
                    <a:pt x="266" y="78"/>
                    <a:pt x="259" y="40"/>
                  </a:cubicBezTo>
                  <a:cubicBezTo>
                    <a:pt x="252" y="11"/>
                    <a:pt x="234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33"/>
            <p:cNvSpPr/>
            <p:nvPr/>
          </p:nvSpPr>
          <p:spPr>
            <a:xfrm>
              <a:off x="1581975" y="3196875"/>
              <a:ext cx="6950" cy="5575"/>
            </a:xfrm>
            <a:custGeom>
              <a:rect b="b" l="l" r="r" t="t"/>
              <a:pathLst>
                <a:path extrusionOk="0" h="223" w="278">
                  <a:moveTo>
                    <a:pt x="150" y="0"/>
                  </a:moveTo>
                  <a:cubicBezTo>
                    <a:pt x="126" y="0"/>
                    <a:pt x="103" y="7"/>
                    <a:pt x="82" y="20"/>
                  </a:cubicBezTo>
                  <a:cubicBezTo>
                    <a:pt x="32" y="45"/>
                    <a:pt x="0" y="95"/>
                    <a:pt x="7" y="158"/>
                  </a:cubicBezTo>
                  <a:cubicBezTo>
                    <a:pt x="0" y="158"/>
                    <a:pt x="0" y="165"/>
                    <a:pt x="7" y="165"/>
                  </a:cubicBezTo>
                  <a:cubicBezTo>
                    <a:pt x="0" y="209"/>
                    <a:pt x="26" y="223"/>
                    <a:pt x="57" y="223"/>
                  </a:cubicBezTo>
                  <a:cubicBezTo>
                    <a:pt x="89" y="223"/>
                    <a:pt x="126" y="209"/>
                    <a:pt x="145" y="196"/>
                  </a:cubicBezTo>
                  <a:cubicBezTo>
                    <a:pt x="183" y="165"/>
                    <a:pt x="278" y="39"/>
                    <a:pt x="190" y="7"/>
                  </a:cubicBezTo>
                  <a:cubicBezTo>
                    <a:pt x="176" y="3"/>
                    <a:pt x="163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33"/>
            <p:cNvSpPr/>
            <p:nvPr/>
          </p:nvSpPr>
          <p:spPr>
            <a:xfrm>
              <a:off x="1568575" y="3196875"/>
              <a:ext cx="8050" cy="4750"/>
            </a:xfrm>
            <a:custGeom>
              <a:rect b="b" l="l" r="r" t="t"/>
              <a:pathLst>
                <a:path extrusionOk="0" h="190" w="322">
                  <a:moveTo>
                    <a:pt x="208" y="1"/>
                  </a:moveTo>
                  <a:cubicBezTo>
                    <a:pt x="120" y="1"/>
                    <a:pt x="0" y="190"/>
                    <a:pt x="114" y="190"/>
                  </a:cubicBezTo>
                  <a:cubicBezTo>
                    <a:pt x="202" y="190"/>
                    <a:pt x="322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33"/>
            <p:cNvSpPr/>
            <p:nvPr/>
          </p:nvSpPr>
          <p:spPr>
            <a:xfrm>
              <a:off x="1556500" y="3171500"/>
              <a:ext cx="6100" cy="5650"/>
            </a:xfrm>
            <a:custGeom>
              <a:rect b="b" l="l" r="r" t="t"/>
              <a:pathLst>
                <a:path extrusionOk="0" h="226" w="244">
                  <a:moveTo>
                    <a:pt x="185" y="1"/>
                  </a:moveTo>
                  <a:cubicBezTo>
                    <a:pt x="167" y="1"/>
                    <a:pt x="148" y="7"/>
                    <a:pt x="136" y="13"/>
                  </a:cubicBezTo>
                  <a:cubicBezTo>
                    <a:pt x="73" y="38"/>
                    <a:pt x="29" y="89"/>
                    <a:pt x="17" y="152"/>
                  </a:cubicBezTo>
                  <a:cubicBezTo>
                    <a:pt x="1" y="189"/>
                    <a:pt x="33" y="226"/>
                    <a:pt x="70" y="226"/>
                  </a:cubicBezTo>
                  <a:cubicBezTo>
                    <a:pt x="78" y="226"/>
                    <a:pt x="85" y="224"/>
                    <a:pt x="92" y="221"/>
                  </a:cubicBezTo>
                  <a:cubicBezTo>
                    <a:pt x="136" y="208"/>
                    <a:pt x="174" y="177"/>
                    <a:pt x="199" y="133"/>
                  </a:cubicBezTo>
                  <a:cubicBezTo>
                    <a:pt x="204" y="128"/>
                    <a:pt x="208" y="124"/>
                    <a:pt x="206" y="124"/>
                  </a:cubicBezTo>
                  <a:cubicBezTo>
                    <a:pt x="205" y="124"/>
                    <a:pt x="203" y="125"/>
                    <a:pt x="199" y="126"/>
                  </a:cubicBezTo>
                  <a:cubicBezTo>
                    <a:pt x="218" y="107"/>
                    <a:pt x="244" y="82"/>
                    <a:pt x="237" y="57"/>
                  </a:cubicBezTo>
                  <a:lnTo>
                    <a:pt x="231" y="32"/>
                  </a:lnTo>
                  <a:cubicBezTo>
                    <a:pt x="224" y="8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33"/>
            <p:cNvSpPr/>
            <p:nvPr/>
          </p:nvSpPr>
          <p:spPr>
            <a:xfrm>
              <a:off x="1607525" y="3117575"/>
              <a:ext cx="11200" cy="10425"/>
            </a:xfrm>
            <a:custGeom>
              <a:rect b="b" l="l" r="r" t="t"/>
              <a:pathLst>
                <a:path extrusionOk="0" h="417" w="448">
                  <a:moveTo>
                    <a:pt x="328" y="0"/>
                  </a:moveTo>
                  <a:cubicBezTo>
                    <a:pt x="202" y="13"/>
                    <a:pt x="95" y="89"/>
                    <a:pt x="44" y="208"/>
                  </a:cubicBezTo>
                  <a:cubicBezTo>
                    <a:pt x="0" y="284"/>
                    <a:pt x="6" y="417"/>
                    <a:pt x="126" y="417"/>
                  </a:cubicBezTo>
                  <a:cubicBezTo>
                    <a:pt x="252" y="404"/>
                    <a:pt x="360" y="328"/>
                    <a:pt x="410" y="208"/>
                  </a:cubicBezTo>
                  <a:cubicBezTo>
                    <a:pt x="448" y="126"/>
                    <a:pt x="448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33"/>
            <p:cNvSpPr/>
            <p:nvPr/>
          </p:nvSpPr>
          <p:spPr>
            <a:xfrm>
              <a:off x="1561325" y="3005000"/>
              <a:ext cx="12000" cy="11200"/>
            </a:xfrm>
            <a:custGeom>
              <a:rect b="b" l="l" r="r" t="t"/>
              <a:pathLst>
                <a:path extrusionOk="0" h="448" w="480">
                  <a:moveTo>
                    <a:pt x="347" y="0"/>
                  </a:moveTo>
                  <a:cubicBezTo>
                    <a:pt x="215" y="13"/>
                    <a:pt x="95" y="95"/>
                    <a:pt x="44" y="221"/>
                  </a:cubicBezTo>
                  <a:cubicBezTo>
                    <a:pt x="0" y="309"/>
                    <a:pt x="0" y="448"/>
                    <a:pt x="133" y="448"/>
                  </a:cubicBezTo>
                  <a:cubicBezTo>
                    <a:pt x="265" y="435"/>
                    <a:pt x="379" y="347"/>
                    <a:pt x="435" y="227"/>
                  </a:cubicBezTo>
                  <a:cubicBezTo>
                    <a:pt x="479" y="139"/>
                    <a:pt x="479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33"/>
            <p:cNvSpPr/>
            <p:nvPr/>
          </p:nvSpPr>
          <p:spPr>
            <a:xfrm>
              <a:off x="1549500" y="2961325"/>
              <a:ext cx="7275" cy="6800"/>
            </a:xfrm>
            <a:custGeom>
              <a:rect b="b" l="l" r="r" t="t"/>
              <a:pathLst>
                <a:path extrusionOk="0" h="272" w="291">
                  <a:moveTo>
                    <a:pt x="215" y="0"/>
                  </a:moveTo>
                  <a:cubicBezTo>
                    <a:pt x="133" y="6"/>
                    <a:pt x="63" y="57"/>
                    <a:pt x="25" y="133"/>
                  </a:cubicBezTo>
                  <a:cubicBezTo>
                    <a:pt x="0" y="189"/>
                    <a:pt x="6" y="271"/>
                    <a:pt x="82" y="271"/>
                  </a:cubicBezTo>
                  <a:cubicBezTo>
                    <a:pt x="164" y="265"/>
                    <a:pt x="233" y="215"/>
                    <a:pt x="265" y="139"/>
                  </a:cubicBezTo>
                  <a:cubicBezTo>
                    <a:pt x="290" y="82"/>
                    <a:pt x="290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33"/>
            <p:cNvSpPr/>
            <p:nvPr/>
          </p:nvSpPr>
          <p:spPr>
            <a:xfrm>
              <a:off x="1581825" y="2817350"/>
              <a:ext cx="7100" cy="5875"/>
            </a:xfrm>
            <a:custGeom>
              <a:rect b="b" l="l" r="r" t="t"/>
              <a:pathLst>
                <a:path extrusionOk="0" h="235" w="284">
                  <a:moveTo>
                    <a:pt x="213" y="0"/>
                  </a:moveTo>
                  <a:cubicBezTo>
                    <a:pt x="175" y="0"/>
                    <a:pt x="133" y="37"/>
                    <a:pt x="107" y="58"/>
                  </a:cubicBezTo>
                  <a:lnTo>
                    <a:pt x="101" y="64"/>
                  </a:lnTo>
                  <a:cubicBezTo>
                    <a:pt x="63" y="102"/>
                    <a:pt x="0" y="234"/>
                    <a:pt x="107" y="234"/>
                  </a:cubicBezTo>
                  <a:cubicBezTo>
                    <a:pt x="177" y="228"/>
                    <a:pt x="240" y="177"/>
                    <a:pt x="271" y="108"/>
                  </a:cubicBezTo>
                  <a:cubicBezTo>
                    <a:pt x="284" y="89"/>
                    <a:pt x="284" y="58"/>
                    <a:pt x="271" y="32"/>
                  </a:cubicBezTo>
                  <a:cubicBezTo>
                    <a:pt x="259" y="20"/>
                    <a:pt x="252" y="14"/>
                    <a:pt x="240" y="7"/>
                  </a:cubicBezTo>
                  <a:cubicBezTo>
                    <a:pt x="231" y="2"/>
                    <a:pt x="222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34" name="Google Shape;2734;p33"/>
          <p:cNvSpPr txBox="1"/>
          <p:nvPr>
            <p:ph idx="4294967295" type="ctrTitle"/>
          </p:nvPr>
        </p:nvSpPr>
        <p:spPr>
          <a:xfrm>
            <a:off x="6230424" y="3064100"/>
            <a:ext cx="20841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Now!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38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34"/>
          <p:cNvSpPr txBox="1"/>
          <p:nvPr>
            <p:ph idx="6" type="title"/>
          </p:nvPr>
        </p:nvSpPr>
        <p:spPr>
          <a:xfrm>
            <a:off x="616500" y="324175"/>
            <a:ext cx="63402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PHILOSOPHY</a:t>
            </a:r>
            <a:endParaRPr/>
          </a:p>
        </p:txBody>
      </p:sp>
      <p:sp>
        <p:nvSpPr>
          <p:cNvPr id="2740" name="Google Shape;2740;p34"/>
          <p:cNvSpPr/>
          <p:nvPr/>
        </p:nvSpPr>
        <p:spPr>
          <a:xfrm rot="5400000">
            <a:off x="1534848" y="1464144"/>
            <a:ext cx="492571" cy="1940729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1" name="Google Shape;2741;p34"/>
          <p:cNvSpPr/>
          <p:nvPr/>
        </p:nvSpPr>
        <p:spPr>
          <a:xfrm flipH="1" rot="-5400000">
            <a:off x="4332581" y="1464144"/>
            <a:ext cx="492571" cy="1940729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2" name="Google Shape;2742;p34"/>
          <p:cNvSpPr/>
          <p:nvPr/>
        </p:nvSpPr>
        <p:spPr>
          <a:xfrm rot="-5400000">
            <a:off x="7131295" y="1422410"/>
            <a:ext cx="490645" cy="1933186"/>
          </a:xfrm>
          <a:custGeom>
            <a:rect b="b" l="l" r="r" t="t"/>
            <a:pathLst>
              <a:path extrusionOk="0" h="18068" w="4586">
                <a:moveTo>
                  <a:pt x="2227" y="1"/>
                </a:moveTo>
                <a:cubicBezTo>
                  <a:pt x="1286" y="1"/>
                  <a:pt x="294" y="840"/>
                  <a:pt x="215" y="3193"/>
                </a:cubicBezTo>
                <a:cubicBezTo>
                  <a:pt x="170" y="4562"/>
                  <a:pt x="183" y="5930"/>
                  <a:pt x="158" y="7305"/>
                </a:cubicBezTo>
                <a:cubicBezTo>
                  <a:pt x="133" y="9084"/>
                  <a:pt x="13" y="10843"/>
                  <a:pt x="6" y="12622"/>
                </a:cubicBezTo>
                <a:cubicBezTo>
                  <a:pt x="0" y="16388"/>
                  <a:pt x="128" y="18068"/>
                  <a:pt x="1104" y="18068"/>
                </a:cubicBezTo>
                <a:cubicBezTo>
                  <a:pt x="1147" y="18068"/>
                  <a:pt x="1191" y="18065"/>
                  <a:pt x="1236" y="18058"/>
                </a:cubicBezTo>
                <a:cubicBezTo>
                  <a:pt x="3198" y="17794"/>
                  <a:pt x="3526" y="16412"/>
                  <a:pt x="3627" y="14918"/>
                </a:cubicBezTo>
                <a:cubicBezTo>
                  <a:pt x="3791" y="12401"/>
                  <a:pt x="3879" y="9714"/>
                  <a:pt x="3974" y="7261"/>
                </a:cubicBezTo>
                <a:cubicBezTo>
                  <a:pt x="4049" y="5287"/>
                  <a:pt x="4585" y="2997"/>
                  <a:pt x="3841" y="1099"/>
                </a:cubicBezTo>
                <a:cubicBezTo>
                  <a:pt x="3587" y="457"/>
                  <a:pt x="2920" y="1"/>
                  <a:pt x="2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3" name="Google Shape;2743;p34"/>
          <p:cNvSpPr txBox="1"/>
          <p:nvPr>
            <p:ph idx="3" type="ctrTitle"/>
          </p:nvPr>
        </p:nvSpPr>
        <p:spPr>
          <a:xfrm>
            <a:off x="3976165" y="2242075"/>
            <a:ext cx="12054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Vision</a:t>
            </a:r>
            <a:endParaRPr/>
          </a:p>
        </p:txBody>
      </p:sp>
      <p:sp>
        <p:nvSpPr>
          <p:cNvPr id="2744" name="Google Shape;2744;p34"/>
          <p:cNvSpPr txBox="1"/>
          <p:nvPr>
            <p:ph type="ctrTitle"/>
          </p:nvPr>
        </p:nvSpPr>
        <p:spPr>
          <a:xfrm>
            <a:off x="1178453" y="2242075"/>
            <a:ext cx="12054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Mission</a:t>
            </a:r>
            <a:endParaRPr/>
          </a:p>
        </p:txBody>
      </p:sp>
      <p:sp>
        <p:nvSpPr>
          <p:cNvPr id="2745" name="Google Shape;2745;p34"/>
          <p:cNvSpPr txBox="1"/>
          <p:nvPr>
            <p:ph idx="5" type="ctrTitle"/>
          </p:nvPr>
        </p:nvSpPr>
        <p:spPr>
          <a:xfrm>
            <a:off x="6773915" y="2242075"/>
            <a:ext cx="1205400" cy="38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Values</a:t>
            </a:r>
            <a:endParaRPr/>
          </a:p>
        </p:txBody>
      </p:sp>
      <p:sp>
        <p:nvSpPr>
          <p:cNvPr id="2746" name="Google Shape;2746;p34"/>
          <p:cNvSpPr txBox="1"/>
          <p:nvPr>
            <p:ph idx="1" type="subTitle"/>
          </p:nvPr>
        </p:nvSpPr>
        <p:spPr>
          <a:xfrm>
            <a:off x="937850" y="2716000"/>
            <a:ext cx="16728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747" name="Google Shape;2747;p34"/>
          <p:cNvSpPr txBox="1"/>
          <p:nvPr>
            <p:ph idx="2" type="subTitle"/>
          </p:nvPr>
        </p:nvSpPr>
        <p:spPr>
          <a:xfrm>
            <a:off x="3663000" y="2716000"/>
            <a:ext cx="1818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748" name="Google Shape;2748;p34"/>
          <p:cNvSpPr txBox="1"/>
          <p:nvPr>
            <p:ph idx="4" type="subTitle"/>
          </p:nvPr>
        </p:nvSpPr>
        <p:spPr>
          <a:xfrm>
            <a:off x="6460750" y="2716000"/>
            <a:ext cx="18180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name. It is terribly hot</a:t>
            </a:r>
            <a:endParaRPr/>
          </a:p>
        </p:txBody>
      </p:sp>
      <p:sp>
        <p:nvSpPr>
          <p:cNvPr id="2749" name="Google Shape;2749;p34"/>
          <p:cNvSpPr/>
          <p:nvPr/>
        </p:nvSpPr>
        <p:spPr>
          <a:xfrm flipH="1">
            <a:off x="3006102" y="1681450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50" name="Google Shape;2750;p34"/>
          <p:cNvSpPr/>
          <p:nvPr/>
        </p:nvSpPr>
        <p:spPr>
          <a:xfrm flipH="1">
            <a:off x="6066977" y="1681450"/>
            <a:ext cx="46674" cy="2278556"/>
          </a:xfrm>
          <a:custGeom>
            <a:rect b="b" l="l" r="r" t="t"/>
            <a:pathLst>
              <a:path extrusionOk="0" h="52879" w="1042">
                <a:moveTo>
                  <a:pt x="379" y="1"/>
                </a:moveTo>
                <a:cubicBezTo>
                  <a:pt x="405" y="2631"/>
                  <a:pt x="468" y="5305"/>
                  <a:pt x="524" y="7897"/>
                </a:cubicBezTo>
                <a:cubicBezTo>
                  <a:pt x="676" y="14482"/>
                  <a:pt x="827" y="21299"/>
                  <a:pt x="531" y="27997"/>
                </a:cubicBezTo>
                <a:cubicBezTo>
                  <a:pt x="474" y="29316"/>
                  <a:pt x="398" y="30646"/>
                  <a:pt x="329" y="31939"/>
                </a:cubicBezTo>
                <a:cubicBezTo>
                  <a:pt x="171" y="34866"/>
                  <a:pt x="1" y="37893"/>
                  <a:pt x="1" y="40914"/>
                </a:cubicBezTo>
                <a:cubicBezTo>
                  <a:pt x="1" y="43910"/>
                  <a:pt x="146" y="49340"/>
                  <a:pt x="379" y="52878"/>
                </a:cubicBezTo>
                <a:lnTo>
                  <a:pt x="587" y="52872"/>
                </a:lnTo>
                <a:cubicBezTo>
                  <a:pt x="354" y="49340"/>
                  <a:pt x="215" y="43916"/>
                  <a:pt x="215" y="40920"/>
                </a:cubicBezTo>
                <a:cubicBezTo>
                  <a:pt x="215" y="37906"/>
                  <a:pt x="386" y="34878"/>
                  <a:pt x="543" y="31958"/>
                </a:cubicBezTo>
                <a:cubicBezTo>
                  <a:pt x="613" y="30665"/>
                  <a:pt x="688" y="29328"/>
                  <a:pt x="745" y="28010"/>
                </a:cubicBezTo>
                <a:cubicBezTo>
                  <a:pt x="1042" y="21306"/>
                  <a:pt x="884" y="14488"/>
                  <a:pt x="739" y="7891"/>
                </a:cubicBezTo>
                <a:cubicBezTo>
                  <a:pt x="682" y="5305"/>
                  <a:pt x="619" y="2625"/>
                  <a:pt x="58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54" name="Shape 2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5" name="Google Shape;2755;p35"/>
          <p:cNvSpPr/>
          <p:nvPr/>
        </p:nvSpPr>
        <p:spPr>
          <a:xfrm>
            <a:off x="1197875" y="2150975"/>
            <a:ext cx="809158" cy="5630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>
                  <a:noFill/>
                </a:ln>
                <a:solidFill>
                  <a:schemeClr val="accent2"/>
                </a:solidFill>
                <a:latin typeface="Arbutus Slab"/>
              </a:rPr>
              <a:t>“</a:t>
            </a:r>
          </a:p>
        </p:txBody>
      </p:sp>
      <p:sp>
        <p:nvSpPr>
          <p:cNvPr id="2756" name="Google Shape;2756;p35"/>
          <p:cNvSpPr/>
          <p:nvPr/>
        </p:nvSpPr>
        <p:spPr>
          <a:xfrm rot="10800000">
            <a:off x="7136967" y="2150975"/>
            <a:ext cx="809158" cy="563000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0" i="0">
                <a:ln>
                  <a:noFill/>
                </a:ln>
                <a:solidFill>
                  <a:schemeClr val="accent1"/>
                </a:solidFill>
                <a:latin typeface="Arbutus Slab"/>
              </a:rPr>
              <a:t>“</a:t>
            </a:r>
          </a:p>
        </p:txBody>
      </p:sp>
      <p:sp>
        <p:nvSpPr>
          <p:cNvPr id="2757" name="Google Shape;2757;p35"/>
          <p:cNvSpPr txBox="1"/>
          <p:nvPr>
            <p:ph idx="1" type="subTitle"/>
          </p:nvPr>
        </p:nvSpPr>
        <p:spPr>
          <a:xfrm>
            <a:off x="2641950" y="1878650"/>
            <a:ext cx="40074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quote. Words full of wisdom that someone important said and can make the reader get inspired.</a:t>
            </a:r>
            <a:endParaRPr/>
          </a:p>
        </p:txBody>
      </p:sp>
      <p:sp>
        <p:nvSpPr>
          <p:cNvPr id="2758" name="Google Shape;2758;p35"/>
          <p:cNvSpPr txBox="1"/>
          <p:nvPr>
            <p:ph type="title"/>
          </p:nvPr>
        </p:nvSpPr>
        <p:spPr>
          <a:xfrm>
            <a:off x="2668350" y="3169050"/>
            <a:ext cx="38073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62" name="Shape 2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3" name="Google Shape;2763;p36"/>
          <p:cNvGrpSpPr/>
          <p:nvPr/>
        </p:nvGrpSpPr>
        <p:grpSpPr>
          <a:xfrm>
            <a:off x="3660815" y="395029"/>
            <a:ext cx="1893479" cy="1853381"/>
            <a:chOff x="2112850" y="2786000"/>
            <a:chExt cx="582000" cy="569675"/>
          </a:xfrm>
        </p:grpSpPr>
        <p:sp>
          <p:nvSpPr>
            <p:cNvPr id="2764" name="Google Shape;2764;p36"/>
            <p:cNvSpPr/>
            <p:nvPr/>
          </p:nvSpPr>
          <p:spPr>
            <a:xfrm>
              <a:off x="2112850" y="2786000"/>
              <a:ext cx="582000" cy="569675"/>
            </a:xfrm>
            <a:custGeom>
              <a:rect b="b" l="l" r="r" t="t"/>
              <a:pathLst>
                <a:path extrusionOk="0" h="22787" w="23280">
                  <a:moveTo>
                    <a:pt x="12716" y="1"/>
                  </a:moveTo>
                  <a:cubicBezTo>
                    <a:pt x="4968" y="1"/>
                    <a:pt x="1" y="5943"/>
                    <a:pt x="1" y="12393"/>
                  </a:cubicBezTo>
                  <a:cubicBezTo>
                    <a:pt x="1" y="16543"/>
                    <a:pt x="2871" y="20214"/>
                    <a:pt x="6560" y="21860"/>
                  </a:cubicBezTo>
                  <a:cubicBezTo>
                    <a:pt x="7970" y="22489"/>
                    <a:pt x="9473" y="22787"/>
                    <a:pt x="10974" y="22787"/>
                  </a:cubicBezTo>
                  <a:cubicBezTo>
                    <a:pt x="13757" y="22787"/>
                    <a:pt x="16531" y="21763"/>
                    <a:pt x="18682" y="19936"/>
                  </a:cubicBezTo>
                  <a:cubicBezTo>
                    <a:pt x="22233" y="16921"/>
                    <a:pt x="23280" y="12223"/>
                    <a:pt x="21829" y="7865"/>
                  </a:cubicBezTo>
                  <a:cubicBezTo>
                    <a:pt x="20669" y="4383"/>
                    <a:pt x="17723" y="347"/>
                    <a:pt x="13952" y="50"/>
                  </a:cubicBezTo>
                  <a:cubicBezTo>
                    <a:pt x="13533" y="17"/>
                    <a:pt x="13120" y="1"/>
                    <a:pt x="12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36"/>
            <p:cNvSpPr/>
            <p:nvPr/>
          </p:nvSpPr>
          <p:spPr>
            <a:xfrm>
              <a:off x="2514625" y="2867375"/>
              <a:ext cx="14825" cy="13150"/>
            </a:xfrm>
            <a:custGeom>
              <a:rect b="b" l="l" r="r" t="t"/>
              <a:pathLst>
                <a:path extrusionOk="0" h="526" w="593">
                  <a:moveTo>
                    <a:pt x="387" y="1"/>
                  </a:moveTo>
                  <a:cubicBezTo>
                    <a:pt x="367" y="1"/>
                    <a:pt x="347" y="4"/>
                    <a:pt x="328" y="12"/>
                  </a:cubicBezTo>
                  <a:cubicBezTo>
                    <a:pt x="170" y="43"/>
                    <a:pt x="6" y="220"/>
                    <a:pt x="6" y="384"/>
                  </a:cubicBezTo>
                  <a:cubicBezTo>
                    <a:pt x="0" y="453"/>
                    <a:pt x="51" y="516"/>
                    <a:pt x="126" y="516"/>
                  </a:cubicBezTo>
                  <a:cubicBezTo>
                    <a:pt x="143" y="523"/>
                    <a:pt x="160" y="525"/>
                    <a:pt x="178" y="525"/>
                  </a:cubicBezTo>
                  <a:cubicBezTo>
                    <a:pt x="267" y="525"/>
                    <a:pt x="365" y="454"/>
                    <a:pt x="423" y="397"/>
                  </a:cubicBezTo>
                  <a:cubicBezTo>
                    <a:pt x="511" y="315"/>
                    <a:pt x="593" y="169"/>
                    <a:pt x="505" y="50"/>
                  </a:cubicBezTo>
                  <a:cubicBezTo>
                    <a:pt x="474" y="19"/>
                    <a:pt x="431" y="1"/>
                    <a:pt x="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36"/>
            <p:cNvSpPr/>
            <p:nvPr/>
          </p:nvSpPr>
          <p:spPr>
            <a:xfrm>
              <a:off x="2542850" y="2880250"/>
              <a:ext cx="19100" cy="12800"/>
            </a:xfrm>
            <a:custGeom>
              <a:rect b="b" l="l" r="r" t="t"/>
              <a:pathLst>
                <a:path extrusionOk="0" h="512" w="764">
                  <a:moveTo>
                    <a:pt x="520" y="1"/>
                  </a:moveTo>
                  <a:cubicBezTo>
                    <a:pt x="445" y="1"/>
                    <a:pt x="374" y="28"/>
                    <a:pt x="315" y="77"/>
                  </a:cubicBezTo>
                  <a:lnTo>
                    <a:pt x="290" y="83"/>
                  </a:lnTo>
                  <a:cubicBezTo>
                    <a:pt x="214" y="109"/>
                    <a:pt x="0" y="304"/>
                    <a:pt x="151" y="373"/>
                  </a:cubicBezTo>
                  <a:lnTo>
                    <a:pt x="158" y="373"/>
                  </a:lnTo>
                  <a:cubicBezTo>
                    <a:pt x="170" y="405"/>
                    <a:pt x="189" y="430"/>
                    <a:pt x="214" y="449"/>
                  </a:cubicBezTo>
                  <a:cubicBezTo>
                    <a:pt x="227" y="468"/>
                    <a:pt x="246" y="474"/>
                    <a:pt x="265" y="487"/>
                  </a:cubicBezTo>
                  <a:cubicBezTo>
                    <a:pt x="252" y="482"/>
                    <a:pt x="246" y="480"/>
                    <a:pt x="245" y="480"/>
                  </a:cubicBezTo>
                  <a:lnTo>
                    <a:pt x="245" y="480"/>
                  </a:lnTo>
                  <a:cubicBezTo>
                    <a:pt x="242" y="480"/>
                    <a:pt x="278" y="495"/>
                    <a:pt x="296" y="500"/>
                  </a:cubicBezTo>
                  <a:cubicBezTo>
                    <a:pt x="315" y="508"/>
                    <a:pt x="335" y="512"/>
                    <a:pt x="355" y="512"/>
                  </a:cubicBezTo>
                  <a:cubicBezTo>
                    <a:pt x="457" y="512"/>
                    <a:pt x="571" y="416"/>
                    <a:pt x="618" y="342"/>
                  </a:cubicBezTo>
                  <a:cubicBezTo>
                    <a:pt x="669" y="279"/>
                    <a:pt x="763" y="52"/>
                    <a:pt x="612" y="14"/>
                  </a:cubicBezTo>
                  <a:cubicBezTo>
                    <a:pt x="581" y="5"/>
                    <a:pt x="550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36"/>
            <p:cNvSpPr/>
            <p:nvPr/>
          </p:nvSpPr>
          <p:spPr>
            <a:xfrm>
              <a:off x="2533825" y="2913250"/>
              <a:ext cx="13600" cy="11525"/>
            </a:xfrm>
            <a:custGeom>
              <a:rect b="b" l="l" r="r" t="t"/>
              <a:pathLst>
                <a:path extrusionOk="0" h="461" w="544">
                  <a:moveTo>
                    <a:pt x="385" y="0"/>
                  </a:moveTo>
                  <a:cubicBezTo>
                    <a:pt x="217" y="0"/>
                    <a:pt x="1" y="205"/>
                    <a:pt x="58" y="378"/>
                  </a:cubicBezTo>
                  <a:lnTo>
                    <a:pt x="65" y="391"/>
                  </a:lnTo>
                  <a:cubicBezTo>
                    <a:pt x="82" y="431"/>
                    <a:pt x="120" y="461"/>
                    <a:pt x="165" y="461"/>
                  </a:cubicBezTo>
                  <a:cubicBezTo>
                    <a:pt x="170" y="461"/>
                    <a:pt x="174" y="460"/>
                    <a:pt x="178" y="460"/>
                  </a:cubicBezTo>
                  <a:cubicBezTo>
                    <a:pt x="222" y="460"/>
                    <a:pt x="273" y="447"/>
                    <a:pt x="317" y="428"/>
                  </a:cubicBezTo>
                  <a:cubicBezTo>
                    <a:pt x="418" y="378"/>
                    <a:pt x="493" y="283"/>
                    <a:pt x="531" y="176"/>
                  </a:cubicBezTo>
                  <a:cubicBezTo>
                    <a:pt x="544" y="126"/>
                    <a:pt x="531" y="69"/>
                    <a:pt x="493" y="37"/>
                  </a:cubicBezTo>
                  <a:cubicBezTo>
                    <a:pt x="487" y="31"/>
                    <a:pt x="481" y="31"/>
                    <a:pt x="475" y="25"/>
                  </a:cubicBezTo>
                  <a:cubicBezTo>
                    <a:pt x="462" y="18"/>
                    <a:pt x="443" y="12"/>
                    <a:pt x="430" y="6"/>
                  </a:cubicBezTo>
                  <a:cubicBezTo>
                    <a:pt x="416" y="2"/>
                    <a:pt x="401" y="0"/>
                    <a:pt x="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36"/>
            <p:cNvSpPr/>
            <p:nvPr/>
          </p:nvSpPr>
          <p:spPr>
            <a:xfrm>
              <a:off x="2526050" y="2899950"/>
              <a:ext cx="9250" cy="7250"/>
            </a:xfrm>
            <a:custGeom>
              <a:rect b="b" l="l" r="r" t="t"/>
              <a:pathLst>
                <a:path extrusionOk="0" h="290" w="370">
                  <a:moveTo>
                    <a:pt x="211" y="0"/>
                  </a:moveTo>
                  <a:cubicBezTo>
                    <a:pt x="134" y="0"/>
                    <a:pt x="56" y="87"/>
                    <a:pt x="29" y="147"/>
                  </a:cubicBezTo>
                  <a:cubicBezTo>
                    <a:pt x="1" y="203"/>
                    <a:pt x="18" y="290"/>
                    <a:pt x="89" y="290"/>
                  </a:cubicBezTo>
                  <a:cubicBezTo>
                    <a:pt x="97" y="290"/>
                    <a:pt x="107" y="288"/>
                    <a:pt x="117" y="286"/>
                  </a:cubicBezTo>
                  <a:cubicBezTo>
                    <a:pt x="161" y="273"/>
                    <a:pt x="199" y="254"/>
                    <a:pt x="237" y="235"/>
                  </a:cubicBezTo>
                  <a:cubicBezTo>
                    <a:pt x="243" y="222"/>
                    <a:pt x="256" y="216"/>
                    <a:pt x="262" y="204"/>
                  </a:cubicBezTo>
                  <a:cubicBezTo>
                    <a:pt x="262" y="204"/>
                    <a:pt x="275" y="204"/>
                    <a:pt x="294" y="191"/>
                  </a:cubicBezTo>
                  <a:cubicBezTo>
                    <a:pt x="313" y="178"/>
                    <a:pt x="369" y="128"/>
                    <a:pt x="338" y="103"/>
                  </a:cubicBezTo>
                  <a:cubicBezTo>
                    <a:pt x="331" y="84"/>
                    <a:pt x="319" y="65"/>
                    <a:pt x="306" y="46"/>
                  </a:cubicBezTo>
                  <a:cubicBezTo>
                    <a:pt x="287" y="27"/>
                    <a:pt x="268" y="21"/>
                    <a:pt x="249" y="8"/>
                  </a:cubicBezTo>
                  <a:cubicBezTo>
                    <a:pt x="237" y="3"/>
                    <a:pt x="22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36"/>
            <p:cNvSpPr/>
            <p:nvPr/>
          </p:nvSpPr>
          <p:spPr>
            <a:xfrm>
              <a:off x="2562075" y="2902500"/>
              <a:ext cx="9650" cy="5700"/>
            </a:xfrm>
            <a:custGeom>
              <a:rect b="b" l="l" r="r" t="t"/>
              <a:pathLst>
                <a:path extrusionOk="0" h="228" w="386">
                  <a:moveTo>
                    <a:pt x="246" y="1"/>
                  </a:moveTo>
                  <a:cubicBezTo>
                    <a:pt x="146" y="1"/>
                    <a:pt x="0" y="228"/>
                    <a:pt x="139" y="228"/>
                  </a:cubicBezTo>
                  <a:cubicBezTo>
                    <a:pt x="240" y="228"/>
                    <a:pt x="385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36"/>
            <p:cNvSpPr/>
            <p:nvPr/>
          </p:nvSpPr>
          <p:spPr>
            <a:xfrm>
              <a:off x="2566500" y="2926875"/>
              <a:ext cx="7275" cy="7500"/>
            </a:xfrm>
            <a:custGeom>
              <a:rect b="b" l="l" r="r" t="t"/>
              <a:pathLst>
                <a:path extrusionOk="0" h="300" w="291">
                  <a:moveTo>
                    <a:pt x="106" y="0"/>
                  </a:moveTo>
                  <a:cubicBezTo>
                    <a:pt x="68" y="0"/>
                    <a:pt x="20" y="58"/>
                    <a:pt x="32" y="92"/>
                  </a:cubicBezTo>
                  <a:cubicBezTo>
                    <a:pt x="32" y="110"/>
                    <a:pt x="32" y="123"/>
                    <a:pt x="38" y="136"/>
                  </a:cubicBezTo>
                  <a:cubicBezTo>
                    <a:pt x="32" y="148"/>
                    <a:pt x="25" y="161"/>
                    <a:pt x="19" y="173"/>
                  </a:cubicBezTo>
                  <a:cubicBezTo>
                    <a:pt x="0" y="205"/>
                    <a:pt x="0" y="249"/>
                    <a:pt x="19" y="281"/>
                  </a:cubicBezTo>
                  <a:cubicBezTo>
                    <a:pt x="32" y="293"/>
                    <a:pt x="51" y="300"/>
                    <a:pt x="69" y="300"/>
                  </a:cubicBezTo>
                  <a:cubicBezTo>
                    <a:pt x="164" y="293"/>
                    <a:pt x="290" y="186"/>
                    <a:pt x="259" y="85"/>
                  </a:cubicBezTo>
                  <a:cubicBezTo>
                    <a:pt x="252" y="66"/>
                    <a:pt x="240" y="54"/>
                    <a:pt x="227" y="35"/>
                  </a:cubicBezTo>
                  <a:cubicBezTo>
                    <a:pt x="220" y="23"/>
                    <a:pt x="205" y="21"/>
                    <a:pt x="191" y="21"/>
                  </a:cubicBezTo>
                  <a:cubicBezTo>
                    <a:pt x="181" y="21"/>
                    <a:pt x="172" y="22"/>
                    <a:pt x="164" y="22"/>
                  </a:cubicBezTo>
                  <a:cubicBezTo>
                    <a:pt x="145" y="22"/>
                    <a:pt x="133" y="16"/>
                    <a:pt x="120" y="3"/>
                  </a:cubicBezTo>
                  <a:cubicBezTo>
                    <a:pt x="115" y="1"/>
                    <a:pt x="111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36"/>
            <p:cNvSpPr/>
            <p:nvPr/>
          </p:nvSpPr>
          <p:spPr>
            <a:xfrm>
              <a:off x="2509400" y="2927425"/>
              <a:ext cx="9175" cy="5225"/>
            </a:xfrm>
            <a:custGeom>
              <a:rect b="b" l="l" r="r" t="t"/>
              <a:pathLst>
                <a:path extrusionOk="0" h="209" w="367">
                  <a:moveTo>
                    <a:pt x="234" y="0"/>
                  </a:moveTo>
                  <a:cubicBezTo>
                    <a:pt x="140" y="0"/>
                    <a:pt x="1" y="208"/>
                    <a:pt x="133" y="208"/>
                  </a:cubicBezTo>
                  <a:cubicBezTo>
                    <a:pt x="228" y="208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36"/>
            <p:cNvSpPr/>
            <p:nvPr/>
          </p:nvSpPr>
          <p:spPr>
            <a:xfrm>
              <a:off x="2490500" y="2899600"/>
              <a:ext cx="8000" cy="9550"/>
            </a:xfrm>
            <a:custGeom>
              <a:rect b="b" l="l" r="r" t="t"/>
              <a:pathLst>
                <a:path extrusionOk="0" h="382" w="320">
                  <a:moveTo>
                    <a:pt x="227" y="1"/>
                  </a:moveTo>
                  <a:cubicBezTo>
                    <a:pt x="203" y="1"/>
                    <a:pt x="178" y="7"/>
                    <a:pt x="158" y="16"/>
                  </a:cubicBezTo>
                  <a:cubicBezTo>
                    <a:pt x="82" y="54"/>
                    <a:pt x="0" y="148"/>
                    <a:pt x="19" y="243"/>
                  </a:cubicBezTo>
                  <a:cubicBezTo>
                    <a:pt x="44" y="325"/>
                    <a:pt x="114" y="350"/>
                    <a:pt x="177" y="375"/>
                  </a:cubicBezTo>
                  <a:cubicBezTo>
                    <a:pt x="186" y="379"/>
                    <a:pt x="195" y="381"/>
                    <a:pt x="204" y="381"/>
                  </a:cubicBezTo>
                  <a:cubicBezTo>
                    <a:pt x="264" y="381"/>
                    <a:pt x="319" y="298"/>
                    <a:pt x="303" y="249"/>
                  </a:cubicBezTo>
                  <a:cubicBezTo>
                    <a:pt x="297" y="192"/>
                    <a:pt x="297" y="129"/>
                    <a:pt x="309" y="72"/>
                  </a:cubicBezTo>
                  <a:cubicBezTo>
                    <a:pt x="309" y="20"/>
                    <a:pt x="27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36"/>
            <p:cNvSpPr/>
            <p:nvPr/>
          </p:nvSpPr>
          <p:spPr>
            <a:xfrm>
              <a:off x="2497900" y="2833725"/>
              <a:ext cx="8550" cy="6950"/>
            </a:xfrm>
            <a:custGeom>
              <a:rect b="b" l="l" r="r" t="t"/>
              <a:pathLst>
                <a:path extrusionOk="0" h="278" w="342">
                  <a:moveTo>
                    <a:pt x="254" y="1"/>
                  </a:moveTo>
                  <a:cubicBezTo>
                    <a:pt x="212" y="1"/>
                    <a:pt x="166" y="19"/>
                    <a:pt x="139" y="40"/>
                  </a:cubicBezTo>
                  <a:cubicBezTo>
                    <a:pt x="89" y="77"/>
                    <a:pt x="1" y="178"/>
                    <a:pt x="64" y="241"/>
                  </a:cubicBezTo>
                  <a:lnTo>
                    <a:pt x="64" y="248"/>
                  </a:lnTo>
                  <a:cubicBezTo>
                    <a:pt x="70" y="270"/>
                    <a:pt x="83" y="278"/>
                    <a:pt x="98" y="278"/>
                  </a:cubicBezTo>
                  <a:cubicBezTo>
                    <a:pt x="114" y="278"/>
                    <a:pt x="133" y="270"/>
                    <a:pt x="152" y="260"/>
                  </a:cubicBezTo>
                  <a:cubicBezTo>
                    <a:pt x="234" y="248"/>
                    <a:pt x="303" y="197"/>
                    <a:pt x="335" y="122"/>
                  </a:cubicBezTo>
                  <a:cubicBezTo>
                    <a:pt x="341" y="109"/>
                    <a:pt x="341" y="103"/>
                    <a:pt x="341" y="90"/>
                  </a:cubicBezTo>
                  <a:cubicBezTo>
                    <a:pt x="341" y="23"/>
                    <a:pt x="301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36"/>
            <p:cNvSpPr/>
            <p:nvPr/>
          </p:nvSpPr>
          <p:spPr>
            <a:xfrm>
              <a:off x="2523800" y="2839375"/>
              <a:ext cx="6125" cy="5675"/>
            </a:xfrm>
            <a:custGeom>
              <a:rect b="b" l="l" r="r" t="t"/>
              <a:pathLst>
                <a:path extrusionOk="0" h="227" w="245">
                  <a:moveTo>
                    <a:pt x="177" y="1"/>
                  </a:moveTo>
                  <a:cubicBezTo>
                    <a:pt x="149" y="1"/>
                    <a:pt x="119" y="9"/>
                    <a:pt x="100" y="28"/>
                  </a:cubicBezTo>
                  <a:cubicBezTo>
                    <a:pt x="68" y="47"/>
                    <a:pt x="11" y="97"/>
                    <a:pt x="18" y="142"/>
                  </a:cubicBezTo>
                  <a:cubicBezTo>
                    <a:pt x="0" y="202"/>
                    <a:pt x="28" y="226"/>
                    <a:pt x="67" y="226"/>
                  </a:cubicBezTo>
                  <a:cubicBezTo>
                    <a:pt x="97" y="226"/>
                    <a:pt x="135" y="211"/>
                    <a:pt x="163" y="186"/>
                  </a:cubicBezTo>
                  <a:cubicBezTo>
                    <a:pt x="194" y="154"/>
                    <a:pt x="220" y="116"/>
                    <a:pt x="232" y="79"/>
                  </a:cubicBezTo>
                  <a:cubicBezTo>
                    <a:pt x="245" y="47"/>
                    <a:pt x="232" y="15"/>
                    <a:pt x="201" y="3"/>
                  </a:cubicBezTo>
                  <a:cubicBezTo>
                    <a:pt x="193" y="1"/>
                    <a:pt x="185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36"/>
            <p:cNvSpPr/>
            <p:nvPr/>
          </p:nvSpPr>
          <p:spPr>
            <a:xfrm>
              <a:off x="2489375" y="2861825"/>
              <a:ext cx="10275" cy="6025"/>
            </a:xfrm>
            <a:custGeom>
              <a:rect b="b" l="l" r="r" t="t"/>
              <a:pathLst>
                <a:path extrusionOk="0" h="241" w="411">
                  <a:moveTo>
                    <a:pt x="266" y="0"/>
                  </a:moveTo>
                  <a:cubicBezTo>
                    <a:pt x="152" y="0"/>
                    <a:pt x="1" y="240"/>
                    <a:pt x="146" y="240"/>
                  </a:cubicBezTo>
                  <a:cubicBezTo>
                    <a:pt x="260" y="240"/>
                    <a:pt x="411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36"/>
            <p:cNvSpPr/>
            <p:nvPr/>
          </p:nvSpPr>
          <p:spPr>
            <a:xfrm>
              <a:off x="2363250" y="3280525"/>
              <a:ext cx="15475" cy="11575"/>
            </a:xfrm>
            <a:custGeom>
              <a:rect b="b" l="l" r="r" t="t"/>
              <a:pathLst>
                <a:path extrusionOk="0" h="463" w="619">
                  <a:moveTo>
                    <a:pt x="335" y="1"/>
                  </a:moveTo>
                  <a:cubicBezTo>
                    <a:pt x="216" y="1"/>
                    <a:pt x="87" y="145"/>
                    <a:pt x="45" y="231"/>
                  </a:cubicBezTo>
                  <a:cubicBezTo>
                    <a:pt x="1" y="318"/>
                    <a:pt x="23" y="462"/>
                    <a:pt x="133" y="462"/>
                  </a:cubicBezTo>
                  <a:cubicBezTo>
                    <a:pt x="150" y="462"/>
                    <a:pt x="169" y="459"/>
                    <a:pt x="190" y="451"/>
                  </a:cubicBezTo>
                  <a:lnTo>
                    <a:pt x="284" y="420"/>
                  </a:lnTo>
                  <a:cubicBezTo>
                    <a:pt x="391" y="376"/>
                    <a:pt x="618" y="105"/>
                    <a:pt x="429" y="29"/>
                  </a:cubicBezTo>
                  <a:lnTo>
                    <a:pt x="398" y="16"/>
                  </a:lnTo>
                  <a:cubicBezTo>
                    <a:pt x="377" y="6"/>
                    <a:pt x="356" y="1"/>
                    <a:pt x="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36"/>
            <p:cNvSpPr/>
            <p:nvPr/>
          </p:nvSpPr>
          <p:spPr>
            <a:xfrm>
              <a:off x="2397600" y="3266225"/>
              <a:ext cx="11400" cy="9075"/>
            </a:xfrm>
            <a:custGeom>
              <a:rect b="b" l="l" r="r" t="t"/>
              <a:pathLst>
                <a:path extrusionOk="0" h="363" w="456">
                  <a:moveTo>
                    <a:pt x="258" y="1"/>
                  </a:moveTo>
                  <a:cubicBezTo>
                    <a:pt x="138" y="1"/>
                    <a:pt x="0" y="189"/>
                    <a:pt x="20" y="298"/>
                  </a:cubicBezTo>
                  <a:cubicBezTo>
                    <a:pt x="24" y="344"/>
                    <a:pt x="48" y="362"/>
                    <a:pt x="76" y="362"/>
                  </a:cubicBezTo>
                  <a:cubicBezTo>
                    <a:pt x="90" y="362"/>
                    <a:pt x="106" y="357"/>
                    <a:pt x="121" y="349"/>
                  </a:cubicBezTo>
                  <a:cubicBezTo>
                    <a:pt x="247" y="349"/>
                    <a:pt x="455" y="172"/>
                    <a:pt x="348" y="46"/>
                  </a:cubicBezTo>
                  <a:cubicBezTo>
                    <a:pt x="322" y="14"/>
                    <a:pt x="291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36"/>
            <p:cNvSpPr/>
            <p:nvPr/>
          </p:nvSpPr>
          <p:spPr>
            <a:xfrm>
              <a:off x="2406600" y="3298475"/>
              <a:ext cx="9025" cy="9925"/>
            </a:xfrm>
            <a:custGeom>
              <a:rect b="b" l="l" r="r" t="t"/>
              <a:pathLst>
                <a:path extrusionOk="0" h="397" w="361">
                  <a:moveTo>
                    <a:pt x="172" y="1"/>
                  </a:moveTo>
                  <a:cubicBezTo>
                    <a:pt x="112" y="1"/>
                    <a:pt x="20" y="84"/>
                    <a:pt x="51" y="137"/>
                  </a:cubicBezTo>
                  <a:cubicBezTo>
                    <a:pt x="95" y="206"/>
                    <a:pt x="1" y="314"/>
                    <a:pt x="89" y="377"/>
                  </a:cubicBezTo>
                  <a:cubicBezTo>
                    <a:pt x="109" y="391"/>
                    <a:pt x="129" y="397"/>
                    <a:pt x="148" y="397"/>
                  </a:cubicBezTo>
                  <a:cubicBezTo>
                    <a:pt x="219" y="397"/>
                    <a:pt x="287" y="322"/>
                    <a:pt x="316" y="263"/>
                  </a:cubicBezTo>
                  <a:cubicBezTo>
                    <a:pt x="348" y="219"/>
                    <a:pt x="360" y="162"/>
                    <a:pt x="341" y="106"/>
                  </a:cubicBezTo>
                  <a:cubicBezTo>
                    <a:pt x="316" y="30"/>
                    <a:pt x="253" y="49"/>
                    <a:pt x="203" y="11"/>
                  </a:cubicBezTo>
                  <a:cubicBezTo>
                    <a:pt x="194" y="4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36"/>
            <p:cNvSpPr/>
            <p:nvPr/>
          </p:nvSpPr>
          <p:spPr>
            <a:xfrm>
              <a:off x="2381225" y="3306425"/>
              <a:ext cx="7375" cy="7050"/>
            </a:xfrm>
            <a:custGeom>
              <a:rect b="b" l="l" r="r" t="t"/>
              <a:pathLst>
                <a:path extrusionOk="0" h="282" w="295">
                  <a:moveTo>
                    <a:pt x="212" y="0"/>
                  </a:moveTo>
                  <a:cubicBezTo>
                    <a:pt x="196" y="0"/>
                    <a:pt x="178" y="5"/>
                    <a:pt x="158" y="15"/>
                  </a:cubicBezTo>
                  <a:cubicBezTo>
                    <a:pt x="89" y="46"/>
                    <a:pt x="0" y="147"/>
                    <a:pt x="57" y="223"/>
                  </a:cubicBezTo>
                  <a:cubicBezTo>
                    <a:pt x="57" y="235"/>
                    <a:pt x="63" y="242"/>
                    <a:pt x="70" y="248"/>
                  </a:cubicBezTo>
                  <a:cubicBezTo>
                    <a:pt x="81" y="272"/>
                    <a:pt x="99" y="281"/>
                    <a:pt x="119" y="281"/>
                  </a:cubicBezTo>
                  <a:cubicBezTo>
                    <a:pt x="168" y="281"/>
                    <a:pt x="231" y="225"/>
                    <a:pt x="240" y="185"/>
                  </a:cubicBezTo>
                  <a:cubicBezTo>
                    <a:pt x="253" y="166"/>
                    <a:pt x="259" y="141"/>
                    <a:pt x="265" y="122"/>
                  </a:cubicBezTo>
                  <a:cubicBezTo>
                    <a:pt x="295" y="53"/>
                    <a:pt x="267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36"/>
            <p:cNvSpPr/>
            <p:nvPr/>
          </p:nvSpPr>
          <p:spPr>
            <a:xfrm>
              <a:off x="2386100" y="3294175"/>
              <a:ext cx="7550" cy="5525"/>
            </a:xfrm>
            <a:custGeom>
              <a:rect b="b" l="l" r="r" t="t"/>
              <a:pathLst>
                <a:path extrusionOk="0" h="221" w="302">
                  <a:moveTo>
                    <a:pt x="220" y="1"/>
                  </a:moveTo>
                  <a:cubicBezTo>
                    <a:pt x="206" y="1"/>
                    <a:pt x="189" y="4"/>
                    <a:pt x="171" y="13"/>
                  </a:cubicBezTo>
                  <a:lnTo>
                    <a:pt x="127" y="32"/>
                  </a:lnTo>
                  <a:cubicBezTo>
                    <a:pt x="89" y="51"/>
                    <a:pt x="1" y="139"/>
                    <a:pt x="51" y="183"/>
                  </a:cubicBezTo>
                  <a:lnTo>
                    <a:pt x="77" y="202"/>
                  </a:lnTo>
                  <a:cubicBezTo>
                    <a:pt x="92" y="215"/>
                    <a:pt x="109" y="220"/>
                    <a:pt x="127" y="220"/>
                  </a:cubicBezTo>
                  <a:cubicBezTo>
                    <a:pt x="186" y="220"/>
                    <a:pt x="248" y="157"/>
                    <a:pt x="272" y="114"/>
                  </a:cubicBezTo>
                  <a:cubicBezTo>
                    <a:pt x="302" y="49"/>
                    <a:pt x="27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36"/>
            <p:cNvSpPr/>
            <p:nvPr/>
          </p:nvSpPr>
          <p:spPr>
            <a:xfrm>
              <a:off x="2356000" y="3305350"/>
              <a:ext cx="7700" cy="4300"/>
            </a:xfrm>
            <a:custGeom>
              <a:rect b="b" l="l" r="r" t="t"/>
              <a:pathLst>
                <a:path extrusionOk="0" h="172" w="308">
                  <a:moveTo>
                    <a:pt x="229" y="0"/>
                  </a:moveTo>
                  <a:cubicBezTo>
                    <a:pt x="227" y="0"/>
                    <a:pt x="224" y="0"/>
                    <a:pt x="221" y="1"/>
                  </a:cubicBezTo>
                  <a:cubicBezTo>
                    <a:pt x="196" y="1"/>
                    <a:pt x="171" y="7"/>
                    <a:pt x="145" y="13"/>
                  </a:cubicBezTo>
                  <a:cubicBezTo>
                    <a:pt x="101" y="26"/>
                    <a:pt x="0" y="121"/>
                    <a:pt x="76" y="159"/>
                  </a:cubicBezTo>
                  <a:cubicBezTo>
                    <a:pt x="95" y="165"/>
                    <a:pt x="114" y="171"/>
                    <a:pt x="139" y="171"/>
                  </a:cubicBezTo>
                  <a:cubicBezTo>
                    <a:pt x="142" y="172"/>
                    <a:pt x="145" y="172"/>
                    <a:pt x="148" y="172"/>
                  </a:cubicBezTo>
                  <a:cubicBezTo>
                    <a:pt x="236" y="172"/>
                    <a:pt x="308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36"/>
            <p:cNvSpPr/>
            <p:nvPr/>
          </p:nvSpPr>
          <p:spPr>
            <a:xfrm>
              <a:off x="2328550" y="3272800"/>
              <a:ext cx="5075" cy="5650"/>
            </a:xfrm>
            <a:custGeom>
              <a:rect b="b" l="l" r="r" t="t"/>
              <a:pathLst>
                <a:path extrusionOk="0" h="226" w="203">
                  <a:moveTo>
                    <a:pt x="138" y="1"/>
                  </a:moveTo>
                  <a:cubicBezTo>
                    <a:pt x="76" y="1"/>
                    <a:pt x="29" y="72"/>
                    <a:pt x="13" y="130"/>
                  </a:cubicBezTo>
                  <a:cubicBezTo>
                    <a:pt x="1" y="155"/>
                    <a:pt x="20" y="187"/>
                    <a:pt x="45" y="187"/>
                  </a:cubicBezTo>
                  <a:cubicBezTo>
                    <a:pt x="32" y="193"/>
                    <a:pt x="32" y="199"/>
                    <a:pt x="45" y="212"/>
                  </a:cubicBezTo>
                  <a:cubicBezTo>
                    <a:pt x="50" y="222"/>
                    <a:pt x="57" y="225"/>
                    <a:pt x="65" y="225"/>
                  </a:cubicBezTo>
                  <a:cubicBezTo>
                    <a:pt x="87" y="225"/>
                    <a:pt x="114" y="194"/>
                    <a:pt x="114" y="180"/>
                  </a:cubicBezTo>
                  <a:cubicBezTo>
                    <a:pt x="127" y="142"/>
                    <a:pt x="152" y="111"/>
                    <a:pt x="165" y="73"/>
                  </a:cubicBezTo>
                  <a:cubicBezTo>
                    <a:pt x="184" y="54"/>
                    <a:pt x="203" y="29"/>
                    <a:pt x="177" y="10"/>
                  </a:cubicBezTo>
                  <a:cubicBezTo>
                    <a:pt x="164" y="4"/>
                    <a:pt x="151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36"/>
            <p:cNvSpPr/>
            <p:nvPr/>
          </p:nvSpPr>
          <p:spPr>
            <a:xfrm>
              <a:off x="2355700" y="3232825"/>
              <a:ext cx="9150" cy="8075"/>
            </a:xfrm>
            <a:custGeom>
              <a:rect b="b" l="l" r="r" t="t"/>
              <a:pathLst>
                <a:path extrusionOk="0" h="323" w="366">
                  <a:moveTo>
                    <a:pt x="261" y="0"/>
                  </a:moveTo>
                  <a:cubicBezTo>
                    <a:pt x="115" y="0"/>
                    <a:pt x="1" y="143"/>
                    <a:pt x="50" y="291"/>
                  </a:cubicBezTo>
                  <a:cubicBezTo>
                    <a:pt x="58" y="310"/>
                    <a:pt x="70" y="317"/>
                    <a:pt x="84" y="317"/>
                  </a:cubicBezTo>
                  <a:cubicBezTo>
                    <a:pt x="121" y="317"/>
                    <a:pt x="171" y="264"/>
                    <a:pt x="190" y="229"/>
                  </a:cubicBezTo>
                  <a:lnTo>
                    <a:pt x="190" y="229"/>
                  </a:lnTo>
                  <a:lnTo>
                    <a:pt x="151" y="322"/>
                  </a:lnTo>
                  <a:cubicBezTo>
                    <a:pt x="183" y="316"/>
                    <a:pt x="214" y="303"/>
                    <a:pt x="239" y="284"/>
                  </a:cubicBezTo>
                  <a:cubicBezTo>
                    <a:pt x="277" y="253"/>
                    <a:pt x="315" y="215"/>
                    <a:pt x="334" y="165"/>
                  </a:cubicBezTo>
                  <a:cubicBezTo>
                    <a:pt x="365" y="102"/>
                    <a:pt x="365" y="1"/>
                    <a:pt x="271" y="1"/>
                  </a:cubicBezTo>
                  <a:cubicBezTo>
                    <a:pt x="268" y="1"/>
                    <a:pt x="264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36"/>
            <p:cNvSpPr/>
            <p:nvPr/>
          </p:nvSpPr>
          <p:spPr>
            <a:xfrm>
              <a:off x="2370500" y="3246550"/>
              <a:ext cx="15325" cy="9000"/>
            </a:xfrm>
            <a:custGeom>
              <a:rect b="b" l="l" r="r" t="t"/>
              <a:pathLst>
                <a:path extrusionOk="0" h="360" w="613">
                  <a:moveTo>
                    <a:pt x="392" y="0"/>
                  </a:moveTo>
                  <a:cubicBezTo>
                    <a:pt x="228" y="0"/>
                    <a:pt x="0" y="360"/>
                    <a:pt x="221" y="360"/>
                  </a:cubicBezTo>
                  <a:cubicBezTo>
                    <a:pt x="379" y="360"/>
                    <a:pt x="61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36"/>
            <p:cNvSpPr/>
            <p:nvPr/>
          </p:nvSpPr>
          <p:spPr>
            <a:xfrm>
              <a:off x="2351475" y="3260000"/>
              <a:ext cx="8950" cy="6725"/>
            </a:xfrm>
            <a:custGeom>
              <a:rect b="b" l="l" r="r" t="t"/>
              <a:pathLst>
                <a:path extrusionOk="0" h="269" w="358">
                  <a:moveTo>
                    <a:pt x="196" y="1"/>
                  </a:moveTo>
                  <a:cubicBezTo>
                    <a:pt x="141" y="1"/>
                    <a:pt x="91" y="47"/>
                    <a:pt x="55" y="106"/>
                  </a:cubicBezTo>
                  <a:cubicBezTo>
                    <a:pt x="11" y="172"/>
                    <a:pt x="0" y="269"/>
                    <a:pt x="81" y="269"/>
                  </a:cubicBezTo>
                  <a:cubicBezTo>
                    <a:pt x="92" y="269"/>
                    <a:pt x="104" y="267"/>
                    <a:pt x="118" y="263"/>
                  </a:cubicBezTo>
                  <a:cubicBezTo>
                    <a:pt x="181" y="251"/>
                    <a:pt x="358" y="93"/>
                    <a:pt x="263" y="24"/>
                  </a:cubicBezTo>
                  <a:cubicBezTo>
                    <a:pt x="240" y="8"/>
                    <a:pt x="218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36"/>
            <p:cNvSpPr/>
            <p:nvPr/>
          </p:nvSpPr>
          <p:spPr>
            <a:xfrm>
              <a:off x="2332150" y="3244125"/>
              <a:ext cx="8100" cy="6550"/>
            </a:xfrm>
            <a:custGeom>
              <a:rect b="b" l="l" r="r" t="t"/>
              <a:pathLst>
                <a:path extrusionOk="0" h="262" w="324">
                  <a:moveTo>
                    <a:pt x="221" y="0"/>
                  </a:moveTo>
                  <a:cubicBezTo>
                    <a:pt x="156" y="0"/>
                    <a:pt x="54" y="98"/>
                    <a:pt x="40" y="135"/>
                  </a:cubicBezTo>
                  <a:cubicBezTo>
                    <a:pt x="1" y="213"/>
                    <a:pt x="42" y="261"/>
                    <a:pt x="101" y="261"/>
                  </a:cubicBezTo>
                  <a:cubicBezTo>
                    <a:pt x="127" y="261"/>
                    <a:pt x="157" y="251"/>
                    <a:pt x="185" y="230"/>
                  </a:cubicBezTo>
                  <a:cubicBezTo>
                    <a:pt x="185" y="224"/>
                    <a:pt x="185" y="217"/>
                    <a:pt x="185" y="211"/>
                  </a:cubicBezTo>
                  <a:cubicBezTo>
                    <a:pt x="229" y="205"/>
                    <a:pt x="324" y="104"/>
                    <a:pt x="279" y="72"/>
                  </a:cubicBezTo>
                  <a:cubicBezTo>
                    <a:pt x="279" y="66"/>
                    <a:pt x="273" y="53"/>
                    <a:pt x="273" y="47"/>
                  </a:cubicBezTo>
                  <a:cubicBezTo>
                    <a:pt x="265" y="13"/>
                    <a:pt x="245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36"/>
            <p:cNvSpPr/>
            <p:nvPr/>
          </p:nvSpPr>
          <p:spPr>
            <a:xfrm>
              <a:off x="2297800" y="3277825"/>
              <a:ext cx="6575" cy="6275"/>
            </a:xfrm>
            <a:custGeom>
              <a:rect b="b" l="l" r="r" t="t"/>
              <a:pathLst>
                <a:path extrusionOk="0" h="251" w="263">
                  <a:moveTo>
                    <a:pt x="187" y="1"/>
                  </a:moveTo>
                  <a:cubicBezTo>
                    <a:pt x="178" y="1"/>
                    <a:pt x="169" y="2"/>
                    <a:pt x="159" y="4"/>
                  </a:cubicBezTo>
                  <a:cubicBezTo>
                    <a:pt x="133" y="11"/>
                    <a:pt x="108" y="17"/>
                    <a:pt x="89" y="36"/>
                  </a:cubicBezTo>
                  <a:lnTo>
                    <a:pt x="83" y="42"/>
                  </a:lnTo>
                  <a:cubicBezTo>
                    <a:pt x="58" y="55"/>
                    <a:pt x="39" y="80"/>
                    <a:pt x="26" y="105"/>
                  </a:cubicBezTo>
                  <a:cubicBezTo>
                    <a:pt x="20" y="105"/>
                    <a:pt x="20" y="112"/>
                    <a:pt x="20" y="118"/>
                  </a:cubicBezTo>
                  <a:cubicBezTo>
                    <a:pt x="14" y="124"/>
                    <a:pt x="14" y="131"/>
                    <a:pt x="7" y="137"/>
                  </a:cubicBezTo>
                  <a:cubicBezTo>
                    <a:pt x="1" y="150"/>
                    <a:pt x="1" y="162"/>
                    <a:pt x="1" y="175"/>
                  </a:cubicBezTo>
                  <a:cubicBezTo>
                    <a:pt x="1" y="181"/>
                    <a:pt x="1" y="181"/>
                    <a:pt x="1" y="187"/>
                  </a:cubicBezTo>
                  <a:lnTo>
                    <a:pt x="1" y="194"/>
                  </a:lnTo>
                  <a:cubicBezTo>
                    <a:pt x="1" y="200"/>
                    <a:pt x="1" y="206"/>
                    <a:pt x="1" y="213"/>
                  </a:cubicBezTo>
                  <a:cubicBezTo>
                    <a:pt x="1" y="219"/>
                    <a:pt x="7" y="219"/>
                    <a:pt x="14" y="225"/>
                  </a:cubicBezTo>
                  <a:cubicBezTo>
                    <a:pt x="14" y="231"/>
                    <a:pt x="20" y="231"/>
                    <a:pt x="20" y="238"/>
                  </a:cubicBezTo>
                  <a:cubicBezTo>
                    <a:pt x="33" y="244"/>
                    <a:pt x="45" y="250"/>
                    <a:pt x="58" y="250"/>
                  </a:cubicBezTo>
                  <a:cubicBezTo>
                    <a:pt x="77" y="250"/>
                    <a:pt x="96" y="250"/>
                    <a:pt x="108" y="238"/>
                  </a:cubicBezTo>
                  <a:cubicBezTo>
                    <a:pt x="127" y="238"/>
                    <a:pt x="140" y="225"/>
                    <a:pt x="152" y="219"/>
                  </a:cubicBezTo>
                  <a:cubicBezTo>
                    <a:pt x="197" y="194"/>
                    <a:pt x="228" y="150"/>
                    <a:pt x="241" y="105"/>
                  </a:cubicBezTo>
                  <a:cubicBezTo>
                    <a:pt x="263" y="51"/>
                    <a:pt x="242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36"/>
            <p:cNvSpPr/>
            <p:nvPr/>
          </p:nvSpPr>
          <p:spPr>
            <a:xfrm>
              <a:off x="2307175" y="3310050"/>
              <a:ext cx="13375" cy="10400"/>
            </a:xfrm>
            <a:custGeom>
              <a:rect b="b" l="l" r="r" t="t"/>
              <a:pathLst>
                <a:path extrusionOk="0" h="416" w="535">
                  <a:moveTo>
                    <a:pt x="367" y="0"/>
                  </a:moveTo>
                  <a:cubicBezTo>
                    <a:pt x="288" y="0"/>
                    <a:pt x="200" y="73"/>
                    <a:pt x="149" y="128"/>
                  </a:cubicBezTo>
                  <a:cubicBezTo>
                    <a:pt x="61" y="222"/>
                    <a:pt x="0" y="415"/>
                    <a:pt x="156" y="415"/>
                  </a:cubicBezTo>
                  <a:cubicBezTo>
                    <a:pt x="168" y="415"/>
                    <a:pt x="180" y="414"/>
                    <a:pt x="194" y="412"/>
                  </a:cubicBezTo>
                  <a:cubicBezTo>
                    <a:pt x="244" y="399"/>
                    <a:pt x="288" y="380"/>
                    <a:pt x="332" y="349"/>
                  </a:cubicBezTo>
                  <a:cubicBezTo>
                    <a:pt x="408" y="292"/>
                    <a:pt x="534" y="128"/>
                    <a:pt x="446" y="34"/>
                  </a:cubicBezTo>
                  <a:cubicBezTo>
                    <a:pt x="422" y="10"/>
                    <a:pt x="395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36"/>
            <p:cNvSpPr/>
            <p:nvPr/>
          </p:nvSpPr>
          <p:spPr>
            <a:xfrm>
              <a:off x="2323200" y="3296900"/>
              <a:ext cx="8500" cy="7400"/>
            </a:xfrm>
            <a:custGeom>
              <a:rect b="b" l="l" r="r" t="t"/>
              <a:pathLst>
                <a:path extrusionOk="0" h="296" w="340">
                  <a:moveTo>
                    <a:pt x="227" y="1"/>
                  </a:moveTo>
                  <a:cubicBezTo>
                    <a:pt x="197" y="1"/>
                    <a:pt x="163" y="12"/>
                    <a:pt x="133" y="36"/>
                  </a:cubicBezTo>
                  <a:lnTo>
                    <a:pt x="63" y="93"/>
                  </a:lnTo>
                  <a:cubicBezTo>
                    <a:pt x="32" y="112"/>
                    <a:pt x="0" y="150"/>
                    <a:pt x="13" y="194"/>
                  </a:cubicBezTo>
                  <a:lnTo>
                    <a:pt x="26" y="244"/>
                  </a:lnTo>
                  <a:cubicBezTo>
                    <a:pt x="39" y="281"/>
                    <a:pt x="62" y="295"/>
                    <a:pt x="90" y="295"/>
                  </a:cubicBezTo>
                  <a:cubicBezTo>
                    <a:pt x="168" y="295"/>
                    <a:pt x="278" y="185"/>
                    <a:pt x="297" y="143"/>
                  </a:cubicBezTo>
                  <a:cubicBezTo>
                    <a:pt x="340" y="53"/>
                    <a:pt x="292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36"/>
            <p:cNvSpPr/>
            <p:nvPr/>
          </p:nvSpPr>
          <p:spPr>
            <a:xfrm>
              <a:off x="2449175" y="3273200"/>
              <a:ext cx="14375" cy="12150"/>
            </a:xfrm>
            <a:custGeom>
              <a:rect b="b" l="l" r="r" t="t"/>
              <a:pathLst>
                <a:path extrusionOk="0" h="486" w="575">
                  <a:moveTo>
                    <a:pt x="379" y="0"/>
                  </a:moveTo>
                  <a:cubicBezTo>
                    <a:pt x="240" y="0"/>
                    <a:pt x="108" y="120"/>
                    <a:pt x="45" y="240"/>
                  </a:cubicBezTo>
                  <a:cubicBezTo>
                    <a:pt x="1" y="335"/>
                    <a:pt x="1" y="486"/>
                    <a:pt x="146" y="486"/>
                  </a:cubicBezTo>
                  <a:lnTo>
                    <a:pt x="196" y="486"/>
                  </a:lnTo>
                  <a:cubicBezTo>
                    <a:pt x="341" y="486"/>
                    <a:pt x="474" y="366"/>
                    <a:pt x="530" y="246"/>
                  </a:cubicBezTo>
                  <a:cubicBezTo>
                    <a:pt x="575" y="152"/>
                    <a:pt x="575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36"/>
            <p:cNvSpPr/>
            <p:nvPr/>
          </p:nvSpPr>
          <p:spPr>
            <a:xfrm>
              <a:off x="2392575" y="3327275"/>
              <a:ext cx="17275" cy="15025"/>
            </a:xfrm>
            <a:custGeom>
              <a:rect b="b" l="l" r="r" t="t"/>
              <a:pathLst>
                <a:path extrusionOk="0" h="601" w="691">
                  <a:moveTo>
                    <a:pt x="509" y="1"/>
                  </a:moveTo>
                  <a:cubicBezTo>
                    <a:pt x="492" y="1"/>
                    <a:pt x="474" y="3"/>
                    <a:pt x="455" y="7"/>
                  </a:cubicBezTo>
                  <a:cubicBezTo>
                    <a:pt x="322" y="45"/>
                    <a:pt x="202" y="127"/>
                    <a:pt x="127" y="240"/>
                  </a:cubicBezTo>
                  <a:cubicBezTo>
                    <a:pt x="64" y="310"/>
                    <a:pt x="0" y="436"/>
                    <a:pt x="45" y="530"/>
                  </a:cubicBezTo>
                  <a:cubicBezTo>
                    <a:pt x="69" y="583"/>
                    <a:pt x="115" y="600"/>
                    <a:pt x="165" y="600"/>
                  </a:cubicBezTo>
                  <a:cubicBezTo>
                    <a:pt x="206" y="600"/>
                    <a:pt x="251" y="589"/>
                    <a:pt x="291" y="574"/>
                  </a:cubicBezTo>
                  <a:cubicBezTo>
                    <a:pt x="310" y="568"/>
                    <a:pt x="328" y="556"/>
                    <a:pt x="354" y="543"/>
                  </a:cubicBezTo>
                  <a:cubicBezTo>
                    <a:pt x="366" y="537"/>
                    <a:pt x="379" y="530"/>
                    <a:pt x="392" y="524"/>
                  </a:cubicBezTo>
                  <a:cubicBezTo>
                    <a:pt x="524" y="461"/>
                    <a:pt x="625" y="347"/>
                    <a:pt x="663" y="209"/>
                  </a:cubicBezTo>
                  <a:cubicBezTo>
                    <a:pt x="690" y="88"/>
                    <a:pt x="622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36"/>
            <p:cNvSpPr/>
            <p:nvPr/>
          </p:nvSpPr>
          <p:spPr>
            <a:xfrm>
              <a:off x="2438625" y="3318600"/>
              <a:ext cx="10275" cy="9525"/>
            </a:xfrm>
            <a:custGeom>
              <a:rect b="b" l="l" r="r" t="t"/>
              <a:pathLst>
                <a:path extrusionOk="0" h="381" w="411">
                  <a:moveTo>
                    <a:pt x="265" y="1"/>
                  </a:moveTo>
                  <a:cubicBezTo>
                    <a:pt x="227" y="1"/>
                    <a:pt x="189" y="13"/>
                    <a:pt x="158" y="38"/>
                  </a:cubicBezTo>
                  <a:cubicBezTo>
                    <a:pt x="149" y="43"/>
                    <a:pt x="103" y="74"/>
                    <a:pt x="105" y="74"/>
                  </a:cubicBezTo>
                  <a:cubicBezTo>
                    <a:pt x="106" y="74"/>
                    <a:pt x="110" y="72"/>
                    <a:pt x="119" y="66"/>
                  </a:cubicBezTo>
                  <a:lnTo>
                    <a:pt x="119" y="66"/>
                  </a:lnTo>
                  <a:cubicBezTo>
                    <a:pt x="51" y="112"/>
                    <a:pt x="6" y="196"/>
                    <a:pt x="0" y="284"/>
                  </a:cubicBezTo>
                  <a:lnTo>
                    <a:pt x="0" y="322"/>
                  </a:lnTo>
                  <a:cubicBezTo>
                    <a:pt x="0" y="365"/>
                    <a:pt x="27" y="381"/>
                    <a:pt x="66" y="381"/>
                  </a:cubicBezTo>
                  <a:cubicBezTo>
                    <a:pt x="73" y="381"/>
                    <a:pt x="81" y="380"/>
                    <a:pt x="88" y="379"/>
                  </a:cubicBezTo>
                  <a:lnTo>
                    <a:pt x="139" y="373"/>
                  </a:lnTo>
                  <a:cubicBezTo>
                    <a:pt x="215" y="354"/>
                    <a:pt x="278" y="303"/>
                    <a:pt x="315" y="240"/>
                  </a:cubicBezTo>
                  <a:cubicBezTo>
                    <a:pt x="353" y="196"/>
                    <a:pt x="410" y="76"/>
                    <a:pt x="341" y="32"/>
                  </a:cubicBezTo>
                  <a:cubicBezTo>
                    <a:pt x="322" y="7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36"/>
            <p:cNvSpPr/>
            <p:nvPr/>
          </p:nvSpPr>
          <p:spPr>
            <a:xfrm>
              <a:off x="2434525" y="3300075"/>
              <a:ext cx="7900" cy="7925"/>
            </a:xfrm>
            <a:custGeom>
              <a:rect b="b" l="l" r="r" t="t"/>
              <a:pathLst>
                <a:path extrusionOk="0" h="317" w="316">
                  <a:moveTo>
                    <a:pt x="239" y="0"/>
                  </a:moveTo>
                  <a:cubicBezTo>
                    <a:pt x="218" y="0"/>
                    <a:pt x="193" y="8"/>
                    <a:pt x="170" y="16"/>
                  </a:cubicBezTo>
                  <a:cubicBezTo>
                    <a:pt x="126" y="35"/>
                    <a:pt x="82" y="73"/>
                    <a:pt x="57" y="117"/>
                  </a:cubicBezTo>
                  <a:cubicBezTo>
                    <a:pt x="13" y="161"/>
                    <a:pt x="0" y="231"/>
                    <a:pt x="32" y="281"/>
                  </a:cubicBezTo>
                  <a:cubicBezTo>
                    <a:pt x="58" y="308"/>
                    <a:pt x="86" y="317"/>
                    <a:pt x="114" y="317"/>
                  </a:cubicBezTo>
                  <a:cubicBezTo>
                    <a:pt x="140" y="317"/>
                    <a:pt x="165" y="309"/>
                    <a:pt x="189" y="300"/>
                  </a:cubicBezTo>
                  <a:cubicBezTo>
                    <a:pt x="240" y="288"/>
                    <a:pt x="271" y="250"/>
                    <a:pt x="290" y="206"/>
                  </a:cubicBezTo>
                  <a:cubicBezTo>
                    <a:pt x="309" y="155"/>
                    <a:pt x="315" y="92"/>
                    <a:pt x="297" y="42"/>
                  </a:cubicBezTo>
                  <a:cubicBezTo>
                    <a:pt x="286" y="11"/>
                    <a:pt x="265" y="0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36"/>
            <p:cNvSpPr/>
            <p:nvPr/>
          </p:nvSpPr>
          <p:spPr>
            <a:xfrm>
              <a:off x="2421900" y="3270325"/>
              <a:ext cx="9025" cy="8575"/>
            </a:xfrm>
            <a:custGeom>
              <a:rect b="b" l="l" r="r" t="t"/>
              <a:pathLst>
                <a:path extrusionOk="0" h="343" w="361">
                  <a:moveTo>
                    <a:pt x="222" y="1"/>
                  </a:moveTo>
                  <a:cubicBezTo>
                    <a:pt x="158" y="1"/>
                    <a:pt x="95" y="61"/>
                    <a:pt x="64" y="109"/>
                  </a:cubicBezTo>
                  <a:cubicBezTo>
                    <a:pt x="19" y="147"/>
                    <a:pt x="1" y="204"/>
                    <a:pt x="1" y="267"/>
                  </a:cubicBezTo>
                  <a:cubicBezTo>
                    <a:pt x="1" y="304"/>
                    <a:pt x="32" y="342"/>
                    <a:pt x="76" y="342"/>
                  </a:cubicBezTo>
                  <a:cubicBezTo>
                    <a:pt x="114" y="342"/>
                    <a:pt x="146" y="330"/>
                    <a:pt x="177" y="311"/>
                  </a:cubicBezTo>
                  <a:lnTo>
                    <a:pt x="202" y="304"/>
                  </a:lnTo>
                  <a:cubicBezTo>
                    <a:pt x="259" y="286"/>
                    <a:pt x="360" y="191"/>
                    <a:pt x="297" y="134"/>
                  </a:cubicBezTo>
                  <a:lnTo>
                    <a:pt x="297" y="122"/>
                  </a:lnTo>
                  <a:cubicBezTo>
                    <a:pt x="310" y="77"/>
                    <a:pt x="310" y="27"/>
                    <a:pt x="259" y="8"/>
                  </a:cubicBezTo>
                  <a:cubicBezTo>
                    <a:pt x="247" y="3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36"/>
            <p:cNvSpPr/>
            <p:nvPr/>
          </p:nvSpPr>
          <p:spPr>
            <a:xfrm>
              <a:off x="2323575" y="3228500"/>
              <a:ext cx="8950" cy="8350"/>
            </a:xfrm>
            <a:custGeom>
              <a:rect b="b" l="l" r="r" t="t"/>
              <a:pathLst>
                <a:path extrusionOk="0" h="334" w="358">
                  <a:moveTo>
                    <a:pt x="256" y="1"/>
                  </a:moveTo>
                  <a:cubicBezTo>
                    <a:pt x="216" y="1"/>
                    <a:pt x="172" y="21"/>
                    <a:pt x="143" y="41"/>
                  </a:cubicBezTo>
                  <a:cubicBezTo>
                    <a:pt x="67" y="92"/>
                    <a:pt x="17" y="167"/>
                    <a:pt x="4" y="262"/>
                  </a:cubicBezTo>
                  <a:cubicBezTo>
                    <a:pt x="0" y="315"/>
                    <a:pt x="43" y="334"/>
                    <a:pt x="88" y="334"/>
                  </a:cubicBezTo>
                  <a:cubicBezTo>
                    <a:pt x="112" y="334"/>
                    <a:pt x="138" y="328"/>
                    <a:pt x="156" y="319"/>
                  </a:cubicBezTo>
                  <a:cubicBezTo>
                    <a:pt x="212" y="293"/>
                    <a:pt x="257" y="249"/>
                    <a:pt x="282" y="199"/>
                  </a:cubicBezTo>
                  <a:cubicBezTo>
                    <a:pt x="288" y="199"/>
                    <a:pt x="288" y="193"/>
                    <a:pt x="294" y="193"/>
                  </a:cubicBezTo>
                  <a:cubicBezTo>
                    <a:pt x="326" y="148"/>
                    <a:pt x="358" y="66"/>
                    <a:pt x="313" y="22"/>
                  </a:cubicBezTo>
                  <a:cubicBezTo>
                    <a:pt x="298" y="7"/>
                    <a:pt x="277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36"/>
            <p:cNvSpPr/>
            <p:nvPr/>
          </p:nvSpPr>
          <p:spPr>
            <a:xfrm>
              <a:off x="2240900" y="2961175"/>
              <a:ext cx="15000" cy="12125"/>
            </a:xfrm>
            <a:custGeom>
              <a:rect b="b" l="l" r="r" t="t"/>
              <a:pathLst>
                <a:path extrusionOk="0" h="485" w="600">
                  <a:moveTo>
                    <a:pt x="460" y="0"/>
                  </a:moveTo>
                  <a:cubicBezTo>
                    <a:pt x="428" y="0"/>
                    <a:pt x="394" y="8"/>
                    <a:pt x="366" y="19"/>
                  </a:cubicBezTo>
                  <a:cubicBezTo>
                    <a:pt x="265" y="38"/>
                    <a:pt x="177" y="94"/>
                    <a:pt x="120" y="183"/>
                  </a:cubicBezTo>
                  <a:cubicBezTo>
                    <a:pt x="63" y="258"/>
                    <a:pt x="0" y="429"/>
                    <a:pt x="126" y="473"/>
                  </a:cubicBezTo>
                  <a:cubicBezTo>
                    <a:pt x="150" y="481"/>
                    <a:pt x="173" y="485"/>
                    <a:pt x="195" y="485"/>
                  </a:cubicBezTo>
                  <a:cubicBezTo>
                    <a:pt x="296" y="485"/>
                    <a:pt x="389" y="414"/>
                    <a:pt x="461" y="347"/>
                  </a:cubicBezTo>
                  <a:cubicBezTo>
                    <a:pt x="530" y="290"/>
                    <a:pt x="599" y="164"/>
                    <a:pt x="568" y="69"/>
                  </a:cubicBezTo>
                  <a:cubicBezTo>
                    <a:pt x="549" y="17"/>
                    <a:pt x="506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36"/>
            <p:cNvSpPr/>
            <p:nvPr/>
          </p:nvSpPr>
          <p:spPr>
            <a:xfrm>
              <a:off x="2273225" y="2934725"/>
              <a:ext cx="11650" cy="9900"/>
            </a:xfrm>
            <a:custGeom>
              <a:rect b="b" l="l" r="r" t="t"/>
              <a:pathLst>
                <a:path extrusionOk="0" h="396" w="466">
                  <a:moveTo>
                    <a:pt x="329" y="1"/>
                  </a:moveTo>
                  <a:cubicBezTo>
                    <a:pt x="304" y="1"/>
                    <a:pt x="276" y="8"/>
                    <a:pt x="246" y="23"/>
                  </a:cubicBezTo>
                  <a:cubicBezTo>
                    <a:pt x="133" y="74"/>
                    <a:pt x="0" y="232"/>
                    <a:pt x="82" y="358"/>
                  </a:cubicBezTo>
                  <a:cubicBezTo>
                    <a:pt x="77" y="349"/>
                    <a:pt x="73" y="345"/>
                    <a:pt x="73" y="345"/>
                  </a:cubicBezTo>
                  <a:lnTo>
                    <a:pt x="73" y="345"/>
                  </a:lnTo>
                  <a:cubicBezTo>
                    <a:pt x="73" y="345"/>
                    <a:pt x="78" y="353"/>
                    <a:pt x="88" y="370"/>
                  </a:cubicBezTo>
                  <a:cubicBezTo>
                    <a:pt x="95" y="389"/>
                    <a:pt x="114" y="396"/>
                    <a:pt x="133" y="396"/>
                  </a:cubicBezTo>
                  <a:lnTo>
                    <a:pt x="158" y="396"/>
                  </a:lnTo>
                  <a:cubicBezTo>
                    <a:pt x="246" y="389"/>
                    <a:pt x="322" y="345"/>
                    <a:pt x="372" y="269"/>
                  </a:cubicBezTo>
                  <a:cubicBezTo>
                    <a:pt x="385" y="244"/>
                    <a:pt x="397" y="219"/>
                    <a:pt x="416" y="194"/>
                  </a:cubicBezTo>
                  <a:cubicBezTo>
                    <a:pt x="465" y="86"/>
                    <a:pt x="41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36"/>
            <p:cNvSpPr/>
            <p:nvPr/>
          </p:nvSpPr>
          <p:spPr>
            <a:xfrm>
              <a:off x="2300025" y="2950150"/>
              <a:ext cx="10575" cy="10000"/>
            </a:xfrm>
            <a:custGeom>
              <a:rect b="b" l="l" r="r" t="t"/>
              <a:pathLst>
                <a:path extrusionOk="0" h="400" w="423">
                  <a:moveTo>
                    <a:pt x="318" y="1"/>
                  </a:moveTo>
                  <a:cubicBezTo>
                    <a:pt x="283" y="1"/>
                    <a:pt x="244" y="13"/>
                    <a:pt x="215" y="25"/>
                  </a:cubicBezTo>
                  <a:cubicBezTo>
                    <a:pt x="229" y="17"/>
                    <a:pt x="236" y="14"/>
                    <a:pt x="233" y="14"/>
                  </a:cubicBezTo>
                  <a:cubicBezTo>
                    <a:pt x="231" y="14"/>
                    <a:pt x="225" y="16"/>
                    <a:pt x="215" y="18"/>
                  </a:cubicBezTo>
                  <a:cubicBezTo>
                    <a:pt x="164" y="31"/>
                    <a:pt x="120" y="62"/>
                    <a:pt x="82" y="100"/>
                  </a:cubicBezTo>
                  <a:cubicBezTo>
                    <a:pt x="38" y="132"/>
                    <a:pt x="7" y="189"/>
                    <a:pt x="7" y="245"/>
                  </a:cubicBezTo>
                  <a:cubicBezTo>
                    <a:pt x="0" y="271"/>
                    <a:pt x="7" y="296"/>
                    <a:pt x="19" y="321"/>
                  </a:cubicBezTo>
                  <a:cubicBezTo>
                    <a:pt x="27" y="379"/>
                    <a:pt x="61" y="400"/>
                    <a:pt x="103" y="400"/>
                  </a:cubicBezTo>
                  <a:cubicBezTo>
                    <a:pt x="192" y="400"/>
                    <a:pt x="322" y="309"/>
                    <a:pt x="360" y="258"/>
                  </a:cubicBezTo>
                  <a:cubicBezTo>
                    <a:pt x="404" y="201"/>
                    <a:pt x="423" y="132"/>
                    <a:pt x="410" y="62"/>
                  </a:cubicBezTo>
                  <a:cubicBezTo>
                    <a:pt x="394" y="16"/>
                    <a:pt x="358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36"/>
            <p:cNvSpPr/>
            <p:nvPr/>
          </p:nvSpPr>
          <p:spPr>
            <a:xfrm>
              <a:off x="2278550" y="2981475"/>
              <a:ext cx="8400" cy="8450"/>
            </a:xfrm>
            <a:custGeom>
              <a:rect b="b" l="l" r="r" t="t"/>
              <a:pathLst>
                <a:path extrusionOk="0" h="338" w="336">
                  <a:moveTo>
                    <a:pt x="258" y="1"/>
                  </a:moveTo>
                  <a:cubicBezTo>
                    <a:pt x="161" y="1"/>
                    <a:pt x="1" y="122"/>
                    <a:pt x="14" y="228"/>
                  </a:cubicBezTo>
                  <a:cubicBezTo>
                    <a:pt x="20" y="247"/>
                    <a:pt x="20" y="266"/>
                    <a:pt x="27" y="292"/>
                  </a:cubicBezTo>
                  <a:cubicBezTo>
                    <a:pt x="40" y="326"/>
                    <a:pt x="67" y="338"/>
                    <a:pt x="98" y="338"/>
                  </a:cubicBezTo>
                  <a:cubicBezTo>
                    <a:pt x="142" y="338"/>
                    <a:pt x="193" y="314"/>
                    <a:pt x="222" y="292"/>
                  </a:cubicBezTo>
                  <a:cubicBezTo>
                    <a:pt x="298" y="247"/>
                    <a:pt x="336" y="159"/>
                    <a:pt x="329" y="71"/>
                  </a:cubicBezTo>
                  <a:lnTo>
                    <a:pt x="329" y="71"/>
                  </a:lnTo>
                  <a:lnTo>
                    <a:pt x="329" y="77"/>
                  </a:lnTo>
                  <a:cubicBezTo>
                    <a:pt x="329" y="23"/>
                    <a:pt x="300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36"/>
            <p:cNvSpPr/>
            <p:nvPr/>
          </p:nvSpPr>
          <p:spPr>
            <a:xfrm>
              <a:off x="2273050" y="2962375"/>
              <a:ext cx="8225" cy="7750"/>
            </a:xfrm>
            <a:custGeom>
              <a:rect b="b" l="l" r="r" t="t"/>
              <a:pathLst>
                <a:path extrusionOk="0" h="310" w="329">
                  <a:moveTo>
                    <a:pt x="237" y="1"/>
                  </a:moveTo>
                  <a:cubicBezTo>
                    <a:pt x="217" y="1"/>
                    <a:pt x="195" y="7"/>
                    <a:pt x="171" y="15"/>
                  </a:cubicBezTo>
                  <a:lnTo>
                    <a:pt x="165" y="15"/>
                  </a:lnTo>
                  <a:cubicBezTo>
                    <a:pt x="64" y="59"/>
                    <a:pt x="1" y="223"/>
                    <a:pt x="70" y="261"/>
                  </a:cubicBezTo>
                  <a:lnTo>
                    <a:pt x="70" y="267"/>
                  </a:lnTo>
                  <a:cubicBezTo>
                    <a:pt x="83" y="298"/>
                    <a:pt x="103" y="310"/>
                    <a:pt x="125" y="310"/>
                  </a:cubicBezTo>
                  <a:cubicBezTo>
                    <a:pt x="190" y="310"/>
                    <a:pt x="278" y="207"/>
                    <a:pt x="297" y="160"/>
                  </a:cubicBezTo>
                  <a:cubicBezTo>
                    <a:pt x="310" y="128"/>
                    <a:pt x="329" y="78"/>
                    <a:pt x="304" y="40"/>
                  </a:cubicBezTo>
                  <a:cubicBezTo>
                    <a:pt x="286" y="11"/>
                    <a:pt x="263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36"/>
            <p:cNvSpPr/>
            <p:nvPr/>
          </p:nvSpPr>
          <p:spPr>
            <a:xfrm>
              <a:off x="2258550" y="2977650"/>
              <a:ext cx="10900" cy="9625"/>
            </a:xfrm>
            <a:custGeom>
              <a:rect b="b" l="l" r="r" t="t"/>
              <a:pathLst>
                <a:path extrusionOk="0" h="385" w="436">
                  <a:moveTo>
                    <a:pt x="293" y="0"/>
                  </a:moveTo>
                  <a:cubicBezTo>
                    <a:pt x="222" y="0"/>
                    <a:pt x="151" y="32"/>
                    <a:pt x="108" y="91"/>
                  </a:cubicBezTo>
                  <a:cubicBezTo>
                    <a:pt x="51" y="148"/>
                    <a:pt x="1" y="236"/>
                    <a:pt x="38" y="312"/>
                  </a:cubicBezTo>
                  <a:lnTo>
                    <a:pt x="26" y="306"/>
                  </a:lnTo>
                  <a:lnTo>
                    <a:pt x="26" y="306"/>
                  </a:lnTo>
                  <a:cubicBezTo>
                    <a:pt x="32" y="312"/>
                    <a:pt x="38" y="318"/>
                    <a:pt x="45" y="325"/>
                  </a:cubicBezTo>
                  <a:cubicBezTo>
                    <a:pt x="45" y="331"/>
                    <a:pt x="45" y="337"/>
                    <a:pt x="45" y="337"/>
                  </a:cubicBezTo>
                  <a:cubicBezTo>
                    <a:pt x="51" y="344"/>
                    <a:pt x="51" y="350"/>
                    <a:pt x="57" y="356"/>
                  </a:cubicBezTo>
                  <a:cubicBezTo>
                    <a:pt x="76" y="375"/>
                    <a:pt x="103" y="384"/>
                    <a:pt x="131" y="384"/>
                  </a:cubicBezTo>
                  <a:cubicBezTo>
                    <a:pt x="151" y="384"/>
                    <a:pt x="171" y="379"/>
                    <a:pt x="190" y="369"/>
                  </a:cubicBezTo>
                  <a:lnTo>
                    <a:pt x="209" y="363"/>
                  </a:lnTo>
                  <a:cubicBezTo>
                    <a:pt x="310" y="344"/>
                    <a:pt x="436" y="211"/>
                    <a:pt x="398" y="104"/>
                  </a:cubicBezTo>
                  <a:cubicBezTo>
                    <a:pt x="392" y="72"/>
                    <a:pt x="385" y="22"/>
                    <a:pt x="329" y="3"/>
                  </a:cubicBezTo>
                  <a:cubicBezTo>
                    <a:pt x="317" y="1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36"/>
            <p:cNvSpPr/>
            <p:nvPr/>
          </p:nvSpPr>
          <p:spPr>
            <a:xfrm>
              <a:off x="2279200" y="3001650"/>
              <a:ext cx="9025" cy="8100"/>
            </a:xfrm>
            <a:custGeom>
              <a:rect b="b" l="l" r="r" t="t"/>
              <a:pathLst>
                <a:path extrusionOk="0" h="324" w="361">
                  <a:moveTo>
                    <a:pt x="263" y="1"/>
                  </a:moveTo>
                  <a:cubicBezTo>
                    <a:pt x="251" y="1"/>
                    <a:pt x="237" y="3"/>
                    <a:pt x="222" y="8"/>
                  </a:cubicBezTo>
                  <a:cubicBezTo>
                    <a:pt x="127" y="33"/>
                    <a:pt x="1" y="109"/>
                    <a:pt x="7" y="222"/>
                  </a:cubicBezTo>
                  <a:lnTo>
                    <a:pt x="108" y="323"/>
                  </a:lnTo>
                  <a:cubicBezTo>
                    <a:pt x="203" y="311"/>
                    <a:pt x="285" y="254"/>
                    <a:pt x="322" y="166"/>
                  </a:cubicBezTo>
                  <a:cubicBezTo>
                    <a:pt x="361" y="95"/>
                    <a:pt x="342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36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36"/>
            <p:cNvSpPr/>
            <p:nvPr/>
          </p:nvSpPr>
          <p:spPr>
            <a:xfrm>
              <a:off x="2310575" y="2983875"/>
              <a:ext cx="6175" cy="6550"/>
            </a:xfrm>
            <a:custGeom>
              <a:rect b="b" l="l" r="r" t="t"/>
              <a:pathLst>
                <a:path extrusionOk="0" h="262" w="247">
                  <a:moveTo>
                    <a:pt x="165" y="0"/>
                  </a:moveTo>
                  <a:cubicBezTo>
                    <a:pt x="83" y="6"/>
                    <a:pt x="13" y="76"/>
                    <a:pt x="1" y="158"/>
                  </a:cubicBezTo>
                  <a:cubicBezTo>
                    <a:pt x="1" y="173"/>
                    <a:pt x="5" y="185"/>
                    <a:pt x="7" y="199"/>
                  </a:cubicBezTo>
                  <a:lnTo>
                    <a:pt x="7" y="199"/>
                  </a:lnTo>
                  <a:cubicBezTo>
                    <a:pt x="3" y="235"/>
                    <a:pt x="20" y="261"/>
                    <a:pt x="52" y="261"/>
                  </a:cubicBezTo>
                  <a:cubicBezTo>
                    <a:pt x="57" y="261"/>
                    <a:pt x="64" y="260"/>
                    <a:pt x="70" y="259"/>
                  </a:cubicBezTo>
                  <a:cubicBezTo>
                    <a:pt x="171" y="233"/>
                    <a:pt x="247" y="139"/>
                    <a:pt x="234" y="32"/>
                  </a:cubicBezTo>
                  <a:cubicBezTo>
                    <a:pt x="228" y="13"/>
                    <a:pt x="203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36"/>
            <p:cNvSpPr/>
            <p:nvPr/>
          </p:nvSpPr>
          <p:spPr>
            <a:xfrm>
              <a:off x="2310750" y="298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36"/>
            <p:cNvSpPr/>
            <p:nvPr/>
          </p:nvSpPr>
          <p:spPr>
            <a:xfrm>
              <a:off x="2243600" y="2930400"/>
              <a:ext cx="7575" cy="6350"/>
            </a:xfrm>
            <a:custGeom>
              <a:rect b="b" l="l" r="r" t="t"/>
              <a:pathLst>
                <a:path extrusionOk="0" h="254" w="303">
                  <a:moveTo>
                    <a:pt x="214" y="0"/>
                  </a:moveTo>
                  <a:cubicBezTo>
                    <a:pt x="197" y="0"/>
                    <a:pt x="179" y="6"/>
                    <a:pt x="163" y="14"/>
                  </a:cubicBezTo>
                  <a:cubicBezTo>
                    <a:pt x="169" y="14"/>
                    <a:pt x="81" y="66"/>
                    <a:pt x="98" y="66"/>
                  </a:cubicBezTo>
                  <a:cubicBezTo>
                    <a:pt x="99" y="66"/>
                    <a:pt x="101" y="65"/>
                    <a:pt x="103" y="65"/>
                  </a:cubicBezTo>
                  <a:lnTo>
                    <a:pt x="103" y="65"/>
                  </a:lnTo>
                  <a:cubicBezTo>
                    <a:pt x="70" y="75"/>
                    <a:pt x="1" y="141"/>
                    <a:pt x="37" y="178"/>
                  </a:cubicBezTo>
                  <a:cubicBezTo>
                    <a:pt x="44" y="215"/>
                    <a:pt x="56" y="253"/>
                    <a:pt x="100" y="253"/>
                  </a:cubicBezTo>
                  <a:cubicBezTo>
                    <a:pt x="176" y="241"/>
                    <a:pt x="239" y="196"/>
                    <a:pt x="271" y="127"/>
                  </a:cubicBezTo>
                  <a:cubicBezTo>
                    <a:pt x="290" y="89"/>
                    <a:pt x="302" y="26"/>
                    <a:pt x="245" y="7"/>
                  </a:cubicBezTo>
                  <a:cubicBezTo>
                    <a:pt x="236" y="2"/>
                    <a:pt x="225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36"/>
            <p:cNvSpPr/>
            <p:nvPr/>
          </p:nvSpPr>
          <p:spPr>
            <a:xfrm>
              <a:off x="2210300" y="2955175"/>
              <a:ext cx="9475" cy="6475"/>
            </a:xfrm>
            <a:custGeom>
              <a:rect b="b" l="l" r="r" t="t"/>
              <a:pathLst>
                <a:path extrusionOk="0" h="259" w="379">
                  <a:moveTo>
                    <a:pt x="256" y="0"/>
                  </a:moveTo>
                  <a:cubicBezTo>
                    <a:pt x="245" y="0"/>
                    <a:pt x="233" y="2"/>
                    <a:pt x="221" y="6"/>
                  </a:cubicBezTo>
                  <a:cubicBezTo>
                    <a:pt x="158" y="38"/>
                    <a:pt x="1" y="259"/>
                    <a:pt x="158" y="259"/>
                  </a:cubicBezTo>
                  <a:cubicBezTo>
                    <a:pt x="228" y="246"/>
                    <a:pt x="291" y="208"/>
                    <a:pt x="335" y="145"/>
                  </a:cubicBezTo>
                  <a:cubicBezTo>
                    <a:pt x="379" y="80"/>
                    <a:pt x="328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36"/>
            <p:cNvSpPr/>
            <p:nvPr/>
          </p:nvSpPr>
          <p:spPr>
            <a:xfrm>
              <a:off x="2218825" y="2997700"/>
              <a:ext cx="8050" cy="7225"/>
            </a:xfrm>
            <a:custGeom>
              <a:rect b="b" l="l" r="r" t="t"/>
              <a:pathLst>
                <a:path extrusionOk="0" h="289" w="322">
                  <a:moveTo>
                    <a:pt x="117" y="1"/>
                  </a:moveTo>
                  <a:cubicBezTo>
                    <a:pt x="94" y="1"/>
                    <a:pt x="62" y="31"/>
                    <a:pt x="57" y="46"/>
                  </a:cubicBezTo>
                  <a:cubicBezTo>
                    <a:pt x="25" y="122"/>
                    <a:pt x="0" y="166"/>
                    <a:pt x="32" y="248"/>
                  </a:cubicBezTo>
                  <a:cubicBezTo>
                    <a:pt x="41" y="280"/>
                    <a:pt x="63" y="289"/>
                    <a:pt x="89" y="289"/>
                  </a:cubicBezTo>
                  <a:cubicBezTo>
                    <a:pt x="99" y="289"/>
                    <a:pt x="110" y="288"/>
                    <a:pt x="120" y="286"/>
                  </a:cubicBezTo>
                  <a:cubicBezTo>
                    <a:pt x="202" y="267"/>
                    <a:pt x="265" y="210"/>
                    <a:pt x="297" y="134"/>
                  </a:cubicBezTo>
                  <a:cubicBezTo>
                    <a:pt x="322" y="97"/>
                    <a:pt x="322" y="59"/>
                    <a:pt x="284" y="46"/>
                  </a:cubicBezTo>
                  <a:cubicBezTo>
                    <a:pt x="266" y="37"/>
                    <a:pt x="247" y="31"/>
                    <a:pt x="231" y="31"/>
                  </a:cubicBezTo>
                  <a:cubicBezTo>
                    <a:pt x="225" y="31"/>
                    <a:pt x="220" y="32"/>
                    <a:pt x="215" y="34"/>
                  </a:cubicBezTo>
                  <a:cubicBezTo>
                    <a:pt x="211" y="41"/>
                    <a:pt x="207" y="44"/>
                    <a:pt x="201" y="44"/>
                  </a:cubicBezTo>
                  <a:cubicBezTo>
                    <a:pt x="197" y="44"/>
                    <a:pt x="191" y="42"/>
                    <a:pt x="183" y="40"/>
                  </a:cubicBezTo>
                  <a:cubicBezTo>
                    <a:pt x="164" y="34"/>
                    <a:pt x="145" y="21"/>
                    <a:pt x="133" y="8"/>
                  </a:cubicBezTo>
                  <a:cubicBezTo>
                    <a:pt x="129" y="3"/>
                    <a:pt x="123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36"/>
            <p:cNvSpPr/>
            <p:nvPr/>
          </p:nvSpPr>
          <p:spPr>
            <a:xfrm>
              <a:off x="2241200" y="2984950"/>
              <a:ext cx="9025" cy="7375"/>
            </a:xfrm>
            <a:custGeom>
              <a:rect b="b" l="l" r="r" t="t"/>
              <a:pathLst>
                <a:path extrusionOk="0" h="295" w="361">
                  <a:moveTo>
                    <a:pt x="256" y="1"/>
                  </a:moveTo>
                  <a:cubicBezTo>
                    <a:pt x="246" y="1"/>
                    <a:pt x="237" y="3"/>
                    <a:pt x="228" y="7"/>
                  </a:cubicBezTo>
                  <a:cubicBezTo>
                    <a:pt x="196" y="20"/>
                    <a:pt x="171" y="26"/>
                    <a:pt x="146" y="39"/>
                  </a:cubicBezTo>
                  <a:cubicBezTo>
                    <a:pt x="95" y="64"/>
                    <a:pt x="1" y="165"/>
                    <a:pt x="58" y="222"/>
                  </a:cubicBezTo>
                  <a:cubicBezTo>
                    <a:pt x="70" y="241"/>
                    <a:pt x="83" y="253"/>
                    <a:pt x="102" y="266"/>
                  </a:cubicBezTo>
                  <a:cubicBezTo>
                    <a:pt x="109" y="269"/>
                    <a:pt x="116" y="270"/>
                    <a:pt x="123" y="270"/>
                  </a:cubicBezTo>
                  <a:cubicBezTo>
                    <a:pt x="135" y="270"/>
                    <a:pt x="147" y="267"/>
                    <a:pt x="158" y="267"/>
                  </a:cubicBezTo>
                  <a:cubicBezTo>
                    <a:pt x="168" y="267"/>
                    <a:pt x="177" y="269"/>
                    <a:pt x="184" y="279"/>
                  </a:cubicBezTo>
                  <a:cubicBezTo>
                    <a:pt x="194" y="290"/>
                    <a:pt x="206" y="295"/>
                    <a:pt x="218" y="295"/>
                  </a:cubicBezTo>
                  <a:cubicBezTo>
                    <a:pt x="269" y="295"/>
                    <a:pt x="331" y="219"/>
                    <a:pt x="341" y="184"/>
                  </a:cubicBezTo>
                  <a:cubicBezTo>
                    <a:pt x="360" y="127"/>
                    <a:pt x="348" y="64"/>
                    <a:pt x="304" y="20"/>
                  </a:cubicBezTo>
                  <a:cubicBezTo>
                    <a:pt x="291" y="8"/>
                    <a:pt x="274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36"/>
            <p:cNvSpPr/>
            <p:nvPr/>
          </p:nvSpPr>
          <p:spPr>
            <a:xfrm>
              <a:off x="2208400" y="2977725"/>
              <a:ext cx="9975" cy="9550"/>
            </a:xfrm>
            <a:custGeom>
              <a:rect b="b" l="l" r="r" t="t"/>
              <a:pathLst>
                <a:path extrusionOk="0" h="382" w="399">
                  <a:moveTo>
                    <a:pt x="253" y="1"/>
                  </a:moveTo>
                  <a:cubicBezTo>
                    <a:pt x="222" y="1"/>
                    <a:pt x="189" y="10"/>
                    <a:pt x="171" y="19"/>
                  </a:cubicBezTo>
                  <a:cubicBezTo>
                    <a:pt x="77" y="63"/>
                    <a:pt x="14" y="145"/>
                    <a:pt x="1" y="246"/>
                  </a:cubicBezTo>
                  <a:cubicBezTo>
                    <a:pt x="1" y="278"/>
                    <a:pt x="1" y="303"/>
                    <a:pt x="14" y="328"/>
                  </a:cubicBezTo>
                  <a:cubicBezTo>
                    <a:pt x="30" y="367"/>
                    <a:pt x="63" y="382"/>
                    <a:pt x="100" y="382"/>
                  </a:cubicBezTo>
                  <a:cubicBezTo>
                    <a:pt x="145" y="382"/>
                    <a:pt x="196" y="359"/>
                    <a:pt x="228" y="334"/>
                  </a:cubicBezTo>
                  <a:lnTo>
                    <a:pt x="247" y="322"/>
                  </a:lnTo>
                  <a:cubicBezTo>
                    <a:pt x="272" y="296"/>
                    <a:pt x="398" y="170"/>
                    <a:pt x="342" y="114"/>
                  </a:cubicBezTo>
                  <a:cubicBezTo>
                    <a:pt x="342" y="101"/>
                    <a:pt x="342" y="95"/>
                    <a:pt x="342" y="82"/>
                  </a:cubicBezTo>
                  <a:lnTo>
                    <a:pt x="329" y="50"/>
                  </a:lnTo>
                  <a:lnTo>
                    <a:pt x="329" y="44"/>
                  </a:lnTo>
                  <a:cubicBezTo>
                    <a:pt x="319" y="11"/>
                    <a:pt x="287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36"/>
            <p:cNvSpPr/>
            <p:nvPr/>
          </p:nvSpPr>
          <p:spPr>
            <a:xfrm>
              <a:off x="2211100" y="2918075"/>
              <a:ext cx="8700" cy="7750"/>
            </a:xfrm>
            <a:custGeom>
              <a:rect b="b" l="l" r="r" t="t"/>
              <a:pathLst>
                <a:path extrusionOk="0" h="310" w="348">
                  <a:moveTo>
                    <a:pt x="248" y="1"/>
                  </a:moveTo>
                  <a:cubicBezTo>
                    <a:pt x="227" y="1"/>
                    <a:pt x="205" y="7"/>
                    <a:pt x="183" y="15"/>
                  </a:cubicBezTo>
                  <a:cubicBezTo>
                    <a:pt x="95" y="52"/>
                    <a:pt x="0" y="147"/>
                    <a:pt x="13" y="254"/>
                  </a:cubicBezTo>
                  <a:cubicBezTo>
                    <a:pt x="19" y="295"/>
                    <a:pt x="37" y="310"/>
                    <a:pt x="62" y="310"/>
                  </a:cubicBezTo>
                  <a:cubicBezTo>
                    <a:pt x="90" y="310"/>
                    <a:pt x="127" y="288"/>
                    <a:pt x="158" y="261"/>
                  </a:cubicBezTo>
                  <a:cubicBezTo>
                    <a:pt x="196" y="248"/>
                    <a:pt x="234" y="223"/>
                    <a:pt x="259" y="198"/>
                  </a:cubicBezTo>
                  <a:cubicBezTo>
                    <a:pt x="290" y="166"/>
                    <a:pt x="347" y="109"/>
                    <a:pt x="328" y="65"/>
                  </a:cubicBezTo>
                  <a:cubicBezTo>
                    <a:pt x="328" y="59"/>
                    <a:pt x="315" y="46"/>
                    <a:pt x="315" y="40"/>
                  </a:cubicBezTo>
                  <a:cubicBezTo>
                    <a:pt x="301" y="11"/>
                    <a:pt x="276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36"/>
            <p:cNvSpPr/>
            <p:nvPr/>
          </p:nvSpPr>
          <p:spPr>
            <a:xfrm>
              <a:off x="2275900" y="2895025"/>
              <a:ext cx="10275" cy="6300"/>
            </a:xfrm>
            <a:custGeom>
              <a:rect b="b" l="l" r="r" t="t"/>
              <a:pathLst>
                <a:path extrusionOk="0" h="252" w="411">
                  <a:moveTo>
                    <a:pt x="314" y="1"/>
                  </a:moveTo>
                  <a:cubicBezTo>
                    <a:pt x="290" y="1"/>
                    <a:pt x="263" y="7"/>
                    <a:pt x="240" y="16"/>
                  </a:cubicBezTo>
                  <a:cubicBezTo>
                    <a:pt x="177" y="22"/>
                    <a:pt x="0" y="218"/>
                    <a:pt x="126" y="243"/>
                  </a:cubicBezTo>
                  <a:cubicBezTo>
                    <a:pt x="149" y="248"/>
                    <a:pt x="172" y="251"/>
                    <a:pt x="196" y="251"/>
                  </a:cubicBezTo>
                  <a:cubicBezTo>
                    <a:pt x="304" y="251"/>
                    <a:pt x="410" y="191"/>
                    <a:pt x="410" y="66"/>
                  </a:cubicBezTo>
                  <a:cubicBezTo>
                    <a:pt x="410" y="32"/>
                    <a:pt x="384" y="2"/>
                    <a:pt x="351" y="2"/>
                  </a:cubicBezTo>
                  <a:cubicBezTo>
                    <a:pt x="347" y="2"/>
                    <a:pt x="344" y="3"/>
                    <a:pt x="341" y="3"/>
                  </a:cubicBezTo>
                  <a:cubicBezTo>
                    <a:pt x="332" y="2"/>
                    <a:pt x="324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36"/>
            <p:cNvSpPr/>
            <p:nvPr/>
          </p:nvSpPr>
          <p:spPr>
            <a:xfrm>
              <a:off x="2300175" y="2907775"/>
              <a:ext cx="8850" cy="6025"/>
            </a:xfrm>
            <a:custGeom>
              <a:rect b="b" l="l" r="r" t="t"/>
              <a:pathLst>
                <a:path extrusionOk="0" h="241" w="354">
                  <a:moveTo>
                    <a:pt x="283" y="0"/>
                  </a:moveTo>
                  <a:cubicBezTo>
                    <a:pt x="260" y="0"/>
                    <a:pt x="233" y="9"/>
                    <a:pt x="211" y="21"/>
                  </a:cubicBezTo>
                  <a:lnTo>
                    <a:pt x="211" y="21"/>
                  </a:lnTo>
                  <a:cubicBezTo>
                    <a:pt x="212" y="20"/>
                    <a:pt x="211" y="20"/>
                    <a:pt x="210" y="20"/>
                  </a:cubicBezTo>
                  <a:cubicBezTo>
                    <a:pt x="207" y="20"/>
                    <a:pt x="196" y="23"/>
                    <a:pt x="177" y="29"/>
                  </a:cubicBezTo>
                  <a:cubicBezTo>
                    <a:pt x="139" y="48"/>
                    <a:pt x="1" y="174"/>
                    <a:pt x="95" y="206"/>
                  </a:cubicBezTo>
                  <a:cubicBezTo>
                    <a:pt x="108" y="206"/>
                    <a:pt x="120" y="212"/>
                    <a:pt x="127" y="219"/>
                  </a:cubicBezTo>
                  <a:cubicBezTo>
                    <a:pt x="137" y="234"/>
                    <a:pt x="152" y="240"/>
                    <a:pt x="170" y="240"/>
                  </a:cubicBezTo>
                  <a:cubicBezTo>
                    <a:pt x="214" y="240"/>
                    <a:pt x="271" y="199"/>
                    <a:pt x="284" y="181"/>
                  </a:cubicBezTo>
                  <a:cubicBezTo>
                    <a:pt x="297" y="168"/>
                    <a:pt x="316" y="155"/>
                    <a:pt x="329" y="149"/>
                  </a:cubicBezTo>
                  <a:cubicBezTo>
                    <a:pt x="347" y="130"/>
                    <a:pt x="354" y="105"/>
                    <a:pt x="354" y="80"/>
                  </a:cubicBezTo>
                  <a:cubicBezTo>
                    <a:pt x="354" y="66"/>
                    <a:pt x="354" y="58"/>
                    <a:pt x="348" y="58"/>
                  </a:cubicBezTo>
                  <a:cubicBezTo>
                    <a:pt x="347" y="58"/>
                    <a:pt x="344" y="59"/>
                    <a:pt x="341" y="61"/>
                  </a:cubicBezTo>
                  <a:cubicBezTo>
                    <a:pt x="338" y="16"/>
                    <a:pt x="313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36"/>
            <p:cNvSpPr/>
            <p:nvPr/>
          </p:nvSpPr>
          <p:spPr>
            <a:xfrm>
              <a:off x="2338100" y="2895775"/>
              <a:ext cx="13975" cy="9250"/>
            </a:xfrm>
            <a:custGeom>
              <a:rect b="b" l="l" r="r" t="t"/>
              <a:pathLst>
                <a:path extrusionOk="0" h="370" w="559">
                  <a:moveTo>
                    <a:pt x="329" y="0"/>
                  </a:moveTo>
                  <a:cubicBezTo>
                    <a:pt x="293" y="0"/>
                    <a:pt x="258" y="8"/>
                    <a:pt x="228" y="26"/>
                  </a:cubicBezTo>
                  <a:lnTo>
                    <a:pt x="228" y="26"/>
                  </a:lnTo>
                  <a:cubicBezTo>
                    <a:pt x="235" y="21"/>
                    <a:pt x="236" y="19"/>
                    <a:pt x="235" y="19"/>
                  </a:cubicBezTo>
                  <a:cubicBezTo>
                    <a:pt x="229" y="19"/>
                    <a:pt x="156" y="65"/>
                    <a:pt x="142" y="74"/>
                  </a:cubicBezTo>
                  <a:cubicBezTo>
                    <a:pt x="117" y="93"/>
                    <a:pt x="98" y="112"/>
                    <a:pt x="79" y="131"/>
                  </a:cubicBezTo>
                  <a:cubicBezTo>
                    <a:pt x="73" y="143"/>
                    <a:pt x="73" y="150"/>
                    <a:pt x="67" y="150"/>
                  </a:cubicBezTo>
                  <a:lnTo>
                    <a:pt x="60" y="162"/>
                  </a:lnTo>
                  <a:cubicBezTo>
                    <a:pt x="41" y="181"/>
                    <a:pt x="22" y="207"/>
                    <a:pt x="16" y="232"/>
                  </a:cubicBezTo>
                  <a:cubicBezTo>
                    <a:pt x="0" y="258"/>
                    <a:pt x="2" y="293"/>
                    <a:pt x="29" y="293"/>
                  </a:cubicBezTo>
                  <a:cubicBezTo>
                    <a:pt x="34" y="293"/>
                    <a:pt x="40" y="292"/>
                    <a:pt x="48" y="289"/>
                  </a:cubicBezTo>
                  <a:lnTo>
                    <a:pt x="60" y="282"/>
                  </a:lnTo>
                  <a:lnTo>
                    <a:pt x="67" y="282"/>
                  </a:lnTo>
                  <a:cubicBezTo>
                    <a:pt x="72" y="334"/>
                    <a:pt x="120" y="369"/>
                    <a:pt x="168" y="369"/>
                  </a:cubicBezTo>
                  <a:cubicBezTo>
                    <a:pt x="179" y="369"/>
                    <a:pt x="189" y="368"/>
                    <a:pt x="199" y="364"/>
                  </a:cubicBezTo>
                  <a:cubicBezTo>
                    <a:pt x="300" y="339"/>
                    <a:pt x="559" y="74"/>
                    <a:pt x="376" y="5"/>
                  </a:cubicBezTo>
                  <a:cubicBezTo>
                    <a:pt x="360" y="2"/>
                    <a:pt x="345" y="0"/>
                    <a:pt x="3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36"/>
            <p:cNvSpPr/>
            <p:nvPr/>
          </p:nvSpPr>
          <p:spPr>
            <a:xfrm>
              <a:off x="2333300" y="2930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36"/>
            <p:cNvSpPr/>
            <p:nvPr/>
          </p:nvSpPr>
          <p:spPr>
            <a:xfrm>
              <a:off x="2330800" y="2927150"/>
              <a:ext cx="9600" cy="8525"/>
            </a:xfrm>
            <a:custGeom>
              <a:rect b="b" l="l" r="r" t="t"/>
              <a:pathLst>
                <a:path extrusionOk="0" h="341" w="384">
                  <a:moveTo>
                    <a:pt x="119" y="106"/>
                  </a:moveTo>
                  <a:lnTo>
                    <a:pt x="119" y="106"/>
                  </a:lnTo>
                  <a:cubicBezTo>
                    <a:pt x="116" y="109"/>
                    <a:pt x="113" y="112"/>
                    <a:pt x="110" y="116"/>
                  </a:cubicBezTo>
                  <a:lnTo>
                    <a:pt x="110" y="116"/>
                  </a:lnTo>
                  <a:cubicBezTo>
                    <a:pt x="113" y="112"/>
                    <a:pt x="116" y="109"/>
                    <a:pt x="119" y="106"/>
                  </a:cubicBezTo>
                  <a:close/>
                  <a:moveTo>
                    <a:pt x="253" y="0"/>
                  </a:moveTo>
                  <a:cubicBezTo>
                    <a:pt x="195" y="0"/>
                    <a:pt x="116" y="84"/>
                    <a:pt x="106" y="118"/>
                  </a:cubicBezTo>
                  <a:cubicBezTo>
                    <a:pt x="101" y="118"/>
                    <a:pt x="100" y="123"/>
                    <a:pt x="100" y="128"/>
                  </a:cubicBezTo>
                  <a:lnTo>
                    <a:pt x="100" y="128"/>
                  </a:lnTo>
                  <a:cubicBezTo>
                    <a:pt x="55" y="186"/>
                    <a:pt x="0" y="300"/>
                    <a:pt x="94" y="333"/>
                  </a:cubicBezTo>
                  <a:cubicBezTo>
                    <a:pt x="107" y="338"/>
                    <a:pt x="120" y="340"/>
                    <a:pt x="134" y="340"/>
                  </a:cubicBezTo>
                  <a:cubicBezTo>
                    <a:pt x="203" y="340"/>
                    <a:pt x="271" y="278"/>
                    <a:pt x="308" y="226"/>
                  </a:cubicBezTo>
                  <a:cubicBezTo>
                    <a:pt x="365" y="156"/>
                    <a:pt x="384" y="36"/>
                    <a:pt x="277" y="30"/>
                  </a:cubicBezTo>
                  <a:cubicBezTo>
                    <a:pt x="295" y="30"/>
                    <a:pt x="302" y="34"/>
                    <a:pt x="303" y="34"/>
                  </a:cubicBezTo>
                  <a:cubicBezTo>
                    <a:pt x="304" y="34"/>
                    <a:pt x="301" y="32"/>
                    <a:pt x="296" y="24"/>
                  </a:cubicBezTo>
                  <a:cubicBezTo>
                    <a:pt x="284" y="7"/>
                    <a:pt x="26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36"/>
            <p:cNvSpPr/>
            <p:nvPr/>
          </p:nvSpPr>
          <p:spPr>
            <a:xfrm>
              <a:off x="2315000" y="2916325"/>
              <a:ext cx="7750" cy="6075"/>
            </a:xfrm>
            <a:custGeom>
              <a:rect b="b" l="l" r="r" t="t"/>
              <a:pathLst>
                <a:path extrusionOk="0" h="243" w="310">
                  <a:moveTo>
                    <a:pt x="231" y="0"/>
                  </a:moveTo>
                  <a:cubicBezTo>
                    <a:pt x="225" y="0"/>
                    <a:pt x="220" y="1"/>
                    <a:pt x="215" y="3"/>
                  </a:cubicBezTo>
                  <a:cubicBezTo>
                    <a:pt x="202" y="9"/>
                    <a:pt x="196" y="9"/>
                    <a:pt x="183" y="9"/>
                  </a:cubicBezTo>
                  <a:cubicBezTo>
                    <a:pt x="114" y="15"/>
                    <a:pt x="51" y="59"/>
                    <a:pt x="26" y="122"/>
                  </a:cubicBezTo>
                  <a:cubicBezTo>
                    <a:pt x="0" y="173"/>
                    <a:pt x="7" y="236"/>
                    <a:pt x="70" y="242"/>
                  </a:cubicBezTo>
                  <a:lnTo>
                    <a:pt x="127" y="242"/>
                  </a:lnTo>
                  <a:cubicBezTo>
                    <a:pt x="202" y="236"/>
                    <a:pt x="309" y="154"/>
                    <a:pt x="303" y="59"/>
                  </a:cubicBezTo>
                  <a:cubicBezTo>
                    <a:pt x="303" y="53"/>
                    <a:pt x="303" y="47"/>
                    <a:pt x="303" y="40"/>
                  </a:cubicBezTo>
                  <a:cubicBezTo>
                    <a:pt x="309" y="28"/>
                    <a:pt x="297" y="15"/>
                    <a:pt x="284" y="15"/>
                  </a:cubicBezTo>
                  <a:cubicBezTo>
                    <a:pt x="266" y="6"/>
                    <a:pt x="247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36"/>
            <p:cNvSpPr/>
            <p:nvPr/>
          </p:nvSpPr>
          <p:spPr>
            <a:xfrm>
              <a:off x="2316275" y="2884350"/>
              <a:ext cx="9625" cy="8475"/>
            </a:xfrm>
            <a:custGeom>
              <a:rect b="b" l="l" r="r" t="t"/>
              <a:pathLst>
                <a:path extrusionOk="0" h="339" w="385">
                  <a:moveTo>
                    <a:pt x="278" y="0"/>
                  </a:moveTo>
                  <a:cubicBezTo>
                    <a:pt x="167" y="0"/>
                    <a:pt x="1" y="201"/>
                    <a:pt x="126" y="266"/>
                  </a:cubicBezTo>
                  <a:cubicBezTo>
                    <a:pt x="145" y="279"/>
                    <a:pt x="221" y="291"/>
                    <a:pt x="233" y="317"/>
                  </a:cubicBezTo>
                  <a:cubicBezTo>
                    <a:pt x="238" y="333"/>
                    <a:pt x="247" y="339"/>
                    <a:pt x="257" y="339"/>
                  </a:cubicBezTo>
                  <a:cubicBezTo>
                    <a:pt x="289" y="339"/>
                    <a:pt x="337" y="284"/>
                    <a:pt x="347" y="260"/>
                  </a:cubicBezTo>
                  <a:cubicBezTo>
                    <a:pt x="347" y="254"/>
                    <a:pt x="347" y="247"/>
                    <a:pt x="353" y="241"/>
                  </a:cubicBezTo>
                  <a:cubicBezTo>
                    <a:pt x="385" y="178"/>
                    <a:pt x="385" y="102"/>
                    <a:pt x="347" y="45"/>
                  </a:cubicBezTo>
                  <a:cubicBezTo>
                    <a:pt x="331" y="13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36"/>
            <p:cNvSpPr/>
            <p:nvPr/>
          </p:nvSpPr>
          <p:spPr>
            <a:xfrm>
              <a:off x="2548975" y="3103875"/>
              <a:ext cx="9500" cy="7575"/>
            </a:xfrm>
            <a:custGeom>
              <a:rect b="b" l="l" r="r" t="t"/>
              <a:pathLst>
                <a:path extrusionOk="0" h="303" w="380">
                  <a:moveTo>
                    <a:pt x="191" y="1"/>
                  </a:moveTo>
                  <a:cubicBezTo>
                    <a:pt x="106" y="1"/>
                    <a:pt x="6" y="132"/>
                    <a:pt x="1" y="214"/>
                  </a:cubicBezTo>
                  <a:cubicBezTo>
                    <a:pt x="1" y="246"/>
                    <a:pt x="20" y="271"/>
                    <a:pt x="45" y="283"/>
                  </a:cubicBezTo>
                  <a:cubicBezTo>
                    <a:pt x="70" y="296"/>
                    <a:pt x="97" y="303"/>
                    <a:pt x="125" y="303"/>
                  </a:cubicBezTo>
                  <a:cubicBezTo>
                    <a:pt x="140" y="303"/>
                    <a:pt x="156" y="300"/>
                    <a:pt x="171" y="296"/>
                  </a:cubicBezTo>
                  <a:cubicBezTo>
                    <a:pt x="253" y="271"/>
                    <a:pt x="379" y="151"/>
                    <a:pt x="310" y="63"/>
                  </a:cubicBezTo>
                  <a:cubicBezTo>
                    <a:pt x="304" y="50"/>
                    <a:pt x="291" y="44"/>
                    <a:pt x="278" y="31"/>
                  </a:cubicBezTo>
                  <a:cubicBezTo>
                    <a:pt x="272" y="25"/>
                    <a:pt x="260" y="12"/>
                    <a:pt x="247" y="12"/>
                  </a:cubicBezTo>
                  <a:cubicBezTo>
                    <a:pt x="230" y="7"/>
                    <a:pt x="221" y="3"/>
                    <a:pt x="219" y="3"/>
                  </a:cubicBezTo>
                  <a:cubicBezTo>
                    <a:pt x="217" y="3"/>
                    <a:pt x="226" y="8"/>
                    <a:pt x="247" y="19"/>
                  </a:cubicBezTo>
                  <a:lnTo>
                    <a:pt x="247" y="25"/>
                  </a:lnTo>
                  <a:cubicBezTo>
                    <a:pt x="230" y="8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36"/>
            <p:cNvSpPr/>
            <p:nvPr/>
          </p:nvSpPr>
          <p:spPr>
            <a:xfrm>
              <a:off x="2545675" y="3136225"/>
              <a:ext cx="8375" cy="6600"/>
            </a:xfrm>
            <a:custGeom>
              <a:rect b="b" l="l" r="r" t="t"/>
              <a:pathLst>
                <a:path extrusionOk="0" h="264" w="335">
                  <a:moveTo>
                    <a:pt x="179" y="1"/>
                  </a:moveTo>
                  <a:cubicBezTo>
                    <a:pt x="139" y="1"/>
                    <a:pt x="75" y="70"/>
                    <a:pt x="70" y="93"/>
                  </a:cubicBezTo>
                  <a:cubicBezTo>
                    <a:pt x="70" y="106"/>
                    <a:pt x="64" y="112"/>
                    <a:pt x="57" y="118"/>
                  </a:cubicBezTo>
                  <a:cubicBezTo>
                    <a:pt x="0" y="180"/>
                    <a:pt x="24" y="264"/>
                    <a:pt x="94" y="264"/>
                  </a:cubicBezTo>
                  <a:cubicBezTo>
                    <a:pt x="109" y="264"/>
                    <a:pt x="126" y="260"/>
                    <a:pt x="146" y="251"/>
                  </a:cubicBezTo>
                  <a:cubicBezTo>
                    <a:pt x="190" y="232"/>
                    <a:pt x="335" y="62"/>
                    <a:pt x="221" y="36"/>
                  </a:cubicBezTo>
                  <a:cubicBezTo>
                    <a:pt x="215" y="36"/>
                    <a:pt x="209" y="36"/>
                    <a:pt x="209" y="30"/>
                  </a:cubicBezTo>
                  <a:cubicBezTo>
                    <a:pt x="204" y="9"/>
                    <a:pt x="193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36"/>
            <p:cNvSpPr/>
            <p:nvPr/>
          </p:nvSpPr>
          <p:spPr>
            <a:xfrm>
              <a:off x="2527700" y="3116625"/>
              <a:ext cx="9325" cy="8725"/>
            </a:xfrm>
            <a:custGeom>
              <a:rect b="b" l="l" r="r" t="t"/>
              <a:pathLst>
                <a:path extrusionOk="0" h="349" w="373">
                  <a:moveTo>
                    <a:pt x="260" y="1"/>
                  </a:moveTo>
                  <a:cubicBezTo>
                    <a:pt x="208" y="1"/>
                    <a:pt x="143" y="45"/>
                    <a:pt x="114" y="70"/>
                  </a:cubicBezTo>
                  <a:lnTo>
                    <a:pt x="95" y="89"/>
                  </a:lnTo>
                  <a:cubicBezTo>
                    <a:pt x="51" y="127"/>
                    <a:pt x="1" y="209"/>
                    <a:pt x="26" y="272"/>
                  </a:cubicBezTo>
                  <a:cubicBezTo>
                    <a:pt x="48" y="321"/>
                    <a:pt x="93" y="348"/>
                    <a:pt x="142" y="348"/>
                  </a:cubicBezTo>
                  <a:cubicBezTo>
                    <a:pt x="162" y="348"/>
                    <a:pt x="182" y="344"/>
                    <a:pt x="202" y="335"/>
                  </a:cubicBezTo>
                  <a:cubicBezTo>
                    <a:pt x="259" y="309"/>
                    <a:pt x="373" y="215"/>
                    <a:pt x="322" y="146"/>
                  </a:cubicBezTo>
                  <a:cubicBezTo>
                    <a:pt x="322" y="139"/>
                    <a:pt x="322" y="133"/>
                    <a:pt x="329" y="127"/>
                  </a:cubicBezTo>
                  <a:cubicBezTo>
                    <a:pt x="335" y="95"/>
                    <a:pt x="329" y="70"/>
                    <a:pt x="322" y="45"/>
                  </a:cubicBezTo>
                  <a:cubicBezTo>
                    <a:pt x="309" y="12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36"/>
            <p:cNvSpPr/>
            <p:nvPr/>
          </p:nvSpPr>
          <p:spPr>
            <a:xfrm>
              <a:off x="2526750" y="3071975"/>
              <a:ext cx="11075" cy="8550"/>
            </a:xfrm>
            <a:custGeom>
              <a:rect b="b" l="l" r="r" t="t"/>
              <a:pathLst>
                <a:path extrusionOk="0" h="342" w="443">
                  <a:moveTo>
                    <a:pt x="338" y="1"/>
                  </a:moveTo>
                  <a:cubicBezTo>
                    <a:pt x="326" y="1"/>
                    <a:pt x="314" y="2"/>
                    <a:pt x="303" y="2"/>
                  </a:cubicBezTo>
                  <a:lnTo>
                    <a:pt x="278" y="8"/>
                  </a:lnTo>
                  <a:cubicBezTo>
                    <a:pt x="203" y="27"/>
                    <a:pt x="1" y="235"/>
                    <a:pt x="146" y="292"/>
                  </a:cubicBezTo>
                  <a:cubicBezTo>
                    <a:pt x="190" y="304"/>
                    <a:pt x="234" y="292"/>
                    <a:pt x="259" y="323"/>
                  </a:cubicBezTo>
                  <a:cubicBezTo>
                    <a:pt x="270" y="336"/>
                    <a:pt x="283" y="342"/>
                    <a:pt x="296" y="342"/>
                  </a:cubicBezTo>
                  <a:cubicBezTo>
                    <a:pt x="348" y="342"/>
                    <a:pt x="412" y="264"/>
                    <a:pt x="417" y="229"/>
                  </a:cubicBezTo>
                  <a:cubicBezTo>
                    <a:pt x="442" y="159"/>
                    <a:pt x="436" y="84"/>
                    <a:pt x="398" y="21"/>
                  </a:cubicBezTo>
                  <a:cubicBezTo>
                    <a:pt x="385" y="4"/>
                    <a:pt x="362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36"/>
            <p:cNvSpPr/>
            <p:nvPr/>
          </p:nvSpPr>
          <p:spPr>
            <a:xfrm>
              <a:off x="2475050" y="3098700"/>
              <a:ext cx="8675" cy="8900"/>
            </a:xfrm>
            <a:custGeom>
              <a:rect b="b" l="l" r="r" t="t"/>
              <a:pathLst>
                <a:path extrusionOk="0" h="356" w="347">
                  <a:moveTo>
                    <a:pt x="262" y="1"/>
                  </a:moveTo>
                  <a:cubicBezTo>
                    <a:pt x="254" y="1"/>
                    <a:pt x="247" y="2"/>
                    <a:pt x="240" y="5"/>
                  </a:cubicBezTo>
                  <a:cubicBezTo>
                    <a:pt x="183" y="24"/>
                    <a:pt x="126" y="49"/>
                    <a:pt x="82" y="93"/>
                  </a:cubicBezTo>
                  <a:cubicBezTo>
                    <a:pt x="32" y="137"/>
                    <a:pt x="0" y="200"/>
                    <a:pt x="0" y="263"/>
                  </a:cubicBezTo>
                  <a:cubicBezTo>
                    <a:pt x="0" y="317"/>
                    <a:pt x="42" y="356"/>
                    <a:pt x="87" y="356"/>
                  </a:cubicBezTo>
                  <a:cubicBezTo>
                    <a:pt x="100" y="356"/>
                    <a:pt x="113" y="352"/>
                    <a:pt x="126" y="345"/>
                  </a:cubicBezTo>
                  <a:cubicBezTo>
                    <a:pt x="214" y="320"/>
                    <a:pt x="284" y="263"/>
                    <a:pt x="322" y="181"/>
                  </a:cubicBezTo>
                  <a:cubicBezTo>
                    <a:pt x="347" y="137"/>
                    <a:pt x="347" y="80"/>
                    <a:pt x="315" y="36"/>
                  </a:cubicBezTo>
                  <a:cubicBezTo>
                    <a:pt x="309" y="30"/>
                    <a:pt x="303" y="24"/>
                    <a:pt x="296" y="17"/>
                  </a:cubicBezTo>
                  <a:cubicBezTo>
                    <a:pt x="288" y="5"/>
                    <a:pt x="275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36"/>
            <p:cNvSpPr/>
            <p:nvPr/>
          </p:nvSpPr>
          <p:spPr>
            <a:xfrm>
              <a:off x="2475975" y="3151000"/>
              <a:ext cx="10225" cy="9550"/>
            </a:xfrm>
            <a:custGeom>
              <a:rect b="b" l="l" r="r" t="t"/>
              <a:pathLst>
                <a:path extrusionOk="0" h="382" w="409">
                  <a:moveTo>
                    <a:pt x="288" y="0"/>
                  </a:moveTo>
                  <a:cubicBezTo>
                    <a:pt x="240" y="0"/>
                    <a:pt x="185" y="20"/>
                    <a:pt x="146" y="51"/>
                  </a:cubicBezTo>
                  <a:cubicBezTo>
                    <a:pt x="127" y="63"/>
                    <a:pt x="108" y="76"/>
                    <a:pt x="89" y="95"/>
                  </a:cubicBezTo>
                  <a:cubicBezTo>
                    <a:pt x="83" y="101"/>
                    <a:pt x="77" y="108"/>
                    <a:pt x="70" y="120"/>
                  </a:cubicBezTo>
                  <a:lnTo>
                    <a:pt x="51" y="139"/>
                  </a:lnTo>
                  <a:cubicBezTo>
                    <a:pt x="32" y="164"/>
                    <a:pt x="13" y="202"/>
                    <a:pt x="7" y="234"/>
                  </a:cubicBezTo>
                  <a:cubicBezTo>
                    <a:pt x="1" y="253"/>
                    <a:pt x="1" y="272"/>
                    <a:pt x="1" y="284"/>
                  </a:cubicBezTo>
                  <a:cubicBezTo>
                    <a:pt x="1" y="290"/>
                    <a:pt x="1" y="290"/>
                    <a:pt x="1" y="297"/>
                  </a:cubicBezTo>
                  <a:cubicBezTo>
                    <a:pt x="1" y="309"/>
                    <a:pt x="7" y="322"/>
                    <a:pt x="13" y="335"/>
                  </a:cubicBezTo>
                  <a:cubicBezTo>
                    <a:pt x="20" y="347"/>
                    <a:pt x="32" y="354"/>
                    <a:pt x="39" y="360"/>
                  </a:cubicBezTo>
                  <a:lnTo>
                    <a:pt x="51" y="366"/>
                  </a:lnTo>
                  <a:lnTo>
                    <a:pt x="58" y="372"/>
                  </a:lnTo>
                  <a:cubicBezTo>
                    <a:pt x="75" y="379"/>
                    <a:pt x="93" y="382"/>
                    <a:pt x="111" y="382"/>
                  </a:cubicBezTo>
                  <a:cubicBezTo>
                    <a:pt x="234" y="382"/>
                    <a:pt x="357" y="244"/>
                    <a:pt x="379" y="139"/>
                  </a:cubicBezTo>
                  <a:cubicBezTo>
                    <a:pt x="409" y="39"/>
                    <a:pt x="35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36"/>
            <p:cNvSpPr/>
            <p:nvPr/>
          </p:nvSpPr>
          <p:spPr>
            <a:xfrm>
              <a:off x="2503900" y="3120100"/>
              <a:ext cx="11125" cy="8475"/>
            </a:xfrm>
            <a:custGeom>
              <a:rect b="b" l="l" r="r" t="t"/>
              <a:pathLst>
                <a:path extrusionOk="0" h="339" w="445">
                  <a:moveTo>
                    <a:pt x="329" y="1"/>
                  </a:moveTo>
                  <a:cubicBezTo>
                    <a:pt x="309" y="1"/>
                    <a:pt x="285" y="7"/>
                    <a:pt x="259" y="19"/>
                  </a:cubicBezTo>
                  <a:cubicBezTo>
                    <a:pt x="196" y="51"/>
                    <a:pt x="0" y="259"/>
                    <a:pt x="152" y="309"/>
                  </a:cubicBezTo>
                  <a:lnTo>
                    <a:pt x="152" y="303"/>
                  </a:lnTo>
                  <a:cubicBezTo>
                    <a:pt x="166" y="328"/>
                    <a:pt x="187" y="339"/>
                    <a:pt x="210" y="339"/>
                  </a:cubicBezTo>
                  <a:cubicBezTo>
                    <a:pt x="266" y="339"/>
                    <a:pt x="335" y="277"/>
                    <a:pt x="353" y="227"/>
                  </a:cubicBezTo>
                  <a:cubicBezTo>
                    <a:pt x="360" y="215"/>
                    <a:pt x="366" y="208"/>
                    <a:pt x="372" y="196"/>
                  </a:cubicBezTo>
                  <a:cubicBezTo>
                    <a:pt x="445" y="113"/>
                    <a:pt x="420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36"/>
            <p:cNvSpPr/>
            <p:nvPr/>
          </p:nvSpPr>
          <p:spPr>
            <a:xfrm>
              <a:off x="2497025" y="3104150"/>
              <a:ext cx="7850" cy="4875"/>
            </a:xfrm>
            <a:custGeom>
              <a:rect b="b" l="l" r="r" t="t"/>
              <a:pathLst>
                <a:path extrusionOk="0" h="195" w="314">
                  <a:moveTo>
                    <a:pt x="193" y="1"/>
                  </a:moveTo>
                  <a:cubicBezTo>
                    <a:pt x="122" y="1"/>
                    <a:pt x="59" y="50"/>
                    <a:pt x="36" y="121"/>
                  </a:cubicBezTo>
                  <a:cubicBezTo>
                    <a:pt x="29" y="134"/>
                    <a:pt x="23" y="146"/>
                    <a:pt x="10" y="159"/>
                  </a:cubicBezTo>
                  <a:cubicBezTo>
                    <a:pt x="0" y="179"/>
                    <a:pt x="14" y="194"/>
                    <a:pt x="29" y="194"/>
                  </a:cubicBezTo>
                  <a:cubicBezTo>
                    <a:pt x="33" y="194"/>
                    <a:pt x="38" y="193"/>
                    <a:pt x="42" y="190"/>
                  </a:cubicBezTo>
                  <a:cubicBezTo>
                    <a:pt x="54" y="184"/>
                    <a:pt x="69" y="183"/>
                    <a:pt x="84" y="183"/>
                  </a:cubicBezTo>
                  <a:cubicBezTo>
                    <a:pt x="100" y="183"/>
                    <a:pt x="118" y="184"/>
                    <a:pt x="136" y="184"/>
                  </a:cubicBezTo>
                  <a:cubicBezTo>
                    <a:pt x="206" y="171"/>
                    <a:pt x="313" y="8"/>
                    <a:pt x="206" y="1"/>
                  </a:cubicBezTo>
                  <a:cubicBezTo>
                    <a:pt x="202" y="1"/>
                    <a:pt x="197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36"/>
            <p:cNvSpPr/>
            <p:nvPr/>
          </p:nvSpPr>
          <p:spPr>
            <a:xfrm>
              <a:off x="2511000" y="3099075"/>
              <a:ext cx="7000" cy="7925"/>
            </a:xfrm>
            <a:custGeom>
              <a:rect b="b" l="l" r="r" t="t"/>
              <a:pathLst>
                <a:path extrusionOk="0" h="317" w="280">
                  <a:moveTo>
                    <a:pt x="226" y="0"/>
                  </a:moveTo>
                  <a:cubicBezTo>
                    <a:pt x="207" y="0"/>
                    <a:pt x="185" y="7"/>
                    <a:pt x="164" y="21"/>
                  </a:cubicBezTo>
                  <a:lnTo>
                    <a:pt x="101" y="59"/>
                  </a:lnTo>
                  <a:cubicBezTo>
                    <a:pt x="44" y="91"/>
                    <a:pt x="6" y="154"/>
                    <a:pt x="0" y="223"/>
                  </a:cubicBezTo>
                  <a:lnTo>
                    <a:pt x="0" y="242"/>
                  </a:lnTo>
                  <a:cubicBezTo>
                    <a:pt x="6" y="286"/>
                    <a:pt x="25" y="311"/>
                    <a:pt x="69" y="311"/>
                  </a:cubicBezTo>
                  <a:cubicBezTo>
                    <a:pt x="82" y="315"/>
                    <a:pt x="93" y="316"/>
                    <a:pt x="104" y="316"/>
                  </a:cubicBezTo>
                  <a:cubicBezTo>
                    <a:pt x="115" y="316"/>
                    <a:pt x="126" y="315"/>
                    <a:pt x="139" y="311"/>
                  </a:cubicBezTo>
                  <a:cubicBezTo>
                    <a:pt x="202" y="299"/>
                    <a:pt x="246" y="242"/>
                    <a:pt x="252" y="179"/>
                  </a:cubicBezTo>
                  <a:cubicBezTo>
                    <a:pt x="252" y="173"/>
                    <a:pt x="252" y="166"/>
                    <a:pt x="259" y="166"/>
                  </a:cubicBezTo>
                  <a:cubicBezTo>
                    <a:pt x="278" y="129"/>
                    <a:pt x="278" y="97"/>
                    <a:pt x="271" y="59"/>
                  </a:cubicBezTo>
                  <a:cubicBezTo>
                    <a:pt x="279" y="20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36"/>
            <p:cNvSpPr/>
            <p:nvPr/>
          </p:nvSpPr>
          <p:spPr>
            <a:xfrm>
              <a:off x="2510675" y="3150650"/>
              <a:ext cx="11375" cy="9525"/>
            </a:xfrm>
            <a:custGeom>
              <a:rect b="b" l="l" r="r" t="t"/>
              <a:pathLst>
                <a:path extrusionOk="0" h="381" w="455">
                  <a:moveTo>
                    <a:pt x="258" y="1"/>
                  </a:moveTo>
                  <a:cubicBezTo>
                    <a:pt x="207" y="1"/>
                    <a:pt x="150" y="45"/>
                    <a:pt x="114" y="90"/>
                  </a:cubicBezTo>
                  <a:cubicBezTo>
                    <a:pt x="51" y="134"/>
                    <a:pt x="7" y="210"/>
                    <a:pt x="0" y="292"/>
                  </a:cubicBezTo>
                  <a:cubicBezTo>
                    <a:pt x="0" y="358"/>
                    <a:pt x="40" y="380"/>
                    <a:pt x="88" y="380"/>
                  </a:cubicBezTo>
                  <a:cubicBezTo>
                    <a:pt x="136" y="380"/>
                    <a:pt x="193" y="358"/>
                    <a:pt x="227" y="336"/>
                  </a:cubicBezTo>
                  <a:lnTo>
                    <a:pt x="240" y="330"/>
                  </a:lnTo>
                  <a:cubicBezTo>
                    <a:pt x="316" y="279"/>
                    <a:pt x="454" y="90"/>
                    <a:pt x="316" y="27"/>
                  </a:cubicBezTo>
                  <a:cubicBezTo>
                    <a:pt x="299" y="9"/>
                    <a:pt x="279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36"/>
            <p:cNvSpPr/>
            <p:nvPr/>
          </p:nvSpPr>
          <p:spPr>
            <a:xfrm>
              <a:off x="2487175" y="3124100"/>
              <a:ext cx="11325" cy="10600"/>
            </a:xfrm>
            <a:custGeom>
              <a:rect b="b" l="l" r="r" t="t"/>
              <a:pathLst>
                <a:path extrusionOk="0" h="424" w="453">
                  <a:moveTo>
                    <a:pt x="295" y="1"/>
                  </a:moveTo>
                  <a:cubicBezTo>
                    <a:pt x="281" y="1"/>
                    <a:pt x="266" y="4"/>
                    <a:pt x="253" y="10"/>
                  </a:cubicBezTo>
                  <a:lnTo>
                    <a:pt x="215" y="17"/>
                  </a:lnTo>
                  <a:cubicBezTo>
                    <a:pt x="127" y="42"/>
                    <a:pt x="51" y="111"/>
                    <a:pt x="26" y="206"/>
                  </a:cubicBezTo>
                  <a:lnTo>
                    <a:pt x="20" y="238"/>
                  </a:lnTo>
                  <a:cubicBezTo>
                    <a:pt x="1" y="294"/>
                    <a:pt x="26" y="351"/>
                    <a:pt x="76" y="376"/>
                  </a:cubicBezTo>
                  <a:cubicBezTo>
                    <a:pt x="152" y="414"/>
                    <a:pt x="234" y="389"/>
                    <a:pt x="316" y="420"/>
                  </a:cubicBezTo>
                  <a:cubicBezTo>
                    <a:pt x="322" y="422"/>
                    <a:pt x="328" y="423"/>
                    <a:pt x="334" y="423"/>
                  </a:cubicBezTo>
                  <a:cubicBezTo>
                    <a:pt x="388" y="423"/>
                    <a:pt x="453" y="352"/>
                    <a:pt x="436" y="301"/>
                  </a:cubicBezTo>
                  <a:cubicBezTo>
                    <a:pt x="404" y="219"/>
                    <a:pt x="430" y="143"/>
                    <a:pt x="392" y="61"/>
                  </a:cubicBezTo>
                  <a:cubicBezTo>
                    <a:pt x="373" y="24"/>
                    <a:pt x="334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36"/>
            <p:cNvSpPr/>
            <p:nvPr/>
          </p:nvSpPr>
          <p:spPr>
            <a:xfrm>
              <a:off x="2451075" y="3127300"/>
              <a:ext cx="8700" cy="7650"/>
            </a:xfrm>
            <a:custGeom>
              <a:rect b="b" l="l" r="r" t="t"/>
              <a:pathLst>
                <a:path extrusionOk="0" h="306" w="348">
                  <a:moveTo>
                    <a:pt x="232" y="0"/>
                  </a:moveTo>
                  <a:cubicBezTo>
                    <a:pt x="142" y="0"/>
                    <a:pt x="36" y="115"/>
                    <a:pt x="19" y="192"/>
                  </a:cubicBezTo>
                  <a:cubicBezTo>
                    <a:pt x="0" y="248"/>
                    <a:pt x="26" y="305"/>
                    <a:pt x="95" y="305"/>
                  </a:cubicBezTo>
                  <a:cubicBezTo>
                    <a:pt x="171" y="299"/>
                    <a:pt x="240" y="255"/>
                    <a:pt x="278" y="192"/>
                  </a:cubicBezTo>
                  <a:cubicBezTo>
                    <a:pt x="284" y="192"/>
                    <a:pt x="284" y="185"/>
                    <a:pt x="284" y="185"/>
                  </a:cubicBezTo>
                  <a:cubicBezTo>
                    <a:pt x="328" y="141"/>
                    <a:pt x="347" y="84"/>
                    <a:pt x="335" y="28"/>
                  </a:cubicBezTo>
                  <a:cubicBezTo>
                    <a:pt x="327" y="8"/>
                    <a:pt x="314" y="1"/>
                    <a:pt x="300" y="1"/>
                  </a:cubicBezTo>
                  <a:cubicBezTo>
                    <a:pt x="291" y="1"/>
                    <a:pt x="281" y="4"/>
                    <a:pt x="272" y="9"/>
                  </a:cubicBezTo>
                  <a:cubicBezTo>
                    <a:pt x="259" y="3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36"/>
            <p:cNvSpPr/>
            <p:nvPr/>
          </p:nvSpPr>
          <p:spPr>
            <a:xfrm>
              <a:off x="2466275" y="3082400"/>
              <a:ext cx="10850" cy="9675"/>
            </a:xfrm>
            <a:custGeom>
              <a:rect b="b" l="l" r="r" t="t"/>
              <a:pathLst>
                <a:path extrusionOk="0" h="387" w="434">
                  <a:moveTo>
                    <a:pt x="309" y="1"/>
                  </a:moveTo>
                  <a:cubicBezTo>
                    <a:pt x="281" y="1"/>
                    <a:pt x="250" y="12"/>
                    <a:pt x="219" y="39"/>
                  </a:cubicBezTo>
                  <a:cubicBezTo>
                    <a:pt x="174" y="70"/>
                    <a:pt x="137" y="114"/>
                    <a:pt x="105" y="159"/>
                  </a:cubicBezTo>
                  <a:cubicBezTo>
                    <a:pt x="67" y="203"/>
                    <a:pt x="67" y="266"/>
                    <a:pt x="29" y="316"/>
                  </a:cubicBezTo>
                  <a:cubicBezTo>
                    <a:pt x="1" y="349"/>
                    <a:pt x="22" y="386"/>
                    <a:pt x="54" y="386"/>
                  </a:cubicBezTo>
                  <a:cubicBezTo>
                    <a:pt x="64" y="386"/>
                    <a:pt x="75" y="382"/>
                    <a:pt x="86" y="373"/>
                  </a:cubicBezTo>
                  <a:cubicBezTo>
                    <a:pt x="137" y="329"/>
                    <a:pt x="193" y="335"/>
                    <a:pt x="244" y="297"/>
                  </a:cubicBezTo>
                  <a:cubicBezTo>
                    <a:pt x="288" y="266"/>
                    <a:pt x="332" y="228"/>
                    <a:pt x="364" y="184"/>
                  </a:cubicBezTo>
                  <a:cubicBezTo>
                    <a:pt x="433" y="91"/>
                    <a:pt x="386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36"/>
            <p:cNvSpPr/>
            <p:nvPr/>
          </p:nvSpPr>
          <p:spPr>
            <a:xfrm>
              <a:off x="2502475" y="3072800"/>
              <a:ext cx="10900" cy="7300"/>
            </a:xfrm>
            <a:custGeom>
              <a:rect b="b" l="l" r="r" t="t"/>
              <a:pathLst>
                <a:path extrusionOk="0" h="292" w="436">
                  <a:moveTo>
                    <a:pt x="248" y="1"/>
                  </a:moveTo>
                  <a:cubicBezTo>
                    <a:pt x="208" y="1"/>
                    <a:pt x="164" y="24"/>
                    <a:pt x="139" y="44"/>
                  </a:cubicBezTo>
                  <a:lnTo>
                    <a:pt x="82" y="82"/>
                  </a:lnTo>
                  <a:cubicBezTo>
                    <a:pt x="51" y="107"/>
                    <a:pt x="0" y="164"/>
                    <a:pt x="19" y="208"/>
                  </a:cubicBezTo>
                  <a:cubicBezTo>
                    <a:pt x="26" y="221"/>
                    <a:pt x="32" y="233"/>
                    <a:pt x="38" y="246"/>
                  </a:cubicBezTo>
                  <a:cubicBezTo>
                    <a:pt x="52" y="274"/>
                    <a:pt x="79" y="291"/>
                    <a:pt x="108" y="291"/>
                  </a:cubicBezTo>
                  <a:cubicBezTo>
                    <a:pt x="118" y="291"/>
                    <a:pt x="129" y="289"/>
                    <a:pt x="139" y="284"/>
                  </a:cubicBezTo>
                  <a:lnTo>
                    <a:pt x="183" y="271"/>
                  </a:lnTo>
                  <a:cubicBezTo>
                    <a:pt x="253" y="246"/>
                    <a:pt x="436" y="82"/>
                    <a:pt x="303" y="25"/>
                  </a:cubicBezTo>
                  <a:lnTo>
                    <a:pt x="278" y="6"/>
                  </a:lnTo>
                  <a:cubicBezTo>
                    <a:pt x="269" y="2"/>
                    <a:pt x="25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36"/>
            <p:cNvSpPr/>
            <p:nvPr/>
          </p:nvSpPr>
          <p:spPr>
            <a:xfrm>
              <a:off x="2474725" y="3053400"/>
              <a:ext cx="7900" cy="7275"/>
            </a:xfrm>
            <a:custGeom>
              <a:rect b="b" l="l" r="r" t="t"/>
              <a:pathLst>
                <a:path extrusionOk="0" h="291" w="316">
                  <a:moveTo>
                    <a:pt x="227" y="0"/>
                  </a:moveTo>
                  <a:cubicBezTo>
                    <a:pt x="139" y="7"/>
                    <a:pt x="63" y="63"/>
                    <a:pt x="32" y="145"/>
                  </a:cubicBezTo>
                  <a:cubicBezTo>
                    <a:pt x="0" y="202"/>
                    <a:pt x="7" y="290"/>
                    <a:pt x="89" y="290"/>
                  </a:cubicBezTo>
                  <a:cubicBezTo>
                    <a:pt x="177" y="284"/>
                    <a:pt x="253" y="227"/>
                    <a:pt x="284" y="145"/>
                  </a:cubicBezTo>
                  <a:cubicBezTo>
                    <a:pt x="316" y="89"/>
                    <a:pt x="309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36"/>
            <p:cNvSpPr/>
            <p:nvPr/>
          </p:nvSpPr>
          <p:spPr>
            <a:xfrm>
              <a:off x="2453750" y="3059950"/>
              <a:ext cx="8500" cy="7025"/>
            </a:xfrm>
            <a:custGeom>
              <a:rect b="b" l="l" r="r" t="t"/>
              <a:pathLst>
                <a:path extrusionOk="0" h="281" w="340">
                  <a:moveTo>
                    <a:pt x="270" y="1"/>
                  </a:moveTo>
                  <a:cubicBezTo>
                    <a:pt x="254" y="1"/>
                    <a:pt x="236" y="4"/>
                    <a:pt x="221" y="10"/>
                  </a:cubicBezTo>
                  <a:cubicBezTo>
                    <a:pt x="183" y="22"/>
                    <a:pt x="146" y="47"/>
                    <a:pt x="120" y="79"/>
                  </a:cubicBezTo>
                  <a:cubicBezTo>
                    <a:pt x="83" y="129"/>
                    <a:pt x="1" y="281"/>
                    <a:pt x="127" y="281"/>
                  </a:cubicBezTo>
                  <a:cubicBezTo>
                    <a:pt x="234" y="274"/>
                    <a:pt x="316" y="186"/>
                    <a:pt x="322" y="73"/>
                  </a:cubicBezTo>
                  <a:cubicBezTo>
                    <a:pt x="340" y="19"/>
                    <a:pt x="308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36"/>
            <p:cNvSpPr/>
            <p:nvPr/>
          </p:nvSpPr>
          <p:spPr>
            <a:xfrm>
              <a:off x="2447600" y="3089150"/>
              <a:ext cx="7975" cy="5900"/>
            </a:xfrm>
            <a:custGeom>
              <a:rect b="b" l="l" r="r" t="t"/>
              <a:pathLst>
                <a:path extrusionOk="0" h="236" w="319">
                  <a:moveTo>
                    <a:pt x="140" y="0"/>
                  </a:moveTo>
                  <a:cubicBezTo>
                    <a:pt x="107" y="0"/>
                    <a:pt x="67" y="48"/>
                    <a:pt x="57" y="71"/>
                  </a:cubicBezTo>
                  <a:cubicBezTo>
                    <a:pt x="45" y="103"/>
                    <a:pt x="1" y="191"/>
                    <a:pt x="89" y="229"/>
                  </a:cubicBezTo>
                  <a:cubicBezTo>
                    <a:pt x="100" y="233"/>
                    <a:pt x="111" y="235"/>
                    <a:pt x="121" y="235"/>
                  </a:cubicBezTo>
                  <a:cubicBezTo>
                    <a:pt x="232" y="235"/>
                    <a:pt x="318" y="25"/>
                    <a:pt x="212" y="25"/>
                  </a:cubicBezTo>
                  <a:cubicBezTo>
                    <a:pt x="205" y="25"/>
                    <a:pt x="198" y="26"/>
                    <a:pt x="190" y="27"/>
                  </a:cubicBezTo>
                  <a:cubicBezTo>
                    <a:pt x="184" y="29"/>
                    <a:pt x="179" y="29"/>
                    <a:pt x="176" y="29"/>
                  </a:cubicBezTo>
                  <a:cubicBezTo>
                    <a:pt x="163" y="29"/>
                    <a:pt x="171" y="21"/>
                    <a:pt x="171" y="21"/>
                  </a:cubicBezTo>
                  <a:cubicBezTo>
                    <a:pt x="163" y="6"/>
                    <a:pt x="152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36"/>
            <p:cNvSpPr/>
            <p:nvPr/>
          </p:nvSpPr>
          <p:spPr>
            <a:xfrm>
              <a:off x="2168350" y="3147525"/>
              <a:ext cx="10450" cy="6025"/>
            </a:xfrm>
            <a:custGeom>
              <a:rect b="b" l="l" r="r" t="t"/>
              <a:pathLst>
                <a:path extrusionOk="0" h="241" w="418">
                  <a:moveTo>
                    <a:pt x="266" y="1"/>
                  </a:moveTo>
                  <a:cubicBezTo>
                    <a:pt x="159" y="1"/>
                    <a:pt x="1" y="240"/>
                    <a:pt x="152" y="240"/>
                  </a:cubicBezTo>
                  <a:cubicBezTo>
                    <a:pt x="260" y="240"/>
                    <a:pt x="417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36"/>
            <p:cNvSpPr/>
            <p:nvPr/>
          </p:nvSpPr>
          <p:spPr>
            <a:xfrm>
              <a:off x="2181600" y="3181100"/>
              <a:ext cx="8175" cy="10275"/>
            </a:xfrm>
            <a:custGeom>
              <a:rect b="b" l="l" r="r" t="t"/>
              <a:pathLst>
                <a:path extrusionOk="0" h="411" w="327">
                  <a:moveTo>
                    <a:pt x="126" y="0"/>
                  </a:moveTo>
                  <a:cubicBezTo>
                    <a:pt x="94" y="0"/>
                    <a:pt x="52" y="35"/>
                    <a:pt x="58" y="70"/>
                  </a:cubicBezTo>
                  <a:cubicBezTo>
                    <a:pt x="58" y="96"/>
                    <a:pt x="64" y="127"/>
                    <a:pt x="64" y="159"/>
                  </a:cubicBezTo>
                  <a:cubicBezTo>
                    <a:pt x="64" y="178"/>
                    <a:pt x="58" y="190"/>
                    <a:pt x="58" y="196"/>
                  </a:cubicBezTo>
                  <a:cubicBezTo>
                    <a:pt x="32" y="222"/>
                    <a:pt x="20" y="253"/>
                    <a:pt x="7" y="278"/>
                  </a:cubicBezTo>
                  <a:cubicBezTo>
                    <a:pt x="1" y="316"/>
                    <a:pt x="7" y="348"/>
                    <a:pt x="26" y="379"/>
                  </a:cubicBezTo>
                  <a:cubicBezTo>
                    <a:pt x="43" y="401"/>
                    <a:pt x="65" y="410"/>
                    <a:pt x="88" y="410"/>
                  </a:cubicBezTo>
                  <a:cubicBezTo>
                    <a:pt x="188" y="410"/>
                    <a:pt x="326" y="248"/>
                    <a:pt x="316" y="171"/>
                  </a:cubicBezTo>
                  <a:cubicBezTo>
                    <a:pt x="310" y="58"/>
                    <a:pt x="234" y="26"/>
                    <a:pt x="133" y="1"/>
                  </a:cubicBezTo>
                  <a:cubicBezTo>
                    <a:pt x="131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36"/>
            <p:cNvSpPr/>
            <p:nvPr/>
          </p:nvSpPr>
          <p:spPr>
            <a:xfrm>
              <a:off x="2150550" y="3169025"/>
              <a:ext cx="9775" cy="10125"/>
            </a:xfrm>
            <a:custGeom>
              <a:rect b="b" l="l" r="r" t="t"/>
              <a:pathLst>
                <a:path extrusionOk="0" h="405" w="391">
                  <a:moveTo>
                    <a:pt x="288" y="1"/>
                  </a:moveTo>
                  <a:cubicBezTo>
                    <a:pt x="270" y="1"/>
                    <a:pt x="250" y="6"/>
                    <a:pt x="227" y="17"/>
                  </a:cubicBezTo>
                  <a:cubicBezTo>
                    <a:pt x="126" y="68"/>
                    <a:pt x="0" y="175"/>
                    <a:pt x="19" y="301"/>
                  </a:cubicBezTo>
                  <a:cubicBezTo>
                    <a:pt x="19" y="345"/>
                    <a:pt x="57" y="383"/>
                    <a:pt x="101" y="383"/>
                  </a:cubicBezTo>
                  <a:cubicBezTo>
                    <a:pt x="120" y="383"/>
                    <a:pt x="139" y="389"/>
                    <a:pt x="158" y="402"/>
                  </a:cubicBezTo>
                  <a:cubicBezTo>
                    <a:pt x="164" y="404"/>
                    <a:pt x="170" y="404"/>
                    <a:pt x="177" y="404"/>
                  </a:cubicBezTo>
                  <a:cubicBezTo>
                    <a:pt x="242" y="404"/>
                    <a:pt x="314" y="321"/>
                    <a:pt x="297" y="263"/>
                  </a:cubicBezTo>
                  <a:cubicBezTo>
                    <a:pt x="290" y="257"/>
                    <a:pt x="290" y="251"/>
                    <a:pt x="290" y="244"/>
                  </a:cubicBezTo>
                  <a:cubicBezTo>
                    <a:pt x="296" y="233"/>
                    <a:pt x="306" y="218"/>
                    <a:pt x="313" y="201"/>
                  </a:cubicBezTo>
                  <a:lnTo>
                    <a:pt x="313" y="201"/>
                  </a:lnTo>
                  <a:cubicBezTo>
                    <a:pt x="302" y="230"/>
                    <a:pt x="299" y="240"/>
                    <a:pt x="299" y="240"/>
                  </a:cubicBezTo>
                  <a:cubicBezTo>
                    <a:pt x="300" y="240"/>
                    <a:pt x="320" y="194"/>
                    <a:pt x="328" y="181"/>
                  </a:cubicBezTo>
                  <a:cubicBezTo>
                    <a:pt x="390" y="104"/>
                    <a:pt x="368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36"/>
            <p:cNvSpPr/>
            <p:nvPr/>
          </p:nvSpPr>
          <p:spPr>
            <a:xfrm>
              <a:off x="2178775" y="3154750"/>
              <a:ext cx="11225" cy="11150"/>
            </a:xfrm>
            <a:custGeom>
              <a:rect b="b" l="l" r="r" t="t"/>
              <a:pathLst>
                <a:path extrusionOk="0" h="446" w="449">
                  <a:moveTo>
                    <a:pt x="302" y="1"/>
                  </a:moveTo>
                  <a:cubicBezTo>
                    <a:pt x="274" y="1"/>
                    <a:pt x="243" y="7"/>
                    <a:pt x="215" y="21"/>
                  </a:cubicBezTo>
                  <a:cubicBezTo>
                    <a:pt x="95" y="71"/>
                    <a:pt x="13" y="191"/>
                    <a:pt x="7" y="317"/>
                  </a:cubicBezTo>
                  <a:cubicBezTo>
                    <a:pt x="0" y="368"/>
                    <a:pt x="19" y="418"/>
                    <a:pt x="70" y="437"/>
                  </a:cubicBezTo>
                  <a:cubicBezTo>
                    <a:pt x="84" y="443"/>
                    <a:pt x="99" y="445"/>
                    <a:pt x="115" y="445"/>
                  </a:cubicBezTo>
                  <a:cubicBezTo>
                    <a:pt x="185" y="445"/>
                    <a:pt x="267" y="395"/>
                    <a:pt x="303" y="349"/>
                  </a:cubicBezTo>
                  <a:cubicBezTo>
                    <a:pt x="353" y="292"/>
                    <a:pt x="391" y="229"/>
                    <a:pt x="416" y="159"/>
                  </a:cubicBezTo>
                  <a:cubicBezTo>
                    <a:pt x="449" y="53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36"/>
            <p:cNvSpPr/>
            <p:nvPr/>
          </p:nvSpPr>
          <p:spPr>
            <a:xfrm>
              <a:off x="2156700" y="3124250"/>
              <a:ext cx="7575" cy="7375"/>
            </a:xfrm>
            <a:custGeom>
              <a:rect b="b" l="l" r="r" t="t"/>
              <a:pathLst>
                <a:path extrusionOk="0" h="295" w="303">
                  <a:moveTo>
                    <a:pt x="204" y="0"/>
                  </a:moveTo>
                  <a:cubicBezTo>
                    <a:pt x="122" y="0"/>
                    <a:pt x="22" y="115"/>
                    <a:pt x="7" y="181"/>
                  </a:cubicBezTo>
                  <a:cubicBezTo>
                    <a:pt x="7" y="181"/>
                    <a:pt x="7" y="187"/>
                    <a:pt x="7" y="187"/>
                  </a:cubicBezTo>
                  <a:cubicBezTo>
                    <a:pt x="0" y="225"/>
                    <a:pt x="7" y="269"/>
                    <a:pt x="44" y="282"/>
                  </a:cubicBezTo>
                  <a:cubicBezTo>
                    <a:pt x="76" y="295"/>
                    <a:pt x="107" y="295"/>
                    <a:pt x="139" y="295"/>
                  </a:cubicBezTo>
                  <a:cubicBezTo>
                    <a:pt x="189" y="295"/>
                    <a:pt x="303" y="187"/>
                    <a:pt x="271" y="137"/>
                  </a:cubicBezTo>
                  <a:cubicBezTo>
                    <a:pt x="290" y="99"/>
                    <a:pt x="290" y="55"/>
                    <a:pt x="259" y="23"/>
                  </a:cubicBezTo>
                  <a:cubicBezTo>
                    <a:pt x="243" y="7"/>
                    <a:pt x="224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36"/>
            <p:cNvSpPr/>
            <p:nvPr/>
          </p:nvSpPr>
          <p:spPr>
            <a:xfrm>
              <a:off x="2196100" y="3120075"/>
              <a:ext cx="11075" cy="10550"/>
            </a:xfrm>
            <a:custGeom>
              <a:rect b="b" l="l" r="r" t="t"/>
              <a:pathLst>
                <a:path extrusionOk="0" h="422" w="443">
                  <a:moveTo>
                    <a:pt x="300" y="1"/>
                  </a:moveTo>
                  <a:cubicBezTo>
                    <a:pt x="264" y="1"/>
                    <a:pt x="227" y="8"/>
                    <a:pt x="190" y="20"/>
                  </a:cubicBezTo>
                  <a:cubicBezTo>
                    <a:pt x="133" y="33"/>
                    <a:pt x="83" y="71"/>
                    <a:pt x="51" y="121"/>
                  </a:cubicBezTo>
                  <a:cubicBezTo>
                    <a:pt x="33" y="146"/>
                    <a:pt x="1" y="222"/>
                    <a:pt x="20" y="266"/>
                  </a:cubicBezTo>
                  <a:cubicBezTo>
                    <a:pt x="1" y="317"/>
                    <a:pt x="26" y="373"/>
                    <a:pt x="77" y="399"/>
                  </a:cubicBezTo>
                  <a:lnTo>
                    <a:pt x="96" y="411"/>
                  </a:lnTo>
                  <a:cubicBezTo>
                    <a:pt x="107" y="418"/>
                    <a:pt x="120" y="421"/>
                    <a:pt x="134" y="421"/>
                  </a:cubicBezTo>
                  <a:cubicBezTo>
                    <a:pt x="183" y="421"/>
                    <a:pt x="244" y="385"/>
                    <a:pt x="278" y="361"/>
                  </a:cubicBezTo>
                  <a:cubicBezTo>
                    <a:pt x="342" y="317"/>
                    <a:pt x="386" y="253"/>
                    <a:pt x="411" y="178"/>
                  </a:cubicBezTo>
                  <a:cubicBezTo>
                    <a:pt x="411" y="171"/>
                    <a:pt x="417" y="165"/>
                    <a:pt x="417" y="153"/>
                  </a:cubicBezTo>
                  <a:cubicBezTo>
                    <a:pt x="442" y="96"/>
                    <a:pt x="417" y="33"/>
                    <a:pt x="360" y="8"/>
                  </a:cubicBezTo>
                  <a:cubicBezTo>
                    <a:pt x="340" y="3"/>
                    <a:pt x="320" y="1"/>
                    <a:pt x="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36"/>
            <p:cNvSpPr/>
            <p:nvPr/>
          </p:nvSpPr>
          <p:spPr>
            <a:xfrm>
              <a:off x="2200200" y="3154825"/>
              <a:ext cx="8000" cy="5700"/>
            </a:xfrm>
            <a:custGeom>
              <a:rect b="b" l="l" r="r" t="t"/>
              <a:pathLst>
                <a:path extrusionOk="0" h="228" w="320">
                  <a:moveTo>
                    <a:pt x="249" y="0"/>
                  </a:moveTo>
                  <a:cubicBezTo>
                    <a:pt x="234" y="0"/>
                    <a:pt x="216" y="6"/>
                    <a:pt x="196" y="18"/>
                  </a:cubicBezTo>
                  <a:lnTo>
                    <a:pt x="178" y="30"/>
                  </a:lnTo>
                  <a:lnTo>
                    <a:pt x="152" y="37"/>
                  </a:lnTo>
                  <a:cubicBezTo>
                    <a:pt x="114" y="49"/>
                    <a:pt x="1" y="156"/>
                    <a:pt x="83" y="188"/>
                  </a:cubicBezTo>
                  <a:cubicBezTo>
                    <a:pt x="89" y="188"/>
                    <a:pt x="102" y="194"/>
                    <a:pt x="102" y="207"/>
                  </a:cubicBezTo>
                  <a:cubicBezTo>
                    <a:pt x="114" y="222"/>
                    <a:pt x="129" y="228"/>
                    <a:pt x="145" y="228"/>
                  </a:cubicBezTo>
                  <a:cubicBezTo>
                    <a:pt x="203" y="228"/>
                    <a:pt x="276" y="147"/>
                    <a:pt x="291" y="112"/>
                  </a:cubicBezTo>
                  <a:cubicBezTo>
                    <a:pt x="320" y="55"/>
                    <a:pt x="29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36"/>
            <p:cNvSpPr/>
            <p:nvPr/>
          </p:nvSpPr>
          <p:spPr>
            <a:xfrm>
              <a:off x="2219775" y="3172775"/>
              <a:ext cx="9650" cy="9850"/>
            </a:xfrm>
            <a:custGeom>
              <a:rect b="b" l="l" r="r" t="t"/>
              <a:pathLst>
                <a:path extrusionOk="0" h="394" w="386">
                  <a:moveTo>
                    <a:pt x="278" y="1"/>
                  </a:moveTo>
                  <a:cubicBezTo>
                    <a:pt x="266" y="1"/>
                    <a:pt x="254" y="2"/>
                    <a:pt x="240" y="6"/>
                  </a:cubicBezTo>
                  <a:cubicBezTo>
                    <a:pt x="139" y="31"/>
                    <a:pt x="0" y="151"/>
                    <a:pt x="19" y="265"/>
                  </a:cubicBezTo>
                  <a:cubicBezTo>
                    <a:pt x="19" y="277"/>
                    <a:pt x="19" y="296"/>
                    <a:pt x="19" y="309"/>
                  </a:cubicBezTo>
                  <a:cubicBezTo>
                    <a:pt x="19" y="367"/>
                    <a:pt x="63" y="394"/>
                    <a:pt x="111" y="394"/>
                  </a:cubicBezTo>
                  <a:cubicBezTo>
                    <a:pt x="120" y="394"/>
                    <a:pt x="129" y="393"/>
                    <a:pt x="139" y="391"/>
                  </a:cubicBezTo>
                  <a:cubicBezTo>
                    <a:pt x="221" y="366"/>
                    <a:pt x="284" y="309"/>
                    <a:pt x="322" y="233"/>
                  </a:cubicBezTo>
                  <a:cubicBezTo>
                    <a:pt x="334" y="214"/>
                    <a:pt x="341" y="195"/>
                    <a:pt x="347" y="176"/>
                  </a:cubicBezTo>
                  <a:cubicBezTo>
                    <a:pt x="386" y="98"/>
                    <a:pt x="366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36"/>
            <p:cNvSpPr/>
            <p:nvPr/>
          </p:nvSpPr>
          <p:spPr>
            <a:xfrm>
              <a:off x="2205250" y="3205250"/>
              <a:ext cx="8475" cy="6625"/>
            </a:xfrm>
            <a:custGeom>
              <a:rect b="b" l="l" r="r" t="t"/>
              <a:pathLst>
                <a:path extrusionOk="0" h="265" w="339">
                  <a:moveTo>
                    <a:pt x="260" y="0"/>
                  </a:moveTo>
                  <a:cubicBezTo>
                    <a:pt x="250" y="0"/>
                    <a:pt x="239" y="2"/>
                    <a:pt x="228" y="6"/>
                  </a:cubicBezTo>
                  <a:lnTo>
                    <a:pt x="190" y="6"/>
                  </a:lnTo>
                  <a:lnTo>
                    <a:pt x="171" y="13"/>
                  </a:lnTo>
                  <a:cubicBezTo>
                    <a:pt x="152" y="13"/>
                    <a:pt x="133" y="19"/>
                    <a:pt x="121" y="31"/>
                  </a:cubicBezTo>
                  <a:cubicBezTo>
                    <a:pt x="83" y="57"/>
                    <a:pt x="51" y="88"/>
                    <a:pt x="32" y="132"/>
                  </a:cubicBezTo>
                  <a:cubicBezTo>
                    <a:pt x="1" y="189"/>
                    <a:pt x="7" y="252"/>
                    <a:pt x="83" y="265"/>
                  </a:cubicBezTo>
                  <a:lnTo>
                    <a:pt x="158" y="265"/>
                  </a:lnTo>
                  <a:cubicBezTo>
                    <a:pt x="240" y="240"/>
                    <a:pt x="304" y="177"/>
                    <a:pt x="322" y="101"/>
                  </a:cubicBezTo>
                  <a:cubicBezTo>
                    <a:pt x="338" y="48"/>
                    <a:pt x="310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36"/>
            <p:cNvSpPr/>
            <p:nvPr/>
          </p:nvSpPr>
          <p:spPr>
            <a:xfrm>
              <a:off x="2204000" y="3175450"/>
              <a:ext cx="7600" cy="6875"/>
            </a:xfrm>
            <a:custGeom>
              <a:rect b="b" l="l" r="r" t="t"/>
              <a:pathLst>
                <a:path extrusionOk="0" h="275" w="304">
                  <a:moveTo>
                    <a:pt x="232" y="1"/>
                  </a:moveTo>
                  <a:cubicBezTo>
                    <a:pt x="222" y="1"/>
                    <a:pt x="212" y="2"/>
                    <a:pt x="202" y="6"/>
                  </a:cubicBezTo>
                  <a:lnTo>
                    <a:pt x="190" y="6"/>
                  </a:lnTo>
                  <a:cubicBezTo>
                    <a:pt x="108" y="31"/>
                    <a:pt x="44" y="95"/>
                    <a:pt x="19" y="177"/>
                  </a:cubicBezTo>
                  <a:cubicBezTo>
                    <a:pt x="1" y="246"/>
                    <a:pt x="44" y="275"/>
                    <a:pt x="98" y="275"/>
                  </a:cubicBezTo>
                  <a:cubicBezTo>
                    <a:pt x="118" y="275"/>
                    <a:pt x="138" y="271"/>
                    <a:pt x="158" y="265"/>
                  </a:cubicBezTo>
                  <a:cubicBezTo>
                    <a:pt x="190" y="259"/>
                    <a:pt x="215" y="240"/>
                    <a:pt x="234" y="214"/>
                  </a:cubicBezTo>
                  <a:lnTo>
                    <a:pt x="234" y="214"/>
                  </a:lnTo>
                  <a:lnTo>
                    <a:pt x="229" y="218"/>
                  </a:lnTo>
                  <a:lnTo>
                    <a:pt x="229" y="218"/>
                  </a:lnTo>
                  <a:cubicBezTo>
                    <a:pt x="273" y="181"/>
                    <a:pt x="298" y="130"/>
                    <a:pt x="303" y="69"/>
                  </a:cubicBezTo>
                  <a:cubicBezTo>
                    <a:pt x="303" y="29"/>
                    <a:pt x="271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36"/>
            <p:cNvSpPr/>
            <p:nvPr/>
          </p:nvSpPr>
          <p:spPr>
            <a:xfrm>
              <a:off x="2225100" y="3142950"/>
              <a:ext cx="7800" cy="6525"/>
            </a:xfrm>
            <a:custGeom>
              <a:rect b="b" l="l" r="r" t="t"/>
              <a:pathLst>
                <a:path extrusionOk="0" h="261" w="312">
                  <a:moveTo>
                    <a:pt x="227" y="0"/>
                  </a:moveTo>
                  <a:cubicBezTo>
                    <a:pt x="207" y="0"/>
                    <a:pt x="184" y="8"/>
                    <a:pt x="159" y="26"/>
                  </a:cubicBezTo>
                  <a:cubicBezTo>
                    <a:pt x="115" y="57"/>
                    <a:pt x="83" y="95"/>
                    <a:pt x="52" y="133"/>
                  </a:cubicBezTo>
                  <a:cubicBezTo>
                    <a:pt x="1" y="198"/>
                    <a:pt x="32" y="260"/>
                    <a:pt x="87" y="260"/>
                  </a:cubicBezTo>
                  <a:cubicBezTo>
                    <a:pt x="107" y="260"/>
                    <a:pt x="130" y="252"/>
                    <a:pt x="153" y="234"/>
                  </a:cubicBezTo>
                  <a:cubicBezTo>
                    <a:pt x="191" y="203"/>
                    <a:pt x="229" y="171"/>
                    <a:pt x="260" y="133"/>
                  </a:cubicBezTo>
                  <a:cubicBezTo>
                    <a:pt x="311" y="63"/>
                    <a:pt x="283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36"/>
            <p:cNvSpPr/>
            <p:nvPr/>
          </p:nvSpPr>
          <p:spPr>
            <a:xfrm>
              <a:off x="2568375" y="3212875"/>
              <a:ext cx="8850" cy="7375"/>
            </a:xfrm>
            <a:custGeom>
              <a:rect b="b" l="l" r="r" t="t"/>
              <a:pathLst>
                <a:path extrusionOk="0" h="295" w="354">
                  <a:moveTo>
                    <a:pt x="264" y="1"/>
                  </a:moveTo>
                  <a:cubicBezTo>
                    <a:pt x="255" y="1"/>
                    <a:pt x="245" y="2"/>
                    <a:pt x="234" y="4"/>
                  </a:cubicBezTo>
                  <a:cubicBezTo>
                    <a:pt x="127" y="17"/>
                    <a:pt x="1" y="149"/>
                    <a:pt x="51" y="256"/>
                  </a:cubicBezTo>
                  <a:cubicBezTo>
                    <a:pt x="61" y="284"/>
                    <a:pt x="77" y="294"/>
                    <a:pt x="97" y="294"/>
                  </a:cubicBezTo>
                  <a:cubicBezTo>
                    <a:pt x="113" y="294"/>
                    <a:pt x="132" y="287"/>
                    <a:pt x="152" y="275"/>
                  </a:cubicBezTo>
                  <a:cubicBezTo>
                    <a:pt x="209" y="263"/>
                    <a:pt x="266" y="225"/>
                    <a:pt x="303" y="174"/>
                  </a:cubicBezTo>
                  <a:cubicBezTo>
                    <a:pt x="349" y="106"/>
                    <a:pt x="354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36"/>
            <p:cNvSpPr/>
            <p:nvPr/>
          </p:nvSpPr>
          <p:spPr>
            <a:xfrm>
              <a:off x="2570750" y="3230050"/>
              <a:ext cx="8525" cy="5600"/>
            </a:xfrm>
            <a:custGeom>
              <a:rect b="b" l="l" r="r" t="t"/>
              <a:pathLst>
                <a:path extrusionOk="0" h="224" w="341">
                  <a:moveTo>
                    <a:pt x="287" y="1"/>
                  </a:moveTo>
                  <a:cubicBezTo>
                    <a:pt x="263" y="1"/>
                    <a:pt x="236" y="15"/>
                    <a:pt x="221" y="30"/>
                  </a:cubicBezTo>
                  <a:cubicBezTo>
                    <a:pt x="196" y="42"/>
                    <a:pt x="171" y="55"/>
                    <a:pt x="139" y="68"/>
                  </a:cubicBezTo>
                  <a:cubicBezTo>
                    <a:pt x="101" y="80"/>
                    <a:pt x="0" y="175"/>
                    <a:pt x="76" y="213"/>
                  </a:cubicBezTo>
                  <a:cubicBezTo>
                    <a:pt x="93" y="220"/>
                    <a:pt x="111" y="224"/>
                    <a:pt x="129" y="224"/>
                  </a:cubicBezTo>
                  <a:cubicBezTo>
                    <a:pt x="186" y="224"/>
                    <a:pt x="246" y="189"/>
                    <a:pt x="284" y="137"/>
                  </a:cubicBezTo>
                  <a:cubicBezTo>
                    <a:pt x="316" y="105"/>
                    <a:pt x="341" y="68"/>
                    <a:pt x="328" y="30"/>
                  </a:cubicBezTo>
                  <a:cubicBezTo>
                    <a:pt x="320" y="8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36"/>
            <p:cNvSpPr/>
            <p:nvPr/>
          </p:nvSpPr>
          <p:spPr>
            <a:xfrm>
              <a:off x="2591725" y="3210650"/>
              <a:ext cx="10375" cy="7550"/>
            </a:xfrm>
            <a:custGeom>
              <a:rect b="b" l="l" r="r" t="t"/>
              <a:pathLst>
                <a:path extrusionOk="0" h="302" w="415">
                  <a:moveTo>
                    <a:pt x="247" y="0"/>
                  </a:moveTo>
                  <a:cubicBezTo>
                    <a:pt x="206" y="0"/>
                    <a:pt x="163" y="34"/>
                    <a:pt x="139" y="68"/>
                  </a:cubicBezTo>
                  <a:cubicBezTo>
                    <a:pt x="120" y="87"/>
                    <a:pt x="107" y="112"/>
                    <a:pt x="101" y="137"/>
                  </a:cubicBezTo>
                  <a:lnTo>
                    <a:pt x="88" y="162"/>
                  </a:lnTo>
                  <a:cubicBezTo>
                    <a:pt x="38" y="219"/>
                    <a:pt x="0" y="301"/>
                    <a:pt x="88" y="301"/>
                  </a:cubicBezTo>
                  <a:cubicBezTo>
                    <a:pt x="90" y="301"/>
                    <a:pt x="92" y="301"/>
                    <a:pt x="93" y="301"/>
                  </a:cubicBezTo>
                  <a:cubicBezTo>
                    <a:pt x="196" y="301"/>
                    <a:pt x="414" y="104"/>
                    <a:pt x="284" y="11"/>
                  </a:cubicBezTo>
                  <a:cubicBezTo>
                    <a:pt x="272" y="4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36"/>
            <p:cNvSpPr/>
            <p:nvPr/>
          </p:nvSpPr>
          <p:spPr>
            <a:xfrm>
              <a:off x="2579725" y="3199350"/>
              <a:ext cx="6350" cy="7800"/>
            </a:xfrm>
            <a:custGeom>
              <a:rect b="b" l="l" r="r" t="t"/>
              <a:pathLst>
                <a:path extrusionOk="0" h="312" w="254">
                  <a:moveTo>
                    <a:pt x="200" y="0"/>
                  </a:moveTo>
                  <a:cubicBezTo>
                    <a:pt x="170" y="0"/>
                    <a:pt x="137" y="15"/>
                    <a:pt x="121" y="28"/>
                  </a:cubicBezTo>
                  <a:cubicBezTo>
                    <a:pt x="77" y="66"/>
                    <a:pt x="45" y="110"/>
                    <a:pt x="20" y="160"/>
                  </a:cubicBezTo>
                  <a:cubicBezTo>
                    <a:pt x="1" y="185"/>
                    <a:pt x="1" y="230"/>
                    <a:pt x="20" y="255"/>
                  </a:cubicBezTo>
                  <a:cubicBezTo>
                    <a:pt x="26" y="267"/>
                    <a:pt x="32" y="280"/>
                    <a:pt x="39" y="286"/>
                  </a:cubicBezTo>
                  <a:cubicBezTo>
                    <a:pt x="50" y="305"/>
                    <a:pt x="65" y="312"/>
                    <a:pt x="82" y="312"/>
                  </a:cubicBezTo>
                  <a:cubicBezTo>
                    <a:pt x="125" y="312"/>
                    <a:pt x="177" y="267"/>
                    <a:pt x="190" y="236"/>
                  </a:cubicBezTo>
                  <a:cubicBezTo>
                    <a:pt x="203" y="198"/>
                    <a:pt x="222" y="167"/>
                    <a:pt x="234" y="129"/>
                  </a:cubicBezTo>
                  <a:cubicBezTo>
                    <a:pt x="234" y="116"/>
                    <a:pt x="241" y="110"/>
                    <a:pt x="234" y="110"/>
                  </a:cubicBezTo>
                  <a:cubicBezTo>
                    <a:pt x="234" y="103"/>
                    <a:pt x="234" y="103"/>
                    <a:pt x="241" y="97"/>
                  </a:cubicBezTo>
                  <a:cubicBezTo>
                    <a:pt x="253" y="78"/>
                    <a:pt x="253" y="47"/>
                    <a:pt x="241" y="22"/>
                  </a:cubicBezTo>
                  <a:lnTo>
                    <a:pt x="241" y="15"/>
                  </a:lnTo>
                  <a:cubicBezTo>
                    <a:pt x="230" y="4"/>
                    <a:pt x="215" y="0"/>
                    <a:pt x="2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36"/>
            <p:cNvSpPr/>
            <p:nvPr/>
          </p:nvSpPr>
          <p:spPr>
            <a:xfrm>
              <a:off x="2581000" y="2990475"/>
              <a:ext cx="10425" cy="6175"/>
            </a:xfrm>
            <a:custGeom>
              <a:rect b="b" l="l" r="r" t="t"/>
              <a:pathLst>
                <a:path extrusionOk="0" h="247" w="417">
                  <a:moveTo>
                    <a:pt x="272" y="1"/>
                  </a:moveTo>
                  <a:cubicBezTo>
                    <a:pt x="158" y="1"/>
                    <a:pt x="0" y="247"/>
                    <a:pt x="152" y="247"/>
                  </a:cubicBezTo>
                  <a:cubicBezTo>
                    <a:pt x="259" y="247"/>
                    <a:pt x="41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36"/>
            <p:cNvSpPr/>
            <p:nvPr/>
          </p:nvSpPr>
          <p:spPr>
            <a:xfrm>
              <a:off x="2321475" y="3095500"/>
              <a:ext cx="10175" cy="7800"/>
            </a:xfrm>
            <a:custGeom>
              <a:rect b="b" l="l" r="r" t="t"/>
              <a:pathLst>
                <a:path extrusionOk="0" h="312" w="407">
                  <a:moveTo>
                    <a:pt x="286" y="0"/>
                  </a:moveTo>
                  <a:cubicBezTo>
                    <a:pt x="254" y="0"/>
                    <a:pt x="217" y="12"/>
                    <a:pt x="183" y="38"/>
                  </a:cubicBezTo>
                  <a:lnTo>
                    <a:pt x="151" y="76"/>
                  </a:lnTo>
                  <a:cubicBezTo>
                    <a:pt x="95" y="108"/>
                    <a:pt x="0" y="208"/>
                    <a:pt x="88" y="246"/>
                  </a:cubicBezTo>
                  <a:lnTo>
                    <a:pt x="76" y="259"/>
                  </a:lnTo>
                  <a:cubicBezTo>
                    <a:pt x="93" y="297"/>
                    <a:pt x="120" y="312"/>
                    <a:pt x="150" y="312"/>
                  </a:cubicBezTo>
                  <a:cubicBezTo>
                    <a:pt x="230" y="312"/>
                    <a:pt x="337" y="207"/>
                    <a:pt x="360" y="152"/>
                  </a:cubicBezTo>
                  <a:cubicBezTo>
                    <a:pt x="407" y="57"/>
                    <a:pt x="35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36"/>
            <p:cNvSpPr/>
            <p:nvPr/>
          </p:nvSpPr>
          <p:spPr>
            <a:xfrm>
              <a:off x="2343225" y="3082525"/>
              <a:ext cx="10900" cy="10150"/>
            </a:xfrm>
            <a:custGeom>
              <a:rect b="b" l="l" r="r" t="t"/>
              <a:pathLst>
                <a:path extrusionOk="0" h="406" w="436">
                  <a:moveTo>
                    <a:pt x="339" y="0"/>
                  </a:moveTo>
                  <a:cubicBezTo>
                    <a:pt x="269" y="0"/>
                    <a:pt x="172" y="59"/>
                    <a:pt x="139" y="97"/>
                  </a:cubicBezTo>
                  <a:cubicBezTo>
                    <a:pt x="89" y="147"/>
                    <a:pt x="0" y="299"/>
                    <a:pt x="89" y="362"/>
                  </a:cubicBezTo>
                  <a:cubicBezTo>
                    <a:pt x="99" y="393"/>
                    <a:pt x="121" y="406"/>
                    <a:pt x="149" y="406"/>
                  </a:cubicBezTo>
                  <a:cubicBezTo>
                    <a:pt x="227" y="406"/>
                    <a:pt x="349" y="310"/>
                    <a:pt x="373" y="273"/>
                  </a:cubicBezTo>
                  <a:cubicBezTo>
                    <a:pt x="417" y="217"/>
                    <a:pt x="436" y="135"/>
                    <a:pt x="417" y="59"/>
                  </a:cubicBezTo>
                  <a:cubicBezTo>
                    <a:pt x="406" y="16"/>
                    <a:pt x="376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36"/>
            <p:cNvSpPr/>
            <p:nvPr/>
          </p:nvSpPr>
          <p:spPr>
            <a:xfrm>
              <a:off x="2320050" y="3073000"/>
              <a:ext cx="11225" cy="8225"/>
            </a:xfrm>
            <a:custGeom>
              <a:rect b="b" l="l" r="r" t="t"/>
              <a:pathLst>
                <a:path extrusionOk="0" h="329" w="449">
                  <a:moveTo>
                    <a:pt x="303" y="0"/>
                  </a:moveTo>
                  <a:cubicBezTo>
                    <a:pt x="267" y="0"/>
                    <a:pt x="230" y="8"/>
                    <a:pt x="196" y="24"/>
                  </a:cubicBezTo>
                  <a:cubicBezTo>
                    <a:pt x="139" y="61"/>
                    <a:pt x="0" y="175"/>
                    <a:pt x="57" y="263"/>
                  </a:cubicBezTo>
                  <a:cubicBezTo>
                    <a:pt x="63" y="276"/>
                    <a:pt x="76" y="295"/>
                    <a:pt x="95" y="301"/>
                  </a:cubicBezTo>
                  <a:cubicBezTo>
                    <a:pt x="101" y="307"/>
                    <a:pt x="114" y="314"/>
                    <a:pt x="120" y="320"/>
                  </a:cubicBezTo>
                  <a:cubicBezTo>
                    <a:pt x="142" y="325"/>
                    <a:pt x="165" y="329"/>
                    <a:pt x="187" y="329"/>
                  </a:cubicBezTo>
                  <a:cubicBezTo>
                    <a:pt x="196" y="329"/>
                    <a:pt x="205" y="328"/>
                    <a:pt x="215" y="326"/>
                  </a:cubicBezTo>
                  <a:cubicBezTo>
                    <a:pt x="240" y="320"/>
                    <a:pt x="265" y="314"/>
                    <a:pt x="284" y="307"/>
                  </a:cubicBezTo>
                  <a:cubicBezTo>
                    <a:pt x="284" y="307"/>
                    <a:pt x="367" y="264"/>
                    <a:pt x="362" y="264"/>
                  </a:cubicBezTo>
                  <a:cubicBezTo>
                    <a:pt x="361" y="264"/>
                    <a:pt x="357" y="265"/>
                    <a:pt x="347" y="270"/>
                  </a:cubicBezTo>
                  <a:cubicBezTo>
                    <a:pt x="385" y="251"/>
                    <a:pt x="410" y="213"/>
                    <a:pt x="417" y="175"/>
                  </a:cubicBezTo>
                  <a:cubicBezTo>
                    <a:pt x="423" y="118"/>
                    <a:pt x="448" y="36"/>
                    <a:pt x="372" y="11"/>
                  </a:cubicBezTo>
                  <a:cubicBezTo>
                    <a:pt x="350" y="4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36"/>
            <p:cNvSpPr/>
            <p:nvPr/>
          </p:nvSpPr>
          <p:spPr>
            <a:xfrm>
              <a:off x="2339750" y="3107175"/>
              <a:ext cx="9800" cy="9150"/>
            </a:xfrm>
            <a:custGeom>
              <a:rect b="b" l="l" r="r" t="t"/>
              <a:pathLst>
                <a:path extrusionOk="0" h="366" w="392">
                  <a:moveTo>
                    <a:pt x="284" y="0"/>
                  </a:moveTo>
                  <a:cubicBezTo>
                    <a:pt x="177" y="13"/>
                    <a:pt x="83" y="82"/>
                    <a:pt x="38" y="177"/>
                  </a:cubicBezTo>
                  <a:cubicBezTo>
                    <a:pt x="1" y="252"/>
                    <a:pt x="7" y="366"/>
                    <a:pt x="108" y="366"/>
                  </a:cubicBezTo>
                  <a:cubicBezTo>
                    <a:pt x="215" y="353"/>
                    <a:pt x="310" y="284"/>
                    <a:pt x="354" y="183"/>
                  </a:cubicBezTo>
                  <a:cubicBezTo>
                    <a:pt x="392" y="114"/>
                    <a:pt x="38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36"/>
            <p:cNvSpPr/>
            <p:nvPr/>
          </p:nvSpPr>
          <p:spPr>
            <a:xfrm>
              <a:off x="2309000" y="3104550"/>
              <a:ext cx="8075" cy="9675"/>
            </a:xfrm>
            <a:custGeom>
              <a:rect b="b" l="l" r="r" t="t"/>
              <a:pathLst>
                <a:path extrusionOk="0" h="387" w="323">
                  <a:moveTo>
                    <a:pt x="247" y="0"/>
                  </a:moveTo>
                  <a:cubicBezTo>
                    <a:pt x="212" y="0"/>
                    <a:pt x="173" y="18"/>
                    <a:pt x="152" y="36"/>
                  </a:cubicBezTo>
                  <a:cubicBezTo>
                    <a:pt x="70" y="92"/>
                    <a:pt x="13" y="181"/>
                    <a:pt x="7" y="282"/>
                  </a:cubicBezTo>
                  <a:cubicBezTo>
                    <a:pt x="1" y="313"/>
                    <a:pt x="20" y="345"/>
                    <a:pt x="51" y="357"/>
                  </a:cubicBezTo>
                  <a:cubicBezTo>
                    <a:pt x="58" y="360"/>
                    <a:pt x="62" y="362"/>
                    <a:pt x="65" y="362"/>
                  </a:cubicBezTo>
                  <a:cubicBezTo>
                    <a:pt x="66" y="362"/>
                    <a:pt x="66" y="362"/>
                    <a:pt x="66" y="361"/>
                  </a:cubicBezTo>
                  <a:lnTo>
                    <a:pt x="66" y="361"/>
                  </a:lnTo>
                  <a:cubicBezTo>
                    <a:pt x="78" y="379"/>
                    <a:pt x="95" y="387"/>
                    <a:pt x="113" y="387"/>
                  </a:cubicBezTo>
                  <a:cubicBezTo>
                    <a:pt x="164" y="387"/>
                    <a:pt x="227" y="329"/>
                    <a:pt x="240" y="288"/>
                  </a:cubicBezTo>
                  <a:cubicBezTo>
                    <a:pt x="253" y="250"/>
                    <a:pt x="297" y="219"/>
                    <a:pt x="310" y="174"/>
                  </a:cubicBezTo>
                  <a:cubicBezTo>
                    <a:pt x="322" y="130"/>
                    <a:pt x="322" y="86"/>
                    <a:pt x="310" y="42"/>
                  </a:cubicBezTo>
                  <a:cubicBezTo>
                    <a:pt x="299" y="11"/>
                    <a:pt x="274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36"/>
            <p:cNvSpPr/>
            <p:nvPr/>
          </p:nvSpPr>
          <p:spPr>
            <a:xfrm>
              <a:off x="2412925" y="2963600"/>
              <a:ext cx="9475" cy="9250"/>
            </a:xfrm>
            <a:custGeom>
              <a:rect b="b" l="l" r="r" t="t"/>
              <a:pathLst>
                <a:path extrusionOk="0" h="370" w="379">
                  <a:moveTo>
                    <a:pt x="257" y="0"/>
                  </a:moveTo>
                  <a:cubicBezTo>
                    <a:pt x="144" y="0"/>
                    <a:pt x="34" y="136"/>
                    <a:pt x="13" y="237"/>
                  </a:cubicBezTo>
                  <a:cubicBezTo>
                    <a:pt x="1" y="292"/>
                    <a:pt x="18" y="370"/>
                    <a:pt x="87" y="370"/>
                  </a:cubicBezTo>
                  <a:cubicBezTo>
                    <a:pt x="89" y="370"/>
                    <a:pt x="92" y="370"/>
                    <a:pt x="95" y="370"/>
                  </a:cubicBezTo>
                  <a:cubicBezTo>
                    <a:pt x="120" y="370"/>
                    <a:pt x="145" y="363"/>
                    <a:pt x="170" y="357"/>
                  </a:cubicBezTo>
                  <a:cubicBezTo>
                    <a:pt x="259" y="344"/>
                    <a:pt x="372" y="224"/>
                    <a:pt x="353" y="130"/>
                  </a:cubicBezTo>
                  <a:cubicBezTo>
                    <a:pt x="378" y="86"/>
                    <a:pt x="366" y="35"/>
                    <a:pt x="322" y="16"/>
                  </a:cubicBezTo>
                  <a:cubicBezTo>
                    <a:pt x="301" y="5"/>
                    <a:pt x="279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36"/>
            <p:cNvSpPr/>
            <p:nvPr/>
          </p:nvSpPr>
          <p:spPr>
            <a:xfrm>
              <a:off x="2426475" y="2978650"/>
              <a:ext cx="9000" cy="5250"/>
            </a:xfrm>
            <a:custGeom>
              <a:rect b="b" l="l" r="r" t="t"/>
              <a:pathLst>
                <a:path extrusionOk="0" h="210" w="360">
                  <a:moveTo>
                    <a:pt x="234" y="1"/>
                  </a:moveTo>
                  <a:cubicBezTo>
                    <a:pt x="139" y="1"/>
                    <a:pt x="0" y="209"/>
                    <a:pt x="133" y="209"/>
                  </a:cubicBezTo>
                  <a:cubicBezTo>
                    <a:pt x="228" y="209"/>
                    <a:pt x="36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36"/>
            <p:cNvSpPr/>
            <p:nvPr/>
          </p:nvSpPr>
          <p:spPr>
            <a:xfrm>
              <a:off x="2436100" y="2965725"/>
              <a:ext cx="11050" cy="6325"/>
            </a:xfrm>
            <a:custGeom>
              <a:rect b="b" l="l" r="r" t="t"/>
              <a:pathLst>
                <a:path extrusionOk="0" h="253" w="442">
                  <a:moveTo>
                    <a:pt x="284" y="1"/>
                  </a:moveTo>
                  <a:cubicBezTo>
                    <a:pt x="170" y="1"/>
                    <a:pt x="0" y="253"/>
                    <a:pt x="158" y="253"/>
                  </a:cubicBezTo>
                  <a:cubicBezTo>
                    <a:pt x="278" y="253"/>
                    <a:pt x="442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36"/>
            <p:cNvSpPr/>
            <p:nvPr/>
          </p:nvSpPr>
          <p:spPr>
            <a:xfrm>
              <a:off x="2397550" y="2845825"/>
              <a:ext cx="6850" cy="7450"/>
            </a:xfrm>
            <a:custGeom>
              <a:rect b="b" l="l" r="r" t="t"/>
              <a:pathLst>
                <a:path extrusionOk="0" h="298" w="274">
                  <a:moveTo>
                    <a:pt x="216" y="0"/>
                  </a:moveTo>
                  <a:cubicBezTo>
                    <a:pt x="138" y="0"/>
                    <a:pt x="1" y="90"/>
                    <a:pt x="10" y="186"/>
                  </a:cubicBezTo>
                  <a:lnTo>
                    <a:pt x="16" y="230"/>
                  </a:lnTo>
                  <a:cubicBezTo>
                    <a:pt x="20" y="276"/>
                    <a:pt x="49" y="297"/>
                    <a:pt x="84" y="297"/>
                  </a:cubicBezTo>
                  <a:cubicBezTo>
                    <a:pt x="103" y="297"/>
                    <a:pt x="123" y="292"/>
                    <a:pt x="142" y="281"/>
                  </a:cubicBezTo>
                  <a:cubicBezTo>
                    <a:pt x="211" y="249"/>
                    <a:pt x="256" y="186"/>
                    <a:pt x="268" y="111"/>
                  </a:cubicBezTo>
                  <a:cubicBezTo>
                    <a:pt x="268" y="92"/>
                    <a:pt x="268" y="79"/>
                    <a:pt x="268" y="60"/>
                  </a:cubicBezTo>
                  <a:cubicBezTo>
                    <a:pt x="274" y="18"/>
                    <a:pt x="251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36"/>
            <p:cNvSpPr/>
            <p:nvPr/>
          </p:nvSpPr>
          <p:spPr>
            <a:xfrm>
              <a:off x="2421575" y="2844025"/>
              <a:ext cx="7750" cy="7925"/>
            </a:xfrm>
            <a:custGeom>
              <a:rect b="b" l="l" r="r" t="t"/>
              <a:pathLst>
                <a:path extrusionOk="0" h="317" w="310">
                  <a:moveTo>
                    <a:pt x="228" y="1"/>
                  </a:moveTo>
                  <a:cubicBezTo>
                    <a:pt x="130" y="1"/>
                    <a:pt x="25" y="100"/>
                    <a:pt x="14" y="189"/>
                  </a:cubicBezTo>
                  <a:cubicBezTo>
                    <a:pt x="1" y="221"/>
                    <a:pt x="14" y="252"/>
                    <a:pt x="39" y="277"/>
                  </a:cubicBezTo>
                  <a:cubicBezTo>
                    <a:pt x="51" y="305"/>
                    <a:pt x="71" y="317"/>
                    <a:pt x="95" y="317"/>
                  </a:cubicBezTo>
                  <a:cubicBezTo>
                    <a:pt x="174" y="317"/>
                    <a:pt x="294" y="196"/>
                    <a:pt x="304" y="139"/>
                  </a:cubicBezTo>
                  <a:cubicBezTo>
                    <a:pt x="304" y="120"/>
                    <a:pt x="310" y="101"/>
                    <a:pt x="310" y="75"/>
                  </a:cubicBezTo>
                  <a:cubicBezTo>
                    <a:pt x="310" y="44"/>
                    <a:pt x="291" y="19"/>
                    <a:pt x="266" y="6"/>
                  </a:cubicBezTo>
                  <a:cubicBezTo>
                    <a:pt x="253" y="2"/>
                    <a:pt x="24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36"/>
            <p:cNvSpPr/>
            <p:nvPr/>
          </p:nvSpPr>
          <p:spPr>
            <a:xfrm>
              <a:off x="2169950" y="3037900"/>
              <a:ext cx="9800" cy="8000"/>
            </a:xfrm>
            <a:custGeom>
              <a:rect b="b" l="l" r="r" t="t"/>
              <a:pathLst>
                <a:path extrusionOk="0" h="320" w="392">
                  <a:moveTo>
                    <a:pt x="213" y="0"/>
                  </a:moveTo>
                  <a:cubicBezTo>
                    <a:pt x="173" y="0"/>
                    <a:pt x="134" y="16"/>
                    <a:pt x="107" y="46"/>
                  </a:cubicBezTo>
                  <a:cubicBezTo>
                    <a:pt x="50" y="135"/>
                    <a:pt x="0" y="210"/>
                    <a:pt x="88" y="299"/>
                  </a:cubicBezTo>
                  <a:cubicBezTo>
                    <a:pt x="103" y="313"/>
                    <a:pt x="127" y="320"/>
                    <a:pt x="152" y="320"/>
                  </a:cubicBezTo>
                  <a:cubicBezTo>
                    <a:pt x="160" y="320"/>
                    <a:pt x="169" y="319"/>
                    <a:pt x="177" y="318"/>
                  </a:cubicBezTo>
                  <a:lnTo>
                    <a:pt x="233" y="299"/>
                  </a:lnTo>
                  <a:cubicBezTo>
                    <a:pt x="290" y="286"/>
                    <a:pt x="391" y="198"/>
                    <a:pt x="360" y="128"/>
                  </a:cubicBezTo>
                  <a:cubicBezTo>
                    <a:pt x="334" y="72"/>
                    <a:pt x="328" y="34"/>
                    <a:pt x="265" y="9"/>
                  </a:cubicBezTo>
                  <a:cubicBezTo>
                    <a:pt x="248" y="3"/>
                    <a:pt x="230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36"/>
            <p:cNvSpPr/>
            <p:nvPr/>
          </p:nvSpPr>
          <p:spPr>
            <a:xfrm>
              <a:off x="2297650" y="3211000"/>
              <a:ext cx="10125" cy="6925"/>
            </a:xfrm>
            <a:custGeom>
              <a:rect b="b" l="l" r="r" t="t"/>
              <a:pathLst>
                <a:path extrusionOk="0" h="277" w="405">
                  <a:moveTo>
                    <a:pt x="242" y="0"/>
                  </a:moveTo>
                  <a:cubicBezTo>
                    <a:pt x="212" y="0"/>
                    <a:pt x="181" y="10"/>
                    <a:pt x="152" y="29"/>
                  </a:cubicBezTo>
                  <a:cubicBezTo>
                    <a:pt x="64" y="73"/>
                    <a:pt x="1" y="174"/>
                    <a:pt x="32" y="249"/>
                  </a:cubicBezTo>
                  <a:cubicBezTo>
                    <a:pt x="45" y="268"/>
                    <a:pt x="61" y="276"/>
                    <a:pt x="77" y="276"/>
                  </a:cubicBezTo>
                  <a:cubicBezTo>
                    <a:pt x="94" y="276"/>
                    <a:pt x="111" y="268"/>
                    <a:pt x="127" y="256"/>
                  </a:cubicBezTo>
                  <a:cubicBezTo>
                    <a:pt x="203" y="237"/>
                    <a:pt x="266" y="211"/>
                    <a:pt x="329" y="167"/>
                  </a:cubicBezTo>
                  <a:cubicBezTo>
                    <a:pt x="354" y="155"/>
                    <a:pt x="404" y="104"/>
                    <a:pt x="373" y="73"/>
                  </a:cubicBezTo>
                  <a:cubicBezTo>
                    <a:pt x="341" y="25"/>
                    <a:pt x="29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36"/>
            <p:cNvSpPr/>
            <p:nvPr/>
          </p:nvSpPr>
          <p:spPr>
            <a:xfrm>
              <a:off x="2527375" y="3257975"/>
              <a:ext cx="7925" cy="8000"/>
            </a:xfrm>
            <a:custGeom>
              <a:rect b="b" l="l" r="r" t="t"/>
              <a:pathLst>
                <a:path extrusionOk="0" h="320" w="317">
                  <a:moveTo>
                    <a:pt x="235" y="0"/>
                  </a:moveTo>
                  <a:cubicBezTo>
                    <a:pt x="225" y="0"/>
                    <a:pt x="214" y="1"/>
                    <a:pt x="203" y="4"/>
                  </a:cubicBezTo>
                  <a:cubicBezTo>
                    <a:pt x="133" y="23"/>
                    <a:pt x="70" y="79"/>
                    <a:pt x="39" y="149"/>
                  </a:cubicBezTo>
                  <a:cubicBezTo>
                    <a:pt x="20" y="187"/>
                    <a:pt x="1" y="275"/>
                    <a:pt x="64" y="288"/>
                  </a:cubicBezTo>
                  <a:cubicBezTo>
                    <a:pt x="64" y="281"/>
                    <a:pt x="66" y="278"/>
                    <a:pt x="68" y="278"/>
                  </a:cubicBezTo>
                  <a:cubicBezTo>
                    <a:pt x="70" y="278"/>
                    <a:pt x="73" y="281"/>
                    <a:pt x="77" y="288"/>
                  </a:cubicBezTo>
                  <a:cubicBezTo>
                    <a:pt x="89" y="310"/>
                    <a:pt x="105" y="319"/>
                    <a:pt x="124" y="319"/>
                  </a:cubicBezTo>
                  <a:cubicBezTo>
                    <a:pt x="171" y="319"/>
                    <a:pt x="230" y="257"/>
                    <a:pt x="253" y="212"/>
                  </a:cubicBezTo>
                  <a:cubicBezTo>
                    <a:pt x="291" y="174"/>
                    <a:pt x="310" y="130"/>
                    <a:pt x="316" y="73"/>
                  </a:cubicBezTo>
                  <a:cubicBezTo>
                    <a:pt x="316" y="22"/>
                    <a:pt x="27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36"/>
            <p:cNvSpPr/>
            <p:nvPr/>
          </p:nvSpPr>
          <p:spPr>
            <a:xfrm>
              <a:off x="2509400" y="3243425"/>
              <a:ext cx="8075" cy="6750"/>
            </a:xfrm>
            <a:custGeom>
              <a:rect b="b" l="l" r="r" t="t"/>
              <a:pathLst>
                <a:path extrusionOk="0" h="270" w="323">
                  <a:moveTo>
                    <a:pt x="221" y="1"/>
                  </a:moveTo>
                  <a:cubicBezTo>
                    <a:pt x="213" y="1"/>
                    <a:pt x="205" y="2"/>
                    <a:pt x="196" y="6"/>
                  </a:cubicBezTo>
                  <a:cubicBezTo>
                    <a:pt x="133" y="24"/>
                    <a:pt x="77" y="62"/>
                    <a:pt x="39" y="113"/>
                  </a:cubicBezTo>
                  <a:cubicBezTo>
                    <a:pt x="14" y="144"/>
                    <a:pt x="1" y="188"/>
                    <a:pt x="14" y="226"/>
                  </a:cubicBezTo>
                  <a:lnTo>
                    <a:pt x="14" y="233"/>
                  </a:lnTo>
                  <a:cubicBezTo>
                    <a:pt x="25" y="259"/>
                    <a:pt x="50" y="270"/>
                    <a:pt x="77" y="270"/>
                  </a:cubicBezTo>
                  <a:cubicBezTo>
                    <a:pt x="94" y="270"/>
                    <a:pt x="112" y="265"/>
                    <a:pt x="127" y="258"/>
                  </a:cubicBezTo>
                  <a:cubicBezTo>
                    <a:pt x="140" y="258"/>
                    <a:pt x="152" y="252"/>
                    <a:pt x="159" y="245"/>
                  </a:cubicBezTo>
                  <a:cubicBezTo>
                    <a:pt x="209" y="226"/>
                    <a:pt x="253" y="182"/>
                    <a:pt x="266" y="132"/>
                  </a:cubicBezTo>
                  <a:cubicBezTo>
                    <a:pt x="285" y="119"/>
                    <a:pt x="323" y="81"/>
                    <a:pt x="304" y="56"/>
                  </a:cubicBezTo>
                  <a:cubicBezTo>
                    <a:pt x="299" y="47"/>
                    <a:pt x="276" y="22"/>
                    <a:pt x="271" y="22"/>
                  </a:cubicBezTo>
                  <a:cubicBezTo>
                    <a:pt x="270" y="22"/>
                    <a:pt x="271" y="25"/>
                    <a:pt x="275" y="32"/>
                  </a:cubicBezTo>
                  <a:lnTo>
                    <a:pt x="275" y="32"/>
                  </a:lnTo>
                  <a:cubicBezTo>
                    <a:pt x="261" y="12"/>
                    <a:pt x="24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36"/>
            <p:cNvSpPr/>
            <p:nvPr/>
          </p:nvSpPr>
          <p:spPr>
            <a:xfrm>
              <a:off x="2443025" y="3212025"/>
              <a:ext cx="500" cy="650"/>
            </a:xfrm>
            <a:custGeom>
              <a:rect b="b" l="l" r="r" t="t"/>
              <a:pathLst>
                <a:path extrusionOk="0" h="26" w="20">
                  <a:moveTo>
                    <a:pt x="20" y="0"/>
                  </a:moveTo>
                  <a:lnTo>
                    <a:pt x="7" y="13"/>
                  </a:lnTo>
                  <a:cubicBezTo>
                    <a:pt x="7" y="19"/>
                    <a:pt x="1" y="19"/>
                    <a:pt x="1" y="25"/>
                  </a:cubicBezTo>
                  <a:cubicBezTo>
                    <a:pt x="7" y="19"/>
                    <a:pt x="13" y="6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36"/>
            <p:cNvSpPr/>
            <p:nvPr/>
          </p:nvSpPr>
          <p:spPr>
            <a:xfrm>
              <a:off x="2434525" y="3205500"/>
              <a:ext cx="10925" cy="10775"/>
            </a:xfrm>
            <a:custGeom>
              <a:rect b="b" l="l" r="r" t="t"/>
              <a:pathLst>
                <a:path extrusionOk="0" h="431" w="437">
                  <a:moveTo>
                    <a:pt x="302" y="0"/>
                  </a:moveTo>
                  <a:cubicBezTo>
                    <a:pt x="288" y="0"/>
                    <a:pt x="273" y="3"/>
                    <a:pt x="259" y="9"/>
                  </a:cubicBezTo>
                  <a:cubicBezTo>
                    <a:pt x="139" y="40"/>
                    <a:pt x="51" y="135"/>
                    <a:pt x="13" y="255"/>
                  </a:cubicBezTo>
                  <a:cubicBezTo>
                    <a:pt x="0" y="299"/>
                    <a:pt x="6" y="343"/>
                    <a:pt x="38" y="381"/>
                  </a:cubicBezTo>
                  <a:cubicBezTo>
                    <a:pt x="51" y="394"/>
                    <a:pt x="63" y="400"/>
                    <a:pt x="82" y="406"/>
                  </a:cubicBezTo>
                  <a:cubicBezTo>
                    <a:pt x="99" y="423"/>
                    <a:pt x="119" y="430"/>
                    <a:pt x="140" y="430"/>
                  </a:cubicBezTo>
                  <a:cubicBezTo>
                    <a:pt x="207" y="430"/>
                    <a:pt x="286" y="359"/>
                    <a:pt x="325" y="302"/>
                  </a:cubicBezTo>
                  <a:lnTo>
                    <a:pt x="325" y="302"/>
                  </a:lnTo>
                  <a:cubicBezTo>
                    <a:pt x="322" y="305"/>
                    <a:pt x="319" y="309"/>
                    <a:pt x="315" y="312"/>
                  </a:cubicBezTo>
                  <a:cubicBezTo>
                    <a:pt x="320" y="307"/>
                    <a:pt x="323" y="303"/>
                    <a:pt x="327" y="299"/>
                  </a:cubicBezTo>
                  <a:lnTo>
                    <a:pt x="327" y="299"/>
                  </a:lnTo>
                  <a:cubicBezTo>
                    <a:pt x="326" y="300"/>
                    <a:pt x="325" y="301"/>
                    <a:pt x="325" y="302"/>
                  </a:cubicBezTo>
                  <a:lnTo>
                    <a:pt x="325" y="302"/>
                  </a:lnTo>
                  <a:cubicBezTo>
                    <a:pt x="326" y="300"/>
                    <a:pt x="328" y="297"/>
                    <a:pt x="330" y="295"/>
                  </a:cubicBezTo>
                  <a:lnTo>
                    <a:pt x="330" y="295"/>
                  </a:lnTo>
                  <a:cubicBezTo>
                    <a:pt x="329" y="296"/>
                    <a:pt x="328" y="297"/>
                    <a:pt x="327" y="299"/>
                  </a:cubicBezTo>
                  <a:lnTo>
                    <a:pt x="327" y="299"/>
                  </a:lnTo>
                  <a:cubicBezTo>
                    <a:pt x="330" y="294"/>
                    <a:pt x="332" y="290"/>
                    <a:pt x="334" y="286"/>
                  </a:cubicBezTo>
                  <a:lnTo>
                    <a:pt x="334" y="286"/>
                  </a:lnTo>
                  <a:cubicBezTo>
                    <a:pt x="333" y="290"/>
                    <a:pt x="331" y="292"/>
                    <a:pt x="330" y="295"/>
                  </a:cubicBezTo>
                  <a:lnTo>
                    <a:pt x="330" y="295"/>
                  </a:lnTo>
                  <a:cubicBezTo>
                    <a:pt x="335" y="288"/>
                    <a:pt x="340" y="281"/>
                    <a:pt x="347" y="274"/>
                  </a:cubicBezTo>
                  <a:cubicBezTo>
                    <a:pt x="355" y="262"/>
                    <a:pt x="358" y="257"/>
                    <a:pt x="357" y="257"/>
                  </a:cubicBezTo>
                  <a:lnTo>
                    <a:pt x="357" y="257"/>
                  </a:lnTo>
                  <a:cubicBezTo>
                    <a:pt x="357" y="257"/>
                    <a:pt x="356" y="259"/>
                    <a:pt x="353" y="261"/>
                  </a:cubicBezTo>
                  <a:cubicBezTo>
                    <a:pt x="379" y="230"/>
                    <a:pt x="397" y="198"/>
                    <a:pt x="410" y="160"/>
                  </a:cubicBezTo>
                  <a:cubicBezTo>
                    <a:pt x="437" y="80"/>
                    <a:pt x="378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36"/>
            <p:cNvSpPr/>
            <p:nvPr/>
          </p:nvSpPr>
          <p:spPr>
            <a:xfrm>
              <a:off x="2415275" y="3192850"/>
              <a:ext cx="7600" cy="7025"/>
            </a:xfrm>
            <a:custGeom>
              <a:rect b="b" l="l" r="r" t="t"/>
              <a:pathLst>
                <a:path extrusionOk="0" h="281" w="304">
                  <a:moveTo>
                    <a:pt x="214" y="0"/>
                  </a:moveTo>
                  <a:cubicBezTo>
                    <a:pt x="132" y="0"/>
                    <a:pt x="36" y="121"/>
                    <a:pt x="20" y="181"/>
                  </a:cubicBezTo>
                  <a:cubicBezTo>
                    <a:pt x="1" y="252"/>
                    <a:pt x="40" y="281"/>
                    <a:pt x="89" y="281"/>
                  </a:cubicBezTo>
                  <a:cubicBezTo>
                    <a:pt x="123" y="281"/>
                    <a:pt x="162" y="267"/>
                    <a:pt x="190" y="244"/>
                  </a:cubicBezTo>
                  <a:cubicBezTo>
                    <a:pt x="209" y="231"/>
                    <a:pt x="228" y="218"/>
                    <a:pt x="247" y="200"/>
                  </a:cubicBezTo>
                  <a:cubicBezTo>
                    <a:pt x="284" y="168"/>
                    <a:pt x="303" y="111"/>
                    <a:pt x="297" y="61"/>
                  </a:cubicBezTo>
                  <a:cubicBezTo>
                    <a:pt x="291" y="42"/>
                    <a:pt x="272" y="23"/>
                    <a:pt x="253" y="10"/>
                  </a:cubicBezTo>
                  <a:cubicBezTo>
                    <a:pt x="241" y="3"/>
                    <a:pt x="228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36"/>
            <p:cNvSpPr/>
            <p:nvPr/>
          </p:nvSpPr>
          <p:spPr>
            <a:xfrm>
              <a:off x="2399800" y="3207275"/>
              <a:ext cx="8400" cy="5675"/>
            </a:xfrm>
            <a:custGeom>
              <a:rect b="b" l="l" r="r" t="t"/>
              <a:pathLst>
                <a:path extrusionOk="0" h="227" w="336">
                  <a:moveTo>
                    <a:pt x="191" y="1"/>
                  </a:moveTo>
                  <a:cubicBezTo>
                    <a:pt x="153" y="1"/>
                    <a:pt x="121" y="14"/>
                    <a:pt x="96" y="32"/>
                  </a:cubicBezTo>
                  <a:cubicBezTo>
                    <a:pt x="77" y="51"/>
                    <a:pt x="65" y="70"/>
                    <a:pt x="52" y="83"/>
                  </a:cubicBezTo>
                  <a:cubicBezTo>
                    <a:pt x="0" y="150"/>
                    <a:pt x="21" y="227"/>
                    <a:pt x="86" y="227"/>
                  </a:cubicBezTo>
                  <a:cubicBezTo>
                    <a:pt x="100" y="227"/>
                    <a:pt x="116" y="223"/>
                    <a:pt x="134" y="215"/>
                  </a:cubicBezTo>
                  <a:lnTo>
                    <a:pt x="134" y="215"/>
                  </a:lnTo>
                  <a:cubicBezTo>
                    <a:pt x="129" y="218"/>
                    <a:pt x="128" y="219"/>
                    <a:pt x="130" y="219"/>
                  </a:cubicBezTo>
                  <a:cubicBezTo>
                    <a:pt x="137" y="219"/>
                    <a:pt x="174" y="208"/>
                    <a:pt x="175" y="208"/>
                  </a:cubicBezTo>
                  <a:lnTo>
                    <a:pt x="175" y="208"/>
                  </a:lnTo>
                  <a:cubicBezTo>
                    <a:pt x="175" y="208"/>
                    <a:pt x="174" y="208"/>
                    <a:pt x="172" y="209"/>
                  </a:cubicBezTo>
                  <a:cubicBezTo>
                    <a:pt x="216" y="196"/>
                    <a:pt x="336" y="89"/>
                    <a:pt x="254" y="45"/>
                  </a:cubicBezTo>
                  <a:cubicBezTo>
                    <a:pt x="248" y="45"/>
                    <a:pt x="248" y="39"/>
                    <a:pt x="241" y="39"/>
                  </a:cubicBezTo>
                  <a:cubicBezTo>
                    <a:pt x="235" y="14"/>
                    <a:pt x="21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36"/>
            <p:cNvSpPr/>
            <p:nvPr/>
          </p:nvSpPr>
          <p:spPr>
            <a:xfrm>
              <a:off x="2401450" y="3208225"/>
              <a:ext cx="600" cy="650"/>
            </a:xfrm>
            <a:custGeom>
              <a:rect b="b" l="l" r="r" t="t"/>
              <a:pathLst>
                <a:path extrusionOk="0" h="26" w="24">
                  <a:moveTo>
                    <a:pt x="24" y="1"/>
                  </a:moveTo>
                  <a:cubicBezTo>
                    <a:pt x="24" y="1"/>
                    <a:pt x="18" y="1"/>
                    <a:pt x="18" y="7"/>
                  </a:cubicBezTo>
                  <a:cubicBezTo>
                    <a:pt x="6" y="19"/>
                    <a:pt x="1" y="25"/>
                    <a:pt x="2" y="25"/>
                  </a:cubicBezTo>
                  <a:cubicBezTo>
                    <a:pt x="3" y="25"/>
                    <a:pt x="11" y="17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36"/>
            <p:cNvSpPr/>
            <p:nvPr/>
          </p:nvSpPr>
          <p:spPr>
            <a:xfrm>
              <a:off x="2402025" y="3207925"/>
              <a:ext cx="350" cy="325"/>
            </a:xfrm>
            <a:custGeom>
              <a:rect b="b" l="l" r="r" t="t"/>
              <a:pathLst>
                <a:path extrusionOk="0" h="13" w="14">
                  <a:moveTo>
                    <a:pt x="1" y="13"/>
                  </a:moveTo>
                  <a:lnTo>
                    <a:pt x="1" y="13"/>
                  </a:lnTo>
                  <a:cubicBezTo>
                    <a:pt x="1" y="13"/>
                    <a:pt x="7" y="6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36"/>
            <p:cNvSpPr/>
            <p:nvPr/>
          </p:nvSpPr>
          <p:spPr>
            <a:xfrm>
              <a:off x="2396675" y="3170000"/>
              <a:ext cx="7600" cy="7725"/>
            </a:xfrm>
            <a:custGeom>
              <a:rect b="b" l="l" r="r" t="t"/>
              <a:pathLst>
                <a:path extrusionOk="0" h="309" w="304">
                  <a:moveTo>
                    <a:pt x="221" y="1"/>
                  </a:moveTo>
                  <a:cubicBezTo>
                    <a:pt x="191" y="1"/>
                    <a:pt x="162" y="12"/>
                    <a:pt x="139" y="35"/>
                  </a:cubicBezTo>
                  <a:cubicBezTo>
                    <a:pt x="51" y="79"/>
                    <a:pt x="0" y="174"/>
                    <a:pt x="13" y="275"/>
                  </a:cubicBezTo>
                  <a:cubicBezTo>
                    <a:pt x="19" y="299"/>
                    <a:pt x="33" y="308"/>
                    <a:pt x="51" y="308"/>
                  </a:cubicBezTo>
                  <a:cubicBezTo>
                    <a:pt x="90" y="308"/>
                    <a:pt x="145" y="265"/>
                    <a:pt x="171" y="231"/>
                  </a:cubicBezTo>
                  <a:cubicBezTo>
                    <a:pt x="209" y="212"/>
                    <a:pt x="234" y="186"/>
                    <a:pt x="259" y="155"/>
                  </a:cubicBezTo>
                  <a:cubicBezTo>
                    <a:pt x="284" y="117"/>
                    <a:pt x="297" y="79"/>
                    <a:pt x="297" y="35"/>
                  </a:cubicBezTo>
                  <a:cubicBezTo>
                    <a:pt x="303" y="29"/>
                    <a:pt x="291" y="22"/>
                    <a:pt x="278" y="16"/>
                  </a:cubicBezTo>
                  <a:cubicBezTo>
                    <a:pt x="260" y="6"/>
                    <a:pt x="241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36"/>
            <p:cNvSpPr/>
            <p:nvPr/>
          </p:nvSpPr>
          <p:spPr>
            <a:xfrm>
              <a:off x="2607175" y="3086025"/>
              <a:ext cx="11850" cy="9500"/>
            </a:xfrm>
            <a:custGeom>
              <a:rect b="b" l="l" r="r" t="t"/>
              <a:pathLst>
                <a:path extrusionOk="0" h="380" w="474">
                  <a:moveTo>
                    <a:pt x="287" y="0"/>
                  </a:moveTo>
                  <a:cubicBezTo>
                    <a:pt x="268" y="0"/>
                    <a:pt x="247" y="5"/>
                    <a:pt x="227" y="14"/>
                  </a:cubicBezTo>
                  <a:cubicBezTo>
                    <a:pt x="221" y="14"/>
                    <a:pt x="208" y="7"/>
                    <a:pt x="202" y="7"/>
                  </a:cubicBezTo>
                  <a:cubicBezTo>
                    <a:pt x="139" y="7"/>
                    <a:pt x="0" y="146"/>
                    <a:pt x="57" y="196"/>
                  </a:cubicBezTo>
                  <a:cubicBezTo>
                    <a:pt x="51" y="209"/>
                    <a:pt x="44" y="228"/>
                    <a:pt x="38" y="247"/>
                  </a:cubicBezTo>
                  <a:cubicBezTo>
                    <a:pt x="11" y="337"/>
                    <a:pt x="72" y="379"/>
                    <a:pt x="141" y="379"/>
                  </a:cubicBezTo>
                  <a:cubicBezTo>
                    <a:pt x="168" y="379"/>
                    <a:pt x="196" y="373"/>
                    <a:pt x="221" y="360"/>
                  </a:cubicBezTo>
                  <a:cubicBezTo>
                    <a:pt x="316" y="316"/>
                    <a:pt x="473" y="152"/>
                    <a:pt x="379" y="39"/>
                  </a:cubicBezTo>
                  <a:cubicBezTo>
                    <a:pt x="354" y="14"/>
                    <a:pt x="32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36"/>
            <p:cNvSpPr/>
            <p:nvPr/>
          </p:nvSpPr>
          <p:spPr>
            <a:xfrm>
              <a:off x="2610425" y="3111450"/>
              <a:ext cx="9700" cy="7925"/>
            </a:xfrm>
            <a:custGeom>
              <a:rect b="b" l="l" r="r" t="t"/>
              <a:pathLst>
                <a:path extrusionOk="0" h="317" w="388">
                  <a:moveTo>
                    <a:pt x="123" y="0"/>
                  </a:moveTo>
                  <a:cubicBezTo>
                    <a:pt x="74" y="0"/>
                    <a:pt x="0" y="86"/>
                    <a:pt x="15" y="132"/>
                  </a:cubicBezTo>
                  <a:cubicBezTo>
                    <a:pt x="34" y="189"/>
                    <a:pt x="34" y="264"/>
                    <a:pt x="78" y="296"/>
                  </a:cubicBezTo>
                  <a:cubicBezTo>
                    <a:pt x="96" y="311"/>
                    <a:pt x="117" y="317"/>
                    <a:pt x="139" y="317"/>
                  </a:cubicBezTo>
                  <a:cubicBezTo>
                    <a:pt x="199" y="317"/>
                    <a:pt x="266" y="267"/>
                    <a:pt x="299" y="220"/>
                  </a:cubicBezTo>
                  <a:cubicBezTo>
                    <a:pt x="337" y="157"/>
                    <a:pt x="387" y="119"/>
                    <a:pt x="293" y="88"/>
                  </a:cubicBezTo>
                  <a:cubicBezTo>
                    <a:pt x="223" y="56"/>
                    <a:pt x="211" y="94"/>
                    <a:pt x="154" y="18"/>
                  </a:cubicBezTo>
                  <a:cubicBezTo>
                    <a:pt x="147" y="6"/>
                    <a:pt x="136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36"/>
            <p:cNvSpPr/>
            <p:nvPr/>
          </p:nvSpPr>
          <p:spPr>
            <a:xfrm>
              <a:off x="2640575" y="3094625"/>
              <a:ext cx="11250" cy="9975"/>
            </a:xfrm>
            <a:custGeom>
              <a:rect b="b" l="l" r="r" t="t"/>
              <a:pathLst>
                <a:path extrusionOk="0" h="399" w="450">
                  <a:moveTo>
                    <a:pt x="336" y="0"/>
                  </a:moveTo>
                  <a:cubicBezTo>
                    <a:pt x="283" y="0"/>
                    <a:pt x="224" y="42"/>
                    <a:pt x="197" y="73"/>
                  </a:cubicBezTo>
                  <a:cubicBezTo>
                    <a:pt x="134" y="143"/>
                    <a:pt x="77" y="225"/>
                    <a:pt x="33" y="307"/>
                  </a:cubicBezTo>
                  <a:cubicBezTo>
                    <a:pt x="0" y="358"/>
                    <a:pt x="16" y="399"/>
                    <a:pt x="54" y="399"/>
                  </a:cubicBezTo>
                  <a:cubicBezTo>
                    <a:pt x="68" y="399"/>
                    <a:pt x="84" y="394"/>
                    <a:pt x="102" y="382"/>
                  </a:cubicBezTo>
                  <a:cubicBezTo>
                    <a:pt x="191" y="338"/>
                    <a:pt x="266" y="281"/>
                    <a:pt x="342" y="218"/>
                  </a:cubicBezTo>
                  <a:cubicBezTo>
                    <a:pt x="386" y="180"/>
                    <a:pt x="449" y="79"/>
                    <a:pt x="392" y="23"/>
                  </a:cubicBezTo>
                  <a:cubicBezTo>
                    <a:pt x="376" y="7"/>
                    <a:pt x="3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36"/>
            <p:cNvSpPr/>
            <p:nvPr/>
          </p:nvSpPr>
          <p:spPr>
            <a:xfrm>
              <a:off x="2631100" y="3049625"/>
              <a:ext cx="11575" cy="13400"/>
            </a:xfrm>
            <a:custGeom>
              <a:rect b="b" l="l" r="r" t="t"/>
              <a:pathLst>
                <a:path extrusionOk="0" h="536" w="463">
                  <a:moveTo>
                    <a:pt x="277" y="0"/>
                  </a:moveTo>
                  <a:cubicBezTo>
                    <a:pt x="147" y="0"/>
                    <a:pt x="0" y="198"/>
                    <a:pt x="33" y="303"/>
                  </a:cubicBezTo>
                  <a:cubicBezTo>
                    <a:pt x="71" y="410"/>
                    <a:pt x="191" y="410"/>
                    <a:pt x="235" y="505"/>
                  </a:cubicBezTo>
                  <a:cubicBezTo>
                    <a:pt x="245" y="526"/>
                    <a:pt x="260" y="535"/>
                    <a:pt x="277" y="535"/>
                  </a:cubicBezTo>
                  <a:cubicBezTo>
                    <a:pt x="331" y="535"/>
                    <a:pt x="407" y="454"/>
                    <a:pt x="412" y="416"/>
                  </a:cubicBezTo>
                  <a:cubicBezTo>
                    <a:pt x="437" y="284"/>
                    <a:pt x="462" y="88"/>
                    <a:pt x="330" y="13"/>
                  </a:cubicBezTo>
                  <a:cubicBezTo>
                    <a:pt x="313" y="4"/>
                    <a:pt x="295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36"/>
            <p:cNvSpPr/>
            <p:nvPr/>
          </p:nvSpPr>
          <p:spPr>
            <a:xfrm>
              <a:off x="2620725" y="3066250"/>
              <a:ext cx="11800" cy="12125"/>
            </a:xfrm>
            <a:custGeom>
              <a:rect b="b" l="l" r="r" t="t"/>
              <a:pathLst>
                <a:path extrusionOk="0" h="485" w="472">
                  <a:moveTo>
                    <a:pt x="346" y="0"/>
                  </a:moveTo>
                  <a:cubicBezTo>
                    <a:pt x="310" y="0"/>
                    <a:pt x="272" y="9"/>
                    <a:pt x="240" y="22"/>
                  </a:cubicBezTo>
                  <a:cubicBezTo>
                    <a:pt x="133" y="79"/>
                    <a:pt x="51" y="174"/>
                    <a:pt x="26" y="294"/>
                  </a:cubicBezTo>
                  <a:lnTo>
                    <a:pt x="26" y="300"/>
                  </a:lnTo>
                  <a:cubicBezTo>
                    <a:pt x="26" y="306"/>
                    <a:pt x="20" y="319"/>
                    <a:pt x="20" y="331"/>
                  </a:cubicBezTo>
                  <a:lnTo>
                    <a:pt x="20" y="313"/>
                  </a:lnTo>
                  <a:lnTo>
                    <a:pt x="20" y="313"/>
                  </a:lnTo>
                  <a:cubicBezTo>
                    <a:pt x="1" y="376"/>
                    <a:pt x="1" y="445"/>
                    <a:pt x="76" y="477"/>
                  </a:cubicBezTo>
                  <a:cubicBezTo>
                    <a:pt x="93" y="482"/>
                    <a:pt x="111" y="485"/>
                    <a:pt x="129" y="485"/>
                  </a:cubicBezTo>
                  <a:cubicBezTo>
                    <a:pt x="232" y="485"/>
                    <a:pt x="349" y="400"/>
                    <a:pt x="392" y="319"/>
                  </a:cubicBezTo>
                  <a:cubicBezTo>
                    <a:pt x="436" y="256"/>
                    <a:pt x="461" y="186"/>
                    <a:pt x="467" y="111"/>
                  </a:cubicBezTo>
                  <a:cubicBezTo>
                    <a:pt x="471" y="29"/>
                    <a:pt x="41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36"/>
            <p:cNvSpPr/>
            <p:nvPr/>
          </p:nvSpPr>
          <p:spPr>
            <a:xfrm>
              <a:off x="2621350" y="3073725"/>
              <a:ext cx="25" cy="200"/>
            </a:xfrm>
            <a:custGeom>
              <a:rect b="b" l="l" r="r" t="t"/>
              <a:pathLst>
                <a:path extrusionOk="0" h="8" w="1">
                  <a:moveTo>
                    <a:pt x="1" y="7"/>
                  </a:moveTo>
                  <a:lnTo>
                    <a:pt x="1" y="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36"/>
            <p:cNvSpPr/>
            <p:nvPr/>
          </p:nvSpPr>
          <p:spPr>
            <a:xfrm>
              <a:off x="2601375" y="3048775"/>
              <a:ext cx="8175" cy="7475"/>
            </a:xfrm>
            <a:custGeom>
              <a:rect b="b" l="l" r="r" t="t"/>
              <a:pathLst>
                <a:path extrusionOk="0" h="299" w="327">
                  <a:moveTo>
                    <a:pt x="264" y="1"/>
                  </a:moveTo>
                  <a:cubicBezTo>
                    <a:pt x="262" y="1"/>
                    <a:pt x="260" y="1"/>
                    <a:pt x="257" y="2"/>
                  </a:cubicBezTo>
                  <a:lnTo>
                    <a:pt x="239" y="2"/>
                  </a:lnTo>
                  <a:cubicBezTo>
                    <a:pt x="237" y="2"/>
                    <a:pt x="235" y="2"/>
                    <a:pt x="233" y="2"/>
                  </a:cubicBezTo>
                  <a:cubicBezTo>
                    <a:pt x="150" y="2"/>
                    <a:pt x="0" y="137"/>
                    <a:pt x="49" y="223"/>
                  </a:cubicBezTo>
                  <a:cubicBezTo>
                    <a:pt x="56" y="236"/>
                    <a:pt x="62" y="248"/>
                    <a:pt x="68" y="261"/>
                  </a:cubicBezTo>
                  <a:cubicBezTo>
                    <a:pt x="82" y="288"/>
                    <a:pt x="101" y="298"/>
                    <a:pt x="121" y="298"/>
                  </a:cubicBezTo>
                  <a:cubicBezTo>
                    <a:pt x="181" y="298"/>
                    <a:pt x="256" y="203"/>
                    <a:pt x="270" y="160"/>
                  </a:cubicBezTo>
                  <a:cubicBezTo>
                    <a:pt x="295" y="135"/>
                    <a:pt x="327" y="59"/>
                    <a:pt x="289" y="21"/>
                  </a:cubicBezTo>
                  <a:cubicBezTo>
                    <a:pt x="284" y="11"/>
                    <a:pt x="27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80" name="Google Shape;2880;p36"/>
          <p:cNvSpPr txBox="1"/>
          <p:nvPr>
            <p:ph type="title"/>
          </p:nvPr>
        </p:nvSpPr>
        <p:spPr>
          <a:xfrm>
            <a:off x="2788250" y="804800"/>
            <a:ext cx="3567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881" name="Google Shape;2881;p36"/>
          <p:cNvSpPr txBox="1"/>
          <p:nvPr>
            <p:ph idx="2" type="title"/>
          </p:nvPr>
        </p:nvSpPr>
        <p:spPr>
          <a:xfrm>
            <a:off x="2760750" y="2649100"/>
            <a:ext cx="36225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Company</a:t>
            </a:r>
            <a:endParaRPr/>
          </a:p>
        </p:txBody>
      </p:sp>
      <p:sp>
        <p:nvSpPr>
          <p:cNvPr id="2882" name="Google Shape;2882;p36"/>
          <p:cNvSpPr txBox="1"/>
          <p:nvPr>
            <p:ph idx="1" type="subTitle"/>
          </p:nvPr>
        </p:nvSpPr>
        <p:spPr>
          <a:xfrm>
            <a:off x="3051127" y="3336200"/>
            <a:ext cx="2962200" cy="11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2883" name="Google Shape;2883;p36"/>
          <p:cNvGrpSpPr/>
          <p:nvPr/>
        </p:nvGrpSpPr>
        <p:grpSpPr>
          <a:xfrm>
            <a:off x="3355833" y="540007"/>
            <a:ext cx="869907" cy="674168"/>
            <a:chOff x="1891175" y="2586225"/>
            <a:chExt cx="212100" cy="164375"/>
          </a:xfrm>
        </p:grpSpPr>
        <p:sp>
          <p:nvSpPr>
            <p:cNvPr id="2884" name="Google Shape;2884;p36"/>
            <p:cNvSpPr/>
            <p:nvPr/>
          </p:nvSpPr>
          <p:spPr>
            <a:xfrm>
              <a:off x="1891175" y="2586225"/>
              <a:ext cx="212100" cy="164375"/>
            </a:xfrm>
            <a:custGeom>
              <a:rect b="b" l="l" r="r" t="t"/>
              <a:pathLst>
                <a:path extrusionOk="0" h="6575" w="8484">
                  <a:moveTo>
                    <a:pt x="5004" y="0"/>
                  </a:moveTo>
                  <a:cubicBezTo>
                    <a:pt x="2188" y="0"/>
                    <a:pt x="0" y="2940"/>
                    <a:pt x="1646" y="5518"/>
                  </a:cubicBezTo>
                  <a:cubicBezTo>
                    <a:pt x="2131" y="6278"/>
                    <a:pt x="3024" y="6575"/>
                    <a:pt x="3970" y="6575"/>
                  </a:cubicBezTo>
                  <a:cubicBezTo>
                    <a:pt x="5066" y="6575"/>
                    <a:pt x="6235" y="6177"/>
                    <a:pt x="6925" y="5638"/>
                  </a:cubicBezTo>
                  <a:cubicBezTo>
                    <a:pt x="8332" y="4547"/>
                    <a:pt x="8483" y="769"/>
                    <a:pt x="6061" y="139"/>
                  </a:cubicBezTo>
                  <a:cubicBezTo>
                    <a:pt x="5703" y="44"/>
                    <a:pt x="5349" y="0"/>
                    <a:pt x="5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36"/>
            <p:cNvSpPr/>
            <p:nvPr/>
          </p:nvSpPr>
          <p:spPr>
            <a:xfrm>
              <a:off x="2039375" y="2650525"/>
              <a:ext cx="7925" cy="6675"/>
            </a:xfrm>
            <a:custGeom>
              <a:rect b="b" l="l" r="r" t="t"/>
              <a:pathLst>
                <a:path extrusionOk="0" h="267" w="317">
                  <a:moveTo>
                    <a:pt x="212" y="0"/>
                  </a:moveTo>
                  <a:cubicBezTo>
                    <a:pt x="147" y="0"/>
                    <a:pt x="88" y="40"/>
                    <a:pt x="58" y="96"/>
                  </a:cubicBezTo>
                  <a:cubicBezTo>
                    <a:pt x="26" y="146"/>
                    <a:pt x="1" y="216"/>
                    <a:pt x="64" y="253"/>
                  </a:cubicBezTo>
                  <a:cubicBezTo>
                    <a:pt x="77" y="266"/>
                    <a:pt x="95" y="266"/>
                    <a:pt x="114" y="266"/>
                  </a:cubicBezTo>
                  <a:cubicBezTo>
                    <a:pt x="196" y="260"/>
                    <a:pt x="259" y="197"/>
                    <a:pt x="272" y="121"/>
                  </a:cubicBezTo>
                  <a:cubicBezTo>
                    <a:pt x="304" y="71"/>
                    <a:pt x="316" y="26"/>
                    <a:pt x="259" y="7"/>
                  </a:cubicBezTo>
                  <a:cubicBezTo>
                    <a:pt x="244" y="3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36"/>
            <p:cNvSpPr/>
            <p:nvPr/>
          </p:nvSpPr>
          <p:spPr>
            <a:xfrm>
              <a:off x="2050000" y="2649275"/>
              <a:ext cx="12425" cy="7925"/>
            </a:xfrm>
            <a:custGeom>
              <a:rect b="b" l="l" r="r" t="t"/>
              <a:pathLst>
                <a:path extrusionOk="0" h="317" w="497">
                  <a:moveTo>
                    <a:pt x="402" y="1"/>
                  </a:moveTo>
                  <a:cubicBezTo>
                    <a:pt x="276" y="7"/>
                    <a:pt x="162" y="64"/>
                    <a:pt x="74" y="152"/>
                  </a:cubicBezTo>
                  <a:cubicBezTo>
                    <a:pt x="0" y="221"/>
                    <a:pt x="19" y="317"/>
                    <a:pt x="90" y="317"/>
                  </a:cubicBezTo>
                  <a:cubicBezTo>
                    <a:pt x="110" y="317"/>
                    <a:pt x="135" y="309"/>
                    <a:pt x="162" y="291"/>
                  </a:cubicBezTo>
                  <a:lnTo>
                    <a:pt x="162" y="291"/>
                  </a:lnTo>
                  <a:cubicBezTo>
                    <a:pt x="143" y="303"/>
                    <a:pt x="238" y="310"/>
                    <a:pt x="251" y="310"/>
                  </a:cubicBezTo>
                  <a:cubicBezTo>
                    <a:pt x="345" y="297"/>
                    <a:pt x="427" y="240"/>
                    <a:pt x="465" y="152"/>
                  </a:cubicBezTo>
                  <a:cubicBezTo>
                    <a:pt x="497" y="95"/>
                    <a:pt x="49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36"/>
            <p:cNvSpPr/>
            <p:nvPr/>
          </p:nvSpPr>
          <p:spPr>
            <a:xfrm>
              <a:off x="2056325" y="2663150"/>
              <a:ext cx="7375" cy="6975"/>
            </a:xfrm>
            <a:custGeom>
              <a:rect b="b" l="l" r="r" t="t"/>
              <a:pathLst>
                <a:path extrusionOk="0" h="279" w="295">
                  <a:moveTo>
                    <a:pt x="210" y="0"/>
                  </a:moveTo>
                  <a:cubicBezTo>
                    <a:pt x="117" y="0"/>
                    <a:pt x="51" y="112"/>
                    <a:pt x="23" y="184"/>
                  </a:cubicBezTo>
                  <a:cubicBezTo>
                    <a:pt x="0" y="248"/>
                    <a:pt x="44" y="279"/>
                    <a:pt x="93" y="279"/>
                  </a:cubicBezTo>
                  <a:cubicBezTo>
                    <a:pt x="112" y="279"/>
                    <a:pt x="132" y="274"/>
                    <a:pt x="149" y="266"/>
                  </a:cubicBezTo>
                  <a:cubicBezTo>
                    <a:pt x="206" y="234"/>
                    <a:pt x="294" y="146"/>
                    <a:pt x="269" y="70"/>
                  </a:cubicBezTo>
                  <a:cubicBezTo>
                    <a:pt x="269" y="70"/>
                    <a:pt x="269" y="70"/>
                    <a:pt x="263" y="64"/>
                  </a:cubicBezTo>
                  <a:cubicBezTo>
                    <a:pt x="275" y="39"/>
                    <a:pt x="282" y="20"/>
                    <a:pt x="250" y="7"/>
                  </a:cubicBezTo>
                  <a:cubicBezTo>
                    <a:pt x="236" y="2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36"/>
            <p:cNvSpPr/>
            <p:nvPr/>
          </p:nvSpPr>
          <p:spPr>
            <a:xfrm>
              <a:off x="2043475" y="2665175"/>
              <a:ext cx="7275" cy="4725"/>
            </a:xfrm>
            <a:custGeom>
              <a:rect b="b" l="l" r="r" t="t"/>
              <a:pathLst>
                <a:path extrusionOk="0" h="189" w="291">
                  <a:moveTo>
                    <a:pt x="195" y="0"/>
                  </a:moveTo>
                  <a:cubicBezTo>
                    <a:pt x="183" y="0"/>
                    <a:pt x="170" y="3"/>
                    <a:pt x="159" y="8"/>
                  </a:cubicBezTo>
                  <a:lnTo>
                    <a:pt x="146" y="14"/>
                  </a:lnTo>
                  <a:cubicBezTo>
                    <a:pt x="95" y="33"/>
                    <a:pt x="1" y="147"/>
                    <a:pt x="83" y="185"/>
                  </a:cubicBezTo>
                  <a:cubicBezTo>
                    <a:pt x="90" y="188"/>
                    <a:pt x="98" y="189"/>
                    <a:pt x="106" y="189"/>
                  </a:cubicBezTo>
                  <a:cubicBezTo>
                    <a:pt x="132" y="189"/>
                    <a:pt x="160" y="175"/>
                    <a:pt x="184" y="166"/>
                  </a:cubicBezTo>
                  <a:cubicBezTo>
                    <a:pt x="215" y="153"/>
                    <a:pt x="291" y="71"/>
                    <a:pt x="247" y="40"/>
                  </a:cubicBezTo>
                  <a:cubicBezTo>
                    <a:pt x="241" y="34"/>
                    <a:pt x="237" y="31"/>
                    <a:pt x="234" y="30"/>
                  </a:cubicBezTo>
                  <a:lnTo>
                    <a:pt x="234" y="30"/>
                  </a:lnTo>
                  <a:cubicBezTo>
                    <a:pt x="232" y="8"/>
                    <a:pt x="215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36"/>
            <p:cNvSpPr/>
            <p:nvPr/>
          </p:nvSpPr>
          <p:spPr>
            <a:xfrm>
              <a:off x="2052575" y="2616325"/>
              <a:ext cx="6550" cy="6225"/>
            </a:xfrm>
            <a:custGeom>
              <a:rect b="b" l="l" r="r" t="t"/>
              <a:pathLst>
                <a:path extrusionOk="0" h="249" w="262">
                  <a:moveTo>
                    <a:pt x="196" y="0"/>
                  </a:moveTo>
                  <a:cubicBezTo>
                    <a:pt x="121" y="0"/>
                    <a:pt x="1" y="84"/>
                    <a:pt x="34" y="183"/>
                  </a:cubicBezTo>
                  <a:cubicBezTo>
                    <a:pt x="34" y="196"/>
                    <a:pt x="40" y="209"/>
                    <a:pt x="47" y="215"/>
                  </a:cubicBezTo>
                  <a:cubicBezTo>
                    <a:pt x="60" y="239"/>
                    <a:pt x="78" y="248"/>
                    <a:pt x="99" y="248"/>
                  </a:cubicBezTo>
                  <a:cubicBezTo>
                    <a:pt x="149" y="248"/>
                    <a:pt x="210" y="192"/>
                    <a:pt x="223" y="152"/>
                  </a:cubicBezTo>
                  <a:cubicBezTo>
                    <a:pt x="236" y="127"/>
                    <a:pt x="242" y="101"/>
                    <a:pt x="249" y="76"/>
                  </a:cubicBezTo>
                  <a:cubicBezTo>
                    <a:pt x="262" y="23"/>
                    <a:pt x="235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36"/>
            <p:cNvSpPr/>
            <p:nvPr/>
          </p:nvSpPr>
          <p:spPr>
            <a:xfrm>
              <a:off x="2028975" y="2712825"/>
              <a:ext cx="7500" cy="5225"/>
            </a:xfrm>
            <a:custGeom>
              <a:rect b="b" l="l" r="r" t="t"/>
              <a:pathLst>
                <a:path extrusionOk="0" h="209" w="300">
                  <a:moveTo>
                    <a:pt x="212" y="1"/>
                  </a:moveTo>
                  <a:cubicBezTo>
                    <a:pt x="203" y="1"/>
                    <a:pt x="193" y="2"/>
                    <a:pt x="183" y="7"/>
                  </a:cubicBezTo>
                  <a:cubicBezTo>
                    <a:pt x="127" y="32"/>
                    <a:pt x="1" y="209"/>
                    <a:pt x="133" y="209"/>
                  </a:cubicBezTo>
                  <a:cubicBezTo>
                    <a:pt x="196" y="196"/>
                    <a:pt x="247" y="158"/>
                    <a:pt x="278" y="101"/>
                  </a:cubicBezTo>
                  <a:cubicBezTo>
                    <a:pt x="299" y="49"/>
                    <a:pt x="25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36"/>
            <p:cNvSpPr/>
            <p:nvPr/>
          </p:nvSpPr>
          <p:spPr>
            <a:xfrm>
              <a:off x="2056825" y="2692200"/>
              <a:ext cx="8600" cy="8600"/>
            </a:xfrm>
            <a:custGeom>
              <a:rect b="b" l="l" r="r" t="t"/>
              <a:pathLst>
                <a:path extrusionOk="0" h="344" w="344">
                  <a:moveTo>
                    <a:pt x="250" y="1"/>
                  </a:moveTo>
                  <a:cubicBezTo>
                    <a:pt x="146" y="1"/>
                    <a:pt x="61" y="144"/>
                    <a:pt x="28" y="226"/>
                  </a:cubicBezTo>
                  <a:cubicBezTo>
                    <a:pt x="1" y="292"/>
                    <a:pt x="54" y="343"/>
                    <a:pt x="114" y="343"/>
                  </a:cubicBezTo>
                  <a:cubicBezTo>
                    <a:pt x="123" y="343"/>
                    <a:pt x="133" y="342"/>
                    <a:pt x="142" y="340"/>
                  </a:cubicBezTo>
                  <a:cubicBezTo>
                    <a:pt x="173" y="327"/>
                    <a:pt x="205" y="315"/>
                    <a:pt x="230" y="296"/>
                  </a:cubicBezTo>
                  <a:cubicBezTo>
                    <a:pt x="243" y="289"/>
                    <a:pt x="255" y="277"/>
                    <a:pt x="262" y="264"/>
                  </a:cubicBezTo>
                  <a:cubicBezTo>
                    <a:pt x="287" y="245"/>
                    <a:pt x="306" y="220"/>
                    <a:pt x="318" y="195"/>
                  </a:cubicBezTo>
                  <a:cubicBezTo>
                    <a:pt x="318" y="188"/>
                    <a:pt x="318" y="182"/>
                    <a:pt x="318" y="176"/>
                  </a:cubicBezTo>
                  <a:cubicBezTo>
                    <a:pt x="331" y="157"/>
                    <a:pt x="337" y="138"/>
                    <a:pt x="337" y="113"/>
                  </a:cubicBezTo>
                  <a:cubicBezTo>
                    <a:pt x="337" y="100"/>
                    <a:pt x="337" y="94"/>
                    <a:pt x="337" y="87"/>
                  </a:cubicBezTo>
                  <a:cubicBezTo>
                    <a:pt x="344" y="56"/>
                    <a:pt x="331" y="24"/>
                    <a:pt x="299" y="12"/>
                  </a:cubicBezTo>
                  <a:cubicBezTo>
                    <a:pt x="282" y="4"/>
                    <a:pt x="266" y="1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36"/>
            <p:cNvSpPr/>
            <p:nvPr/>
          </p:nvSpPr>
          <p:spPr>
            <a:xfrm>
              <a:off x="1937200" y="2668200"/>
              <a:ext cx="7450" cy="6975"/>
            </a:xfrm>
            <a:custGeom>
              <a:rect b="b" l="l" r="r" t="t"/>
              <a:pathLst>
                <a:path extrusionOk="0" h="279" w="298">
                  <a:moveTo>
                    <a:pt x="215" y="1"/>
                  </a:moveTo>
                  <a:cubicBezTo>
                    <a:pt x="133" y="7"/>
                    <a:pt x="58" y="57"/>
                    <a:pt x="26" y="139"/>
                  </a:cubicBezTo>
                  <a:cubicBezTo>
                    <a:pt x="1" y="190"/>
                    <a:pt x="1" y="278"/>
                    <a:pt x="83" y="278"/>
                  </a:cubicBezTo>
                  <a:cubicBezTo>
                    <a:pt x="165" y="272"/>
                    <a:pt x="241" y="215"/>
                    <a:pt x="272" y="139"/>
                  </a:cubicBezTo>
                  <a:cubicBezTo>
                    <a:pt x="297" y="89"/>
                    <a:pt x="297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36"/>
            <p:cNvSpPr/>
            <p:nvPr/>
          </p:nvSpPr>
          <p:spPr>
            <a:xfrm>
              <a:off x="1941250" y="2689950"/>
              <a:ext cx="6225" cy="5375"/>
            </a:xfrm>
            <a:custGeom>
              <a:rect b="b" l="l" r="r" t="t"/>
              <a:pathLst>
                <a:path extrusionOk="0" h="215" w="249">
                  <a:moveTo>
                    <a:pt x="118" y="0"/>
                  </a:moveTo>
                  <a:cubicBezTo>
                    <a:pt x="83" y="0"/>
                    <a:pt x="38" y="53"/>
                    <a:pt x="28" y="77"/>
                  </a:cubicBezTo>
                  <a:cubicBezTo>
                    <a:pt x="16" y="102"/>
                    <a:pt x="9" y="133"/>
                    <a:pt x="3" y="165"/>
                  </a:cubicBezTo>
                  <a:cubicBezTo>
                    <a:pt x="0" y="202"/>
                    <a:pt x="18" y="215"/>
                    <a:pt x="43" y="215"/>
                  </a:cubicBezTo>
                  <a:cubicBezTo>
                    <a:pt x="82" y="215"/>
                    <a:pt x="138" y="184"/>
                    <a:pt x="161" y="165"/>
                  </a:cubicBezTo>
                  <a:cubicBezTo>
                    <a:pt x="198" y="127"/>
                    <a:pt x="249" y="39"/>
                    <a:pt x="148" y="20"/>
                  </a:cubicBezTo>
                  <a:cubicBezTo>
                    <a:pt x="140" y="6"/>
                    <a:pt x="130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36"/>
            <p:cNvSpPr/>
            <p:nvPr/>
          </p:nvSpPr>
          <p:spPr>
            <a:xfrm>
              <a:off x="1966225" y="2673725"/>
              <a:ext cx="8500" cy="6850"/>
            </a:xfrm>
            <a:custGeom>
              <a:rect b="b" l="l" r="r" t="t"/>
              <a:pathLst>
                <a:path extrusionOk="0" h="274" w="340">
                  <a:moveTo>
                    <a:pt x="235" y="0"/>
                  </a:moveTo>
                  <a:cubicBezTo>
                    <a:pt x="233" y="0"/>
                    <a:pt x="230" y="0"/>
                    <a:pt x="227" y="0"/>
                  </a:cubicBezTo>
                  <a:cubicBezTo>
                    <a:pt x="127" y="7"/>
                    <a:pt x="0" y="114"/>
                    <a:pt x="7" y="215"/>
                  </a:cubicBezTo>
                  <a:cubicBezTo>
                    <a:pt x="7" y="240"/>
                    <a:pt x="19" y="265"/>
                    <a:pt x="45" y="271"/>
                  </a:cubicBezTo>
                  <a:cubicBezTo>
                    <a:pt x="53" y="273"/>
                    <a:pt x="61" y="274"/>
                    <a:pt x="70" y="274"/>
                  </a:cubicBezTo>
                  <a:cubicBezTo>
                    <a:pt x="93" y="274"/>
                    <a:pt x="114" y="268"/>
                    <a:pt x="133" y="259"/>
                  </a:cubicBezTo>
                  <a:cubicBezTo>
                    <a:pt x="139" y="259"/>
                    <a:pt x="145" y="253"/>
                    <a:pt x="145" y="253"/>
                  </a:cubicBezTo>
                  <a:lnTo>
                    <a:pt x="152" y="253"/>
                  </a:lnTo>
                  <a:cubicBezTo>
                    <a:pt x="157" y="254"/>
                    <a:pt x="163" y="255"/>
                    <a:pt x="168" y="255"/>
                  </a:cubicBezTo>
                  <a:cubicBezTo>
                    <a:pt x="212" y="255"/>
                    <a:pt x="249" y="211"/>
                    <a:pt x="272" y="183"/>
                  </a:cubicBezTo>
                  <a:cubicBezTo>
                    <a:pt x="302" y="122"/>
                    <a:pt x="339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36"/>
            <p:cNvSpPr/>
            <p:nvPr/>
          </p:nvSpPr>
          <p:spPr>
            <a:xfrm>
              <a:off x="1952675" y="2668575"/>
              <a:ext cx="7900" cy="6200"/>
            </a:xfrm>
            <a:custGeom>
              <a:rect b="b" l="l" r="r" t="t"/>
              <a:pathLst>
                <a:path extrusionOk="0" h="248" w="316">
                  <a:moveTo>
                    <a:pt x="245" y="0"/>
                  </a:moveTo>
                  <a:cubicBezTo>
                    <a:pt x="236" y="0"/>
                    <a:pt x="226" y="2"/>
                    <a:pt x="214" y="4"/>
                  </a:cubicBezTo>
                  <a:cubicBezTo>
                    <a:pt x="151" y="23"/>
                    <a:pt x="0" y="156"/>
                    <a:pt x="82" y="225"/>
                  </a:cubicBezTo>
                  <a:cubicBezTo>
                    <a:pt x="102" y="242"/>
                    <a:pt x="121" y="248"/>
                    <a:pt x="141" y="248"/>
                  </a:cubicBezTo>
                  <a:cubicBezTo>
                    <a:pt x="166" y="248"/>
                    <a:pt x="193" y="239"/>
                    <a:pt x="221" y="232"/>
                  </a:cubicBezTo>
                  <a:cubicBezTo>
                    <a:pt x="246" y="219"/>
                    <a:pt x="296" y="168"/>
                    <a:pt x="278" y="137"/>
                  </a:cubicBezTo>
                  <a:cubicBezTo>
                    <a:pt x="276" y="137"/>
                    <a:pt x="275" y="137"/>
                    <a:pt x="274" y="138"/>
                  </a:cubicBezTo>
                  <a:lnTo>
                    <a:pt x="274" y="138"/>
                  </a:lnTo>
                  <a:cubicBezTo>
                    <a:pt x="300" y="82"/>
                    <a:pt x="315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36"/>
            <p:cNvSpPr/>
            <p:nvPr/>
          </p:nvSpPr>
          <p:spPr>
            <a:xfrm>
              <a:off x="1957875" y="2648400"/>
              <a:ext cx="5800" cy="6475"/>
            </a:xfrm>
            <a:custGeom>
              <a:rect b="b" l="l" r="r" t="t"/>
              <a:pathLst>
                <a:path extrusionOk="0" h="259" w="232">
                  <a:moveTo>
                    <a:pt x="192" y="0"/>
                  </a:moveTo>
                  <a:cubicBezTo>
                    <a:pt x="186" y="0"/>
                    <a:pt x="179" y="1"/>
                    <a:pt x="170" y="4"/>
                  </a:cubicBezTo>
                  <a:cubicBezTo>
                    <a:pt x="101" y="29"/>
                    <a:pt x="51" y="74"/>
                    <a:pt x="19" y="137"/>
                  </a:cubicBezTo>
                  <a:cubicBezTo>
                    <a:pt x="0" y="174"/>
                    <a:pt x="0" y="231"/>
                    <a:pt x="44" y="244"/>
                  </a:cubicBezTo>
                  <a:lnTo>
                    <a:pt x="70" y="256"/>
                  </a:lnTo>
                  <a:cubicBezTo>
                    <a:pt x="75" y="258"/>
                    <a:pt x="80" y="259"/>
                    <a:pt x="85" y="259"/>
                  </a:cubicBezTo>
                  <a:cubicBezTo>
                    <a:pt x="117" y="259"/>
                    <a:pt x="148" y="228"/>
                    <a:pt x="164" y="206"/>
                  </a:cubicBezTo>
                  <a:cubicBezTo>
                    <a:pt x="196" y="174"/>
                    <a:pt x="221" y="130"/>
                    <a:pt x="221" y="80"/>
                  </a:cubicBezTo>
                  <a:cubicBezTo>
                    <a:pt x="232" y="42"/>
                    <a:pt x="22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36"/>
            <p:cNvSpPr/>
            <p:nvPr/>
          </p:nvSpPr>
          <p:spPr>
            <a:xfrm>
              <a:off x="1992175" y="2605350"/>
              <a:ext cx="7975" cy="6275"/>
            </a:xfrm>
            <a:custGeom>
              <a:rect b="b" l="l" r="r" t="t"/>
              <a:pathLst>
                <a:path extrusionOk="0" h="251" w="319">
                  <a:moveTo>
                    <a:pt x="253" y="0"/>
                  </a:moveTo>
                  <a:cubicBezTo>
                    <a:pt x="163" y="0"/>
                    <a:pt x="0" y="132"/>
                    <a:pt x="79" y="225"/>
                  </a:cubicBezTo>
                  <a:lnTo>
                    <a:pt x="85" y="231"/>
                  </a:lnTo>
                  <a:cubicBezTo>
                    <a:pt x="96" y="245"/>
                    <a:pt x="113" y="251"/>
                    <a:pt x="131" y="251"/>
                  </a:cubicBezTo>
                  <a:cubicBezTo>
                    <a:pt x="154" y="251"/>
                    <a:pt x="178" y="242"/>
                    <a:pt x="192" y="231"/>
                  </a:cubicBezTo>
                  <a:cubicBezTo>
                    <a:pt x="268" y="200"/>
                    <a:pt x="318" y="118"/>
                    <a:pt x="306" y="36"/>
                  </a:cubicBezTo>
                  <a:cubicBezTo>
                    <a:pt x="299" y="11"/>
                    <a:pt x="279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36"/>
            <p:cNvSpPr/>
            <p:nvPr/>
          </p:nvSpPr>
          <p:spPr>
            <a:xfrm>
              <a:off x="1996975" y="2638150"/>
              <a:ext cx="8700" cy="7325"/>
            </a:xfrm>
            <a:custGeom>
              <a:rect b="b" l="l" r="r" t="t"/>
              <a:pathLst>
                <a:path extrusionOk="0" h="293" w="348">
                  <a:moveTo>
                    <a:pt x="224" y="0"/>
                  </a:moveTo>
                  <a:cubicBezTo>
                    <a:pt x="209" y="0"/>
                    <a:pt x="190" y="6"/>
                    <a:pt x="171" y="17"/>
                  </a:cubicBezTo>
                  <a:cubicBezTo>
                    <a:pt x="95" y="67"/>
                    <a:pt x="0" y="181"/>
                    <a:pt x="70" y="269"/>
                  </a:cubicBezTo>
                  <a:cubicBezTo>
                    <a:pt x="83" y="286"/>
                    <a:pt x="101" y="293"/>
                    <a:pt x="120" y="293"/>
                  </a:cubicBezTo>
                  <a:cubicBezTo>
                    <a:pt x="213" y="293"/>
                    <a:pt x="347" y="135"/>
                    <a:pt x="259" y="67"/>
                  </a:cubicBezTo>
                  <a:cubicBezTo>
                    <a:pt x="271" y="22"/>
                    <a:pt x="254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36"/>
            <p:cNvSpPr/>
            <p:nvPr/>
          </p:nvSpPr>
          <p:spPr>
            <a:xfrm>
              <a:off x="2014150" y="2612450"/>
              <a:ext cx="6025" cy="6175"/>
            </a:xfrm>
            <a:custGeom>
              <a:rect b="b" l="l" r="r" t="t"/>
              <a:pathLst>
                <a:path extrusionOk="0" h="247" w="241">
                  <a:moveTo>
                    <a:pt x="182" y="1"/>
                  </a:moveTo>
                  <a:cubicBezTo>
                    <a:pt x="153" y="1"/>
                    <a:pt x="118" y="18"/>
                    <a:pt x="95" y="29"/>
                  </a:cubicBezTo>
                  <a:cubicBezTo>
                    <a:pt x="70" y="48"/>
                    <a:pt x="45" y="67"/>
                    <a:pt x="32" y="99"/>
                  </a:cubicBezTo>
                  <a:cubicBezTo>
                    <a:pt x="26" y="111"/>
                    <a:pt x="26" y="118"/>
                    <a:pt x="20" y="137"/>
                  </a:cubicBezTo>
                  <a:cubicBezTo>
                    <a:pt x="20" y="137"/>
                    <a:pt x="20" y="137"/>
                    <a:pt x="20" y="143"/>
                  </a:cubicBezTo>
                  <a:cubicBezTo>
                    <a:pt x="1" y="168"/>
                    <a:pt x="7" y="206"/>
                    <a:pt x="32" y="225"/>
                  </a:cubicBezTo>
                  <a:cubicBezTo>
                    <a:pt x="39" y="231"/>
                    <a:pt x="45" y="231"/>
                    <a:pt x="51" y="238"/>
                  </a:cubicBezTo>
                  <a:cubicBezTo>
                    <a:pt x="61" y="244"/>
                    <a:pt x="72" y="247"/>
                    <a:pt x="82" y="247"/>
                  </a:cubicBezTo>
                  <a:cubicBezTo>
                    <a:pt x="145" y="247"/>
                    <a:pt x="212" y="148"/>
                    <a:pt x="228" y="105"/>
                  </a:cubicBezTo>
                  <a:cubicBezTo>
                    <a:pt x="240" y="80"/>
                    <a:pt x="234" y="55"/>
                    <a:pt x="228" y="36"/>
                  </a:cubicBezTo>
                  <a:cubicBezTo>
                    <a:pt x="220" y="10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36"/>
            <p:cNvSpPr/>
            <p:nvPr/>
          </p:nvSpPr>
          <p:spPr>
            <a:xfrm>
              <a:off x="1990500" y="2704625"/>
              <a:ext cx="9325" cy="5375"/>
            </a:xfrm>
            <a:custGeom>
              <a:rect b="b" l="l" r="r" t="t"/>
              <a:pathLst>
                <a:path extrusionOk="0" h="215" w="373">
                  <a:moveTo>
                    <a:pt x="240" y="0"/>
                  </a:moveTo>
                  <a:cubicBezTo>
                    <a:pt x="139" y="0"/>
                    <a:pt x="1" y="215"/>
                    <a:pt x="133" y="215"/>
                  </a:cubicBezTo>
                  <a:cubicBezTo>
                    <a:pt x="234" y="215"/>
                    <a:pt x="37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36"/>
            <p:cNvSpPr/>
            <p:nvPr/>
          </p:nvSpPr>
          <p:spPr>
            <a:xfrm>
              <a:off x="1986125" y="2724650"/>
              <a:ext cx="7725" cy="7325"/>
            </a:xfrm>
            <a:custGeom>
              <a:rect b="b" l="l" r="r" t="t"/>
              <a:pathLst>
                <a:path extrusionOk="0" h="293" w="309">
                  <a:moveTo>
                    <a:pt x="195" y="0"/>
                  </a:moveTo>
                  <a:cubicBezTo>
                    <a:pt x="150" y="0"/>
                    <a:pt x="100" y="45"/>
                    <a:pt x="75" y="76"/>
                  </a:cubicBezTo>
                  <a:lnTo>
                    <a:pt x="56" y="114"/>
                  </a:lnTo>
                  <a:cubicBezTo>
                    <a:pt x="0" y="185"/>
                    <a:pt x="14" y="293"/>
                    <a:pt x="90" y="293"/>
                  </a:cubicBezTo>
                  <a:cubicBezTo>
                    <a:pt x="109" y="293"/>
                    <a:pt x="131" y="286"/>
                    <a:pt x="157" y="272"/>
                  </a:cubicBezTo>
                  <a:cubicBezTo>
                    <a:pt x="226" y="246"/>
                    <a:pt x="277" y="190"/>
                    <a:pt x="296" y="114"/>
                  </a:cubicBezTo>
                  <a:cubicBezTo>
                    <a:pt x="308" y="57"/>
                    <a:pt x="289" y="13"/>
                    <a:pt x="226" y="7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36"/>
            <p:cNvSpPr/>
            <p:nvPr/>
          </p:nvSpPr>
          <p:spPr>
            <a:xfrm>
              <a:off x="1997925" y="2729700"/>
              <a:ext cx="10725" cy="8350"/>
            </a:xfrm>
            <a:custGeom>
              <a:rect b="b" l="l" r="r" t="t"/>
              <a:pathLst>
                <a:path extrusionOk="0" h="334" w="429">
                  <a:moveTo>
                    <a:pt x="310" y="1"/>
                  </a:moveTo>
                  <a:cubicBezTo>
                    <a:pt x="287" y="1"/>
                    <a:pt x="262" y="7"/>
                    <a:pt x="233" y="19"/>
                  </a:cubicBezTo>
                  <a:cubicBezTo>
                    <a:pt x="196" y="38"/>
                    <a:pt x="164" y="57"/>
                    <a:pt x="133" y="89"/>
                  </a:cubicBezTo>
                  <a:cubicBezTo>
                    <a:pt x="82" y="139"/>
                    <a:pt x="0" y="328"/>
                    <a:pt x="126" y="328"/>
                  </a:cubicBezTo>
                  <a:cubicBezTo>
                    <a:pt x="138" y="332"/>
                    <a:pt x="150" y="334"/>
                    <a:pt x="162" y="334"/>
                  </a:cubicBezTo>
                  <a:cubicBezTo>
                    <a:pt x="254" y="334"/>
                    <a:pt x="351" y="237"/>
                    <a:pt x="385" y="164"/>
                  </a:cubicBezTo>
                  <a:cubicBezTo>
                    <a:pt x="429" y="71"/>
                    <a:pt x="38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03" name="Google Shape;2903;p36"/>
          <p:cNvSpPr/>
          <p:nvPr/>
        </p:nvSpPr>
        <p:spPr>
          <a:xfrm rot="6359763">
            <a:off x="5070358" y="440074"/>
            <a:ext cx="483950" cy="418904"/>
          </a:xfrm>
          <a:custGeom>
            <a:rect b="b" l="l" r="r" t="t"/>
            <a:pathLst>
              <a:path extrusionOk="0" h="5160" w="5961">
                <a:moveTo>
                  <a:pt x="3539" y="215"/>
                </a:moveTo>
                <a:cubicBezTo>
                  <a:pt x="3842" y="303"/>
                  <a:pt x="4996" y="2883"/>
                  <a:pt x="5721" y="4712"/>
                </a:cubicBezTo>
                <a:cubicBezTo>
                  <a:pt x="5721" y="4724"/>
                  <a:pt x="5727" y="4731"/>
                  <a:pt x="5683" y="4762"/>
                </a:cubicBezTo>
                <a:cubicBezTo>
                  <a:pt x="5489" y="4895"/>
                  <a:pt x="4965" y="4952"/>
                  <a:pt x="4313" y="4952"/>
                </a:cubicBezTo>
                <a:cubicBezTo>
                  <a:pt x="2829" y="4952"/>
                  <a:pt x="685" y="4655"/>
                  <a:pt x="291" y="4283"/>
                </a:cubicBezTo>
                <a:cubicBezTo>
                  <a:pt x="228" y="4220"/>
                  <a:pt x="247" y="4195"/>
                  <a:pt x="259" y="4176"/>
                </a:cubicBezTo>
                <a:cubicBezTo>
                  <a:pt x="1060" y="2839"/>
                  <a:pt x="3242" y="272"/>
                  <a:pt x="3539" y="215"/>
                </a:cubicBezTo>
                <a:close/>
                <a:moveTo>
                  <a:pt x="3545" y="0"/>
                </a:moveTo>
                <a:cubicBezTo>
                  <a:pt x="3091" y="7"/>
                  <a:pt x="726" y="2984"/>
                  <a:pt x="76" y="4068"/>
                </a:cubicBezTo>
                <a:cubicBezTo>
                  <a:pt x="1" y="4188"/>
                  <a:pt x="32" y="4346"/>
                  <a:pt x="146" y="4434"/>
                </a:cubicBezTo>
                <a:cubicBezTo>
                  <a:pt x="587" y="4850"/>
                  <a:pt x="2719" y="5160"/>
                  <a:pt x="4258" y="5160"/>
                </a:cubicBezTo>
                <a:cubicBezTo>
                  <a:pt x="4983" y="5160"/>
                  <a:pt x="5570" y="5096"/>
                  <a:pt x="5803" y="4939"/>
                </a:cubicBezTo>
                <a:cubicBezTo>
                  <a:pt x="5910" y="4882"/>
                  <a:pt x="5961" y="4750"/>
                  <a:pt x="5917" y="4636"/>
                </a:cubicBezTo>
                <a:cubicBezTo>
                  <a:pt x="5488" y="3551"/>
                  <a:pt x="4043" y="0"/>
                  <a:pt x="35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Museum Company Profile by Slidesgo">
  <a:themeElements>
    <a:clrScheme name="Simple Light">
      <a:dk1>
        <a:srgbClr val="2A2A2A"/>
      </a:dk1>
      <a:lt1>
        <a:srgbClr val="FFFBE9"/>
      </a:lt1>
      <a:dk2>
        <a:srgbClr val="000000"/>
      </a:dk2>
      <a:lt2>
        <a:srgbClr val="FFFFFF"/>
      </a:lt2>
      <a:accent1>
        <a:srgbClr val="FF8E7B"/>
      </a:accent1>
      <a:accent2>
        <a:srgbClr val="FFCB78"/>
      </a:accent2>
      <a:accent3>
        <a:srgbClr val="99DDC6"/>
      </a:accent3>
      <a:accent4>
        <a:srgbClr val="498972"/>
      </a:accent4>
      <a:accent5>
        <a:srgbClr val="FF8E7B"/>
      </a:accent5>
      <a:accent6>
        <a:srgbClr val="99DDC6"/>
      </a:accent6>
      <a:hlink>
        <a:srgbClr val="2A2A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